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510" r:id="rId2"/>
    <p:sldId id="2083" r:id="rId3"/>
    <p:sldId id="681" r:id="rId4"/>
    <p:sldId id="2070" r:id="rId5"/>
    <p:sldId id="2071" r:id="rId6"/>
    <p:sldId id="2072" r:id="rId7"/>
    <p:sldId id="2073" r:id="rId8"/>
    <p:sldId id="2074" r:id="rId9"/>
    <p:sldId id="2075" r:id="rId10"/>
    <p:sldId id="2076" r:id="rId11"/>
    <p:sldId id="2077" r:id="rId12"/>
    <p:sldId id="270" r:id="rId13"/>
    <p:sldId id="2065" r:id="rId14"/>
    <p:sldId id="262" r:id="rId15"/>
    <p:sldId id="263" r:id="rId16"/>
    <p:sldId id="2081" r:id="rId17"/>
    <p:sldId id="2082" r:id="rId18"/>
    <p:sldId id="264" r:id="rId19"/>
    <p:sldId id="2078" r:id="rId20"/>
    <p:sldId id="2079" r:id="rId21"/>
    <p:sldId id="2066" r:id="rId22"/>
    <p:sldId id="68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ACA7"/>
    <a:srgbClr val="D6AD23"/>
    <a:srgbClr val="71B643"/>
    <a:srgbClr val="00AAD1"/>
    <a:srgbClr val="00416E"/>
    <a:srgbClr val="E5832C"/>
    <a:srgbClr val="B4442A"/>
    <a:srgbClr val="1502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F90A1D-5ACE-A103-F1B4-D4B29A7668D1}" v="125" dt="2020-07-14T17:27:08.818"/>
    <p1510:client id="{F52F3EC5-C855-9929-CFB7-49B501C73BE3}" v="7" dt="2020-07-13T21:59:50.104"/>
    <p1510:client id="{FE2D2E18-354E-4F40-928B-9C802BD19C17}" v="3" dt="2020-07-13T22:01:49.9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7B96CA-44C4-41AC-92D0-AA72076FA19C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8DBF94D-2DA6-4E93-A814-364971CDA200}">
      <dgm:prSet phldrT="[Text]"/>
      <dgm:spPr>
        <a:solidFill>
          <a:srgbClr val="00416E"/>
        </a:solidFill>
      </dgm:spPr>
      <dgm:t>
        <a:bodyPr/>
        <a:lstStyle/>
        <a:p>
          <a:r>
            <a:rPr lang="en-US">
              <a:latin typeface="Proxima Nova" panose="02000506030000020004" pitchFamily="2" charset="0"/>
            </a:rPr>
            <a:t>Strengths</a:t>
          </a:r>
        </a:p>
        <a:p>
          <a:r>
            <a:rPr lang="en-US">
              <a:latin typeface="Proxima Nova" panose="02000506030000020004" pitchFamily="2" charset="0"/>
            </a:rPr>
            <a:t>xxx</a:t>
          </a:r>
        </a:p>
      </dgm:t>
    </dgm:pt>
    <dgm:pt modelId="{F6FEBE5A-FB3E-4301-A677-CE9469173F73}" type="parTrans" cxnId="{50DED5F6-23BC-4D1F-911C-DF8B48ACDF4C}">
      <dgm:prSet/>
      <dgm:spPr/>
      <dgm:t>
        <a:bodyPr/>
        <a:lstStyle/>
        <a:p>
          <a:endParaRPr lang="en-US"/>
        </a:p>
      </dgm:t>
    </dgm:pt>
    <dgm:pt modelId="{C49995AB-5C3A-4F15-A37D-A12BAFAD448C}" type="sibTrans" cxnId="{50DED5F6-23BC-4D1F-911C-DF8B48ACDF4C}">
      <dgm:prSet/>
      <dgm:spPr/>
      <dgm:t>
        <a:bodyPr/>
        <a:lstStyle/>
        <a:p>
          <a:endParaRPr lang="en-US"/>
        </a:p>
      </dgm:t>
    </dgm:pt>
    <dgm:pt modelId="{4A85C85D-E86C-4789-AEDA-6D5EE5730547}">
      <dgm:prSet phldrT="[Text]"/>
      <dgm:spPr>
        <a:solidFill>
          <a:srgbClr val="D6AD23"/>
        </a:solidFill>
      </dgm:spPr>
      <dgm:t>
        <a:bodyPr/>
        <a:lstStyle/>
        <a:p>
          <a:r>
            <a:rPr lang="en-US">
              <a:latin typeface="Proxima Nova" panose="02000506030000020004" pitchFamily="2" charset="0"/>
            </a:rPr>
            <a:t>Weaknesses</a:t>
          </a:r>
        </a:p>
        <a:p>
          <a:r>
            <a:rPr lang="en-US">
              <a:latin typeface="Proxima Nova" panose="02000506030000020004" pitchFamily="2" charset="0"/>
            </a:rPr>
            <a:t>xxx</a:t>
          </a:r>
        </a:p>
      </dgm:t>
    </dgm:pt>
    <dgm:pt modelId="{A0190E98-55C1-4284-BFD7-7233EE4BE5C0}" type="parTrans" cxnId="{458F522E-4942-418E-A0A2-3DF417E2A584}">
      <dgm:prSet/>
      <dgm:spPr/>
      <dgm:t>
        <a:bodyPr/>
        <a:lstStyle/>
        <a:p>
          <a:endParaRPr lang="en-US"/>
        </a:p>
      </dgm:t>
    </dgm:pt>
    <dgm:pt modelId="{91C78182-E9B8-4648-B445-4875ACCA00D0}" type="sibTrans" cxnId="{458F522E-4942-418E-A0A2-3DF417E2A584}">
      <dgm:prSet/>
      <dgm:spPr/>
      <dgm:t>
        <a:bodyPr/>
        <a:lstStyle/>
        <a:p>
          <a:endParaRPr lang="en-US"/>
        </a:p>
      </dgm:t>
    </dgm:pt>
    <dgm:pt modelId="{DB96B0F8-783F-4579-B024-BAB49AF0AEA8}">
      <dgm:prSet phldrT="[Text]"/>
      <dgm:spPr>
        <a:solidFill>
          <a:srgbClr val="00AAD1"/>
        </a:solidFill>
      </dgm:spPr>
      <dgm:t>
        <a:bodyPr/>
        <a:lstStyle/>
        <a:p>
          <a:r>
            <a:rPr lang="en-US">
              <a:latin typeface="Proxima Nova" panose="02000506030000020004" pitchFamily="2" charset="0"/>
            </a:rPr>
            <a:t>Threats</a:t>
          </a:r>
        </a:p>
        <a:p>
          <a:r>
            <a:rPr lang="en-US">
              <a:latin typeface="Proxima Nova" panose="02000506030000020004" pitchFamily="2" charset="0"/>
            </a:rPr>
            <a:t>xxx</a:t>
          </a:r>
        </a:p>
      </dgm:t>
    </dgm:pt>
    <dgm:pt modelId="{C3043758-2C02-476B-8AEE-FC3ED44F6BCF}" type="parTrans" cxnId="{DA21A3BF-1249-4E99-A9D9-C71C7839BF57}">
      <dgm:prSet/>
      <dgm:spPr/>
      <dgm:t>
        <a:bodyPr/>
        <a:lstStyle/>
        <a:p>
          <a:endParaRPr lang="en-US"/>
        </a:p>
      </dgm:t>
    </dgm:pt>
    <dgm:pt modelId="{7E098F79-C2F8-4CB0-AAAA-1530FD54BC33}" type="sibTrans" cxnId="{DA21A3BF-1249-4E99-A9D9-C71C7839BF57}">
      <dgm:prSet/>
      <dgm:spPr/>
      <dgm:t>
        <a:bodyPr/>
        <a:lstStyle/>
        <a:p>
          <a:endParaRPr lang="en-US"/>
        </a:p>
      </dgm:t>
    </dgm:pt>
    <dgm:pt modelId="{EDA910E7-1359-46C1-9D3F-F2FC6F764A31}">
      <dgm:prSet phldrT="[Text]"/>
      <dgm:spPr>
        <a:solidFill>
          <a:srgbClr val="71B643"/>
        </a:solidFill>
      </dgm:spPr>
      <dgm:t>
        <a:bodyPr/>
        <a:lstStyle/>
        <a:p>
          <a:r>
            <a:rPr lang="en-US">
              <a:latin typeface="Proxima Nova" panose="02000506030000020004" pitchFamily="2" charset="0"/>
            </a:rPr>
            <a:t>Opportunities</a:t>
          </a:r>
        </a:p>
        <a:p>
          <a:r>
            <a:rPr lang="en-US">
              <a:latin typeface="Proxima Nova" panose="02000506030000020004" pitchFamily="2" charset="0"/>
            </a:rPr>
            <a:t>xxx</a:t>
          </a:r>
        </a:p>
      </dgm:t>
    </dgm:pt>
    <dgm:pt modelId="{7B5AB9ED-7D29-4730-B3DA-47EC4B3E7641}" type="parTrans" cxnId="{A4CC4BC1-1563-4EF7-BABD-5145268FC99C}">
      <dgm:prSet/>
      <dgm:spPr/>
      <dgm:t>
        <a:bodyPr/>
        <a:lstStyle/>
        <a:p>
          <a:endParaRPr lang="en-US"/>
        </a:p>
      </dgm:t>
    </dgm:pt>
    <dgm:pt modelId="{AEB83E12-52D2-4500-9125-CBB8DEC38D29}" type="sibTrans" cxnId="{A4CC4BC1-1563-4EF7-BABD-5145268FC99C}">
      <dgm:prSet/>
      <dgm:spPr/>
      <dgm:t>
        <a:bodyPr/>
        <a:lstStyle/>
        <a:p>
          <a:endParaRPr lang="en-US"/>
        </a:p>
      </dgm:t>
    </dgm:pt>
    <dgm:pt modelId="{8F9A8867-B06B-4779-BD70-4CAC280EFBF6}" type="pres">
      <dgm:prSet presAssocID="{907B96CA-44C4-41AC-92D0-AA72076FA19C}" presName="matrix" presStyleCnt="0">
        <dgm:presLayoutVars>
          <dgm:chMax val="1"/>
          <dgm:dir/>
          <dgm:resizeHandles val="exact"/>
        </dgm:presLayoutVars>
      </dgm:prSet>
      <dgm:spPr/>
    </dgm:pt>
    <dgm:pt modelId="{2F0BEE49-B5A3-43CD-97ED-FD4B775DF80A}" type="pres">
      <dgm:prSet presAssocID="{907B96CA-44C4-41AC-92D0-AA72076FA19C}" presName="diamond" presStyleLbl="bgShp" presStyleIdx="0" presStyleCnt="1" custLinFactNeighborX="4356"/>
      <dgm:spPr>
        <a:solidFill>
          <a:srgbClr val="ACACA7"/>
        </a:solidFill>
      </dgm:spPr>
    </dgm:pt>
    <dgm:pt modelId="{2CCDD9A8-D8DC-4E34-A721-E0F16EC3BE08}" type="pres">
      <dgm:prSet presAssocID="{907B96CA-44C4-41AC-92D0-AA72076FA19C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20ABBB4-0C49-49A3-BEB3-875C98C03C6C}" type="pres">
      <dgm:prSet presAssocID="{907B96CA-44C4-41AC-92D0-AA72076FA19C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FA9C24B0-D4C2-4C15-AE3E-0BDECBFA5189}" type="pres">
      <dgm:prSet presAssocID="{907B96CA-44C4-41AC-92D0-AA72076FA19C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D05FFA63-8604-4730-B56A-332BFE81AADB}" type="pres">
      <dgm:prSet presAssocID="{907B96CA-44C4-41AC-92D0-AA72076FA19C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7E22B40F-CEEC-47EF-AC08-8F10A4BFE794}" type="presOf" srcId="{EDA910E7-1359-46C1-9D3F-F2FC6F764A31}" destId="{D05FFA63-8604-4730-B56A-332BFE81AADB}" srcOrd="0" destOrd="0" presId="urn:microsoft.com/office/officeart/2005/8/layout/matrix3"/>
    <dgm:cxn modelId="{86BC8C1B-BC1C-4372-A110-64AE67D8739D}" type="presOf" srcId="{4A85C85D-E86C-4789-AEDA-6D5EE5730547}" destId="{820ABBB4-0C49-49A3-BEB3-875C98C03C6C}" srcOrd="0" destOrd="0" presId="urn:microsoft.com/office/officeart/2005/8/layout/matrix3"/>
    <dgm:cxn modelId="{458F522E-4942-418E-A0A2-3DF417E2A584}" srcId="{907B96CA-44C4-41AC-92D0-AA72076FA19C}" destId="{4A85C85D-E86C-4789-AEDA-6D5EE5730547}" srcOrd="1" destOrd="0" parTransId="{A0190E98-55C1-4284-BFD7-7233EE4BE5C0}" sibTransId="{91C78182-E9B8-4648-B445-4875ACCA00D0}"/>
    <dgm:cxn modelId="{BCE4C835-3F63-4855-B809-36F90FD82BBD}" type="presOf" srcId="{DB96B0F8-783F-4579-B024-BAB49AF0AEA8}" destId="{FA9C24B0-D4C2-4C15-AE3E-0BDECBFA5189}" srcOrd="0" destOrd="0" presId="urn:microsoft.com/office/officeart/2005/8/layout/matrix3"/>
    <dgm:cxn modelId="{F06A246F-FAD1-4F92-A1DA-0B6BD080DCC2}" type="presOf" srcId="{08DBF94D-2DA6-4E93-A814-364971CDA200}" destId="{2CCDD9A8-D8DC-4E34-A721-E0F16EC3BE08}" srcOrd="0" destOrd="0" presId="urn:microsoft.com/office/officeart/2005/8/layout/matrix3"/>
    <dgm:cxn modelId="{A74313A5-06D7-4EFD-B7A0-199A99A990E8}" type="presOf" srcId="{907B96CA-44C4-41AC-92D0-AA72076FA19C}" destId="{8F9A8867-B06B-4779-BD70-4CAC280EFBF6}" srcOrd="0" destOrd="0" presId="urn:microsoft.com/office/officeart/2005/8/layout/matrix3"/>
    <dgm:cxn modelId="{DA21A3BF-1249-4E99-A9D9-C71C7839BF57}" srcId="{907B96CA-44C4-41AC-92D0-AA72076FA19C}" destId="{DB96B0F8-783F-4579-B024-BAB49AF0AEA8}" srcOrd="2" destOrd="0" parTransId="{C3043758-2C02-476B-8AEE-FC3ED44F6BCF}" sibTransId="{7E098F79-C2F8-4CB0-AAAA-1530FD54BC33}"/>
    <dgm:cxn modelId="{A4CC4BC1-1563-4EF7-BABD-5145268FC99C}" srcId="{907B96CA-44C4-41AC-92D0-AA72076FA19C}" destId="{EDA910E7-1359-46C1-9D3F-F2FC6F764A31}" srcOrd="3" destOrd="0" parTransId="{7B5AB9ED-7D29-4730-B3DA-47EC4B3E7641}" sibTransId="{AEB83E12-52D2-4500-9125-CBB8DEC38D29}"/>
    <dgm:cxn modelId="{50DED5F6-23BC-4D1F-911C-DF8B48ACDF4C}" srcId="{907B96CA-44C4-41AC-92D0-AA72076FA19C}" destId="{08DBF94D-2DA6-4E93-A814-364971CDA200}" srcOrd="0" destOrd="0" parTransId="{F6FEBE5A-FB3E-4301-A677-CE9469173F73}" sibTransId="{C49995AB-5C3A-4F15-A37D-A12BAFAD448C}"/>
    <dgm:cxn modelId="{71384DB1-066C-4DD5-B8DB-1144A008063D}" type="presParOf" srcId="{8F9A8867-B06B-4779-BD70-4CAC280EFBF6}" destId="{2F0BEE49-B5A3-43CD-97ED-FD4B775DF80A}" srcOrd="0" destOrd="0" presId="urn:microsoft.com/office/officeart/2005/8/layout/matrix3"/>
    <dgm:cxn modelId="{7FEFED62-3ACF-4C7D-B70D-6483B259DD90}" type="presParOf" srcId="{8F9A8867-B06B-4779-BD70-4CAC280EFBF6}" destId="{2CCDD9A8-D8DC-4E34-A721-E0F16EC3BE08}" srcOrd="1" destOrd="0" presId="urn:microsoft.com/office/officeart/2005/8/layout/matrix3"/>
    <dgm:cxn modelId="{968B57C5-6E64-4328-B44D-556E56592512}" type="presParOf" srcId="{8F9A8867-B06B-4779-BD70-4CAC280EFBF6}" destId="{820ABBB4-0C49-49A3-BEB3-875C98C03C6C}" srcOrd="2" destOrd="0" presId="urn:microsoft.com/office/officeart/2005/8/layout/matrix3"/>
    <dgm:cxn modelId="{C4301C06-8710-4D62-B956-CAF9FE35712E}" type="presParOf" srcId="{8F9A8867-B06B-4779-BD70-4CAC280EFBF6}" destId="{FA9C24B0-D4C2-4C15-AE3E-0BDECBFA5189}" srcOrd="3" destOrd="0" presId="urn:microsoft.com/office/officeart/2005/8/layout/matrix3"/>
    <dgm:cxn modelId="{EE5E5C2E-DE6F-44A8-91F8-19F20599B29F}" type="presParOf" srcId="{8F9A8867-B06B-4779-BD70-4CAC280EFBF6}" destId="{D05FFA63-8604-4730-B56A-332BFE81AAD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DDD51F-F381-42B7-80D8-A6311BE94C2D}" type="doc">
      <dgm:prSet loTypeId="urn:microsoft.com/office/officeart/2005/8/layout/process1" loCatId="process" qsTypeId="urn:microsoft.com/office/officeart/2005/8/quickstyle/simple1" qsCatId="simple" csTypeId="urn:microsoft.com/office/officeart/2005/8/colors/colorful5" csCatId="colorful" phldr="1"/>
      <dgm:spPr/>
    </dgm:pt>
    <dgm:pt modelId="{751D6739-6F88-4E7E-A9EB-E4E3036A5080}">
      <dgm:prSet phldrT="[Text]"/>
      <dgm:spPr>
        <a:solidFill>
          <a:srgbClr val="00416E"/>
        </a:solidFill>
      </dgm:spPr>
      <dgm:t>
        <a:bodyPr/>
        <a:lstStyle/>
        <a:p>
          <a:r>
            <a:rPr lang="en-US">
              <a:latin typeface="Proxima Nova" panose="02000506030000020004" pitchFamily="2" charset="0"/>
            </a:rPr>
            <a:t>xxx</a:t>
          </a:r>
        </a:p>
      </dgm:t>
    </dgm:pt>
    <dgm:pt modelId="{84FF9349-C3AA-4614-98B9-7881D6A01321}" type="parTrans" cxnId="{260FC2CD-7972-435C-91E5-96B1BC5B12A2}">
      <dgm:prSet/>
      <dgm:spPr/>
      <dgm:t>
        <a:bodyPr/>
        <a:lstStyle/>
        <a:p>
          <a:endParaRPr lang="en-US"/>
        </a:p>
      </dgm:t>
    </dgm:pt>
    <dgm:pt modelId="{717152F5-4E80-4E36-8131-7949A8544EA0}" type="sibTrans" cxnId="{260FC2CD-7972-435C-91E5-96B1BC5B12A2}">
      <dgm:prSet/>
      <dgm:spPr>
        <a:solidFill>
          <a:srgbClr val="E5832C"/>
        </a:solidFill>
      </dgm:spPr>
      <dgm:t>
        <a:bodyPr/>
        <a:lstStyle/>
        <a:p>
          <a:endParaRPr lang="en-US"/>
        </a:p>
      </dgm:t>
    </dgm:pt>
    <dgm:pt modelId="{F9AD325C-4A36-4FAC-B749-B761FBBC0FAC}">
      <dgm:prSet phldrT="[Text]"/>
      <dgm:spPr>
        <a:solidFill>
          <a:srgbClr val="00AAD1"/>
        </a:solidFill>
      </dgm:spPr>
      <dgm:t>
        <a:bodyPr/>
        <a:lstStyle/>
        <a:p>
          <a:r>
            <a:rPr lang="en-US">
              <a:latin typeface="Proxima Nova" panose="02000506030000020004" pitchFamily="2" charset="0"/>
            </a:rPr>
            <a:t>xxx</a:t>
          </a:r>
        </a:p>
      </dgm:t>
    </dgm:pt>
    <dgm:pt modelId="{47937BDD-2781-46DC-B612-06315379ECD0}" type="parTrans" cxnId="{DDBB4BB6-401D-4728-9B4B-B4F7042C12F5}">
      <dgm:prSet/>
      <dgm:spPr/>
      <dgm:t>
        <a:bodyPr/>
        <a:lstStyle/>
        <a:p>
          <a:endParaRPr lang="en-US"/>
        </a:p>
      </dgm:t>
    </dgm:pt>
    <dgm:pt modelId="{F38C2C7C-F485-4AE1-B5D6-157B53C220E5}" type="sibTrans" cxnId="{DDBB4BB6-401D-4728-9B4B-B4F7042C12F5}">
      <dgm:prSet/>
      <dgm:spPr>
        <a:solidFill>
          <a:srgbClr val="71B643"/>
        </a:solidFill>
      </dgm:spPr>
      <dgm:t>
        <a:bodyPr/>
        <a:lstStyle/>
        <a:p>
          <a:endParaRPr lang="en-US"/>
        </a:p>
      </dgm:t>
    </dgm:pt>
    <dgm:pt modelId="{663BC66B-3868-4C9A-80AA-7C2E73BE0A8F}">
      <dgm:prSet phldrT="[Text]"/>
      <dgm:spPr>
        <a:solidFill>
          <a:srgbClr val="D6AD23"/>
        </a:solidFill>
      </dgm:spPr>
      <dgm:t>
        <a:bodyPr/>
        <a:lstStyle/>
        <a:p>
          <a:r>
            <a:rPr lang="en-US">
              <a:latin typeface="Proxima Nova" panose="02000506030000020004" pitchFamily="2" charset="0"/>
            </a:rPr>
            <a:t>xxx</a:t>
          </a:r>
        </a:p>
      </dgm:t>
    </dgm:pt>
    <dgm:pt modelId="{741799AD-76AC-44D4-B2A8-6015D825B80D}" type="parTrans" cxnId="{0F2E5BF4-4E3C-458F-A5A6-0F2D158E85A0}">
      <dgm:prSet/>
      <dgm:spPr/>
      <dgm:t>
        <a:bodyPr/>
        <a:lstStyle/>
        <a:p>
          <a:endParaRPr lang="en-US"/>
        </a:p>
      </dgm:t>
    </dgm:pt>
    <dgm:pt modelId="{89FD3931-4631-4C7A-AF74-0B6C7FEC262D}" type="sibTrans" cxnId="{0F2E5BF4-4E3C-458F-A5A6-0F2D158E85A0}">
      <dgm:prSet/>
      <dgm:spPr/>
      <dgm:t>
        <a:bodyPr/>
        <a:lstStyle/>
        <a:p>
          <a:endParaRPr lang="en-US"/>
        </a:p>
      </dgm:t>
    </dgm:pt>
    <dgm:pt modelId="{A1FDD160-E3E9-4CA0-954B-ED9198758E19}" type="pres">
      <dgm:prSet presAssocID="{19DDD51F-F381-42B7-80D8-A6311BE94C2D}" presName="Name0" presStyleCnt="0">
        <dgm:presLayoutVars>
          <dgm:dir/>
          <dgm:resizeHandles val="exact"/>
        </dgm:presLayoutVars>
      </dgm:prSet>
      <dgm:spPr/>
    </dgm:pt>
    <dgm:pt modelId="{5C30EA24-CC1A-46A7-A5FD-7F6BB9BE11E5}" type="pres">
      <dgm:prSet presAssocID="{751D6739-6F88-4E7E-A9EB-E4E3036A5080}" presName="node" presStyleLbl="node1" presStyleIdx="0" presStyleCnt="3">
        <dgm:presLayoutVars>
          <dgm:bulletEnabled val="1"/>
        </dgm:presLayoutVars>
      </dgm:prSet>
      <dgm:spPr/>
    </dgm:pt>
    <dgm:pt modelId="{62653C68-DBD7-46DB-925E-A8EF8808F3D7}" type="pres">
      <dgm:prSet presAssocID="{717152F5-4E80-4E36-8131-7949A8544EA0}" presName="sibTrans" presStyleLbl="sibTrans2D1" presStyleIdx="0" presStyleCnt="2"/>
      <dgm:spPr/>
    </dgm:pt>
    <dgm:pt modelId="{9ABFC902-B7EC-4D73-B5E5-66FFB2B0562C}" type="pres">
      <dgm:prSet presAssocID="{717152F5-4E80-4E36-8131-7949A8544EA0}" presName="connectorText" presStyleLbl="sibTrans2D1" presStyleIdx="0" presStyleCnt="2"/>
      <dgm:spPr/>
    </dgm:pt>
    <dgm:pt modelId="{3B38E190-1ED5-4984-BAB6-722FD8286A8E}" type="pres">
      <dgm:prSet presAssocID="{F9AD325C-4A36-4FAC-B749-B761FBBC0FAC}" presName="node" presStyleLbl="node1" presStyleIdx="1" presStyleCnt="3">
        <dgm:presLayoutVars>
          <dgm:bulletEnabled val="1"/>
        </dgm:presLayoutVars>
      </dgm:prSet>
      <dgm:spPr/>
    </dgm:pt>
    <dgm:pt modelId="{10C15074-0E47-4356-99FA-F738654AE833}" type="pres">
      <dgm:prSet presAssocID="{F38C2C7C-F485-4AE1-B5D6-157B53C220E5}" presName="sibTrans" presStyleLbl="sibTrans2D1" presStyleIdx="1" presStyleCnt="2"/>
      <dgm:spPr/>
    </dgm:pt>
    <dgm:pt modelId="{58BF2816-317D-4247-8513-2C96E986FE6F}" type="pres">
      <dgm:prSet presAssocID="{F38C2C7C-F485-4AE1-B5D6-157B53C220E5}" presName="connectorText" presStyleLbl="sibTrans2D1" presStyleIdx="1" presStyleCnt="2"/>
      <dgm:spPr/>
    </dgm:pt>
    <dgm:pt modelId="{9432E17B-20AE-4841-8315-6AAE91558431}" type="pres">
      <dgm:prSet presAssocID="{663BC66B-3868-4C9A-80AA-7C2E73BE0A8F}" presName="node" presStyleLbl="node1" presStyleIdx="2" presStyleCnt="3">
        <dgm:presLayoutVars>
          <dgm:bulletEnabled val="1"/>
        </dgm:presLayoutVars>
      </dgm:prSet>
      <dgm:spPr/>
    </dgm:pt>
  </dgm:ptLst>
  <dgm:cxnLst>
    <dgm:cxn modelId="{4F0CC038-D111-46E8-B1AB-EF9B168E4E5E}" type="presOf" srcId="{F9AD325C-4A36-4FAC-B749-B761FBBC0FAC}" destId="{3B38E190-1ED5-4984-BAB6-722FD8286A8E}" srcOrd="0" destOrd="0" presId="urn:microsoft.com/office/officeart/2005/8/layout/process1"/>
    <dgm:cxn modelId="{98642B63-3156-464E-B52D-5A30E8AD9ED3}" type="presOf" srcId="{F38C2C7C-F485-4AE1-B5D6-157B53C220E5}" destId="{10C15074-0E47-4356-99FA-F738654AE833}" srcOrd="0" destOrd="0" presId="urn:microsoft.com/office/officeart/2005/8/layout/process1"/>
    <dgm:cxn modelId="{2AAACF68-8017-4F22-BD89-C3D31EF2F81C}" type="presOf" srcId="{663BC66B-3868-4C9A-80AA-7C2E73BE0A8F}" destId="{9432E17B-20AE-4841-8315-6AAE91558431}" srcOrd="0" destOrd="0" presId="urn:microsoft.com/office/officeart/2005/8/layout/process1"/>
    <dgm:cxn modelId="{03888572-AA60-4303-8522-1C2B0AB62BD7}" type="presOf" srcId="{717152F5-4E80-4E36-8131-7949A8544EA0}" destId="{62653C68-DBD7-46DB-925E-A8EF8808F3D7}" srcOrd="0" destOrd="0" presId="urn:microsoft.com/office/officeart/2005/8/layout/process1"/>
    <dgm:cxn modelId="{2779DE72-6EF8-47BF-9F8F-54CF9E82F04D}" type="presOf" srcId="{19DDD51F-F381-42B7-80D8-A6311BE94C2D}" destId="{A1FDD160-E3E9-4CA0-954B-ED9198758E19}" srcOrd="0" destOrd="0" presId="urn:microsoft.com/office/officeart/2005/8/layout/process1"/>
    <dgm:cxn modelId="{75CAB099-FCDF-4BFD-A8FC-E103E70B008A}" type="presOf" srcId="{717152F5-4E80-4E36-8131-7949A8544EA0}" destId="{9ABFC902-B7EC-4D73-B5E5-66FFB2B0562C}" srcOrd="1" destOrd="0" presId="urn:microsoft.com/office/officeart/2005/8/layout/process1"/>
    <dgm:cxn modelId="{DDBB4BB6-401D-4728-9B4B-B4F7042C12F5}" srcId="{19DDD51F-F381-42B7-80D8-A6311BE94C2D}" destId="{F9AD325C-4A36-4FAC-B749-B761FBBC0FAC}" srcOrd="1" destOrd="0" parTransId="{47937BDD-2781-46DC-B612-06315379ECD0}" sibTransId="{F38C2C7C-F485-4AE1-B5D6-157B53C220E5}"/>
    <dgm:cxn modelId="{260FC2CD-7972-435C-91E5-96B1BC5B12A2}" srcId="{19DDD51F-F381-42B7-80D8-A6311BE94C2D}" destId="{751D6739-6F88-4E7E-A9EB-E4E3036A5080}" srcOrd="0" destOrd="0" parTransId="{84FF9349-C3AA-4614-98B9-7881D6A01321}" sibTransId="{717152F5-4E80-4E36-8131-7949A8544EA0}"/>
    <dgm:cxn modelId="{265B55E9-828F-4A17-BFF9-74CD84F76164}" type="presOf" srcId="{F38C2C7C-F485-4AE1-B5D6-157B53C220E5}" destId="{58BF2816-317D-4247-8513-2C96E986FE6F}" srcOrd="1" destOrd="0" presId="urn:microsoft.com/office/officeart/2005/8/layout/process1"/>
    <dgm:cxn modelId="{0F2E5BF4-4E3C-458F-A5A6-0F2D158E85A0}" srcId="{19DDD51F-F381-42B7-80D8-A6311BE94C2D}" destId="{663BC66B-3868-4C9A-80AA-7C2E73BE0A8F}" srcOrd="2" destOrd="0" parTransId="{741799AD-76AC-44D4-B2A8-6015D825B80D}" sibTransId="{89FD3931-4631-4C7A-AF74-0B6C7FEC262D}"/>
    <dgm:cxn modelId="{BDF784F5-8657-49C2-9F03-F1841B19DD2B}" type="presOf" srcId="{751D6739-6F88-4E7E-A9EB-E4E3036A5080}" destId="{5C30EA24-CC1A-46A7-A5FD-7F6BB9BE11E5}" srcOrd="0" destOrd="0" presId="urn:microsoft.com/office/officeart/2005/8/layout/process1"/>
    <dgm:cxn modelId="{F9904F33-B0EC-4C33-AA1D-81F4DA9B27AC}" type="presParOf" srcId="{A1FDD160-E3E9-4CA0-954B-ED9198758E19}" destId="{5C30EA24-CC1A-46A7-A5FD-7F6BB9BE11E5}" srcOrd="0" destOrd="0" presId="urn:microsoft.com/office/officeart/2005/8/layout/process1"/>
    <dgm:cxn modelId="{0B1033BB-AEEA-4B7E-8991-890C6BE3BDC8}" type="presParOf" srcId="{A1FDD160-E3E9-4CA0-954B-ED9198758E19}" destId="{62653C68-DBD7-46DB-925E-A8EF8808F3D7}" srcOrd="1" destOrd="0" presId="urn:microsoft.com/office/officeart/2005/8/layout/process1"/>
    <dgm:cxn modelId="{6115AE5D-46C6-4CAD-B113-C8FFCF20A876}" type="presParOf" srcId="{62653C68-DBD7-46DB-925E-A8EF8808F3D7}" destId="{9ABFC902-B7EC-4D73-B5E5-66FFB2B0562C}" srcOrd="0" destOrd="0" presId="urn:microsoft.com/office/officeart/2005/8/layout/process1"/>
    <dgm:cxn modelId="{40983C81-942D-4228-8EC7-F7429D9F292E}" type="presParOf" srcId="{A1FDD160-E3E9-4CA0-954B-ED9198758E19}" destId="{3B38E190-1ED5-4984-BAB6-722FD8286A8E}" srcOrd="2" destOrd="0" presId="urn:microsoft.com/office/officeart/2005/8/layout/process1"/>
    <dgm:cxn modelId="{67195AB2-43E8-403B-A3D9-ED8EB4FDF27E}" type="presParOf" srcId="{A1FDD160-E3E9-4CA0-954B-ED9198758E19}" destId="{10C15074-0E47-4356-99FA-F738654AE833}" srcOrd="3" destOrd="0" presId="urn:microsoft.com/office/officeart/2005/8/layout/process1"/>
    <dgm:cxn modelId="{41B7FAC3-51A8-4158-A375-49C533AEE31D}" type="presParOf" srcId="{10C15074-0E47-4356-99FA-F738654AE833}" destId="{58BF2816-317D-4247-8513-2C96E986FE6F}" srcOrd="0" destOrd="0" presId="urn:microsoft.com/office/officeart/2005/8/layout/process1"/>
    <dgm:cxn modelId="{001E079B-4E70-4A0B-AD58-D6F6089C6208}" type="presParOf" srcId="{A1FDD160-E3E9-4CA0-954B-ED9198758E19}" destId="{9432E17B-20AE-4841-8315-6AAE91558431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774E51B-7F6F-E54C-8FBA-AF7B282D5850}" type="doc">
      <dgm:prSet loTypeId="urn:microsoft.com/office/officeart/2005/8/layout/arrow3" loCatId="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1AD3523A-6620-9146-8245-BFF152481DAC}">
      <dgm:prSet phldrT="[Text]" phldr="1"/>
      <dgm:spPr/>
      <dgm:t>
        <a:bodyPr/>
        <a:lstStyle/>
        <a:p>
          <a:endParaRPr lang="en-US">
            <a:latin typeface="Proxima Nova" panose="02000506030000020004" pitchFamily="2" charset="0"/>
          </a:endParaRPr>
        </a:p>
      </dgm:t>
    </dgm:pt>
    <dgm:pt modelId="{381F4415-C896-CF49-BD01-440EED050CEF}" type="parTrans" cxnId="{55F0B722-846D-3C4C-B26B-0868564850DF}">
      <dgm:prSet/>
      <dgm:spPr/>
      <dgm:t>
        <a:bodyPr/>
        <a:lstStyle/>
        <a:p>
          <a:endParaRPr lang="en-US"/>
        </a:p>
      </dgm:t>
    </dgm:pt>
    <dgm:pt modelId="{850E317D-43B5-D746-865F-9DF63D64CC53}" type="sibTrans" cxnId="{55F0B722-846D-3C4C-B26B-0868564850DF}">
      <dgm:prSet/>
      <dgm:spPr/>
      <dgm:t>
        <a:bodyPr/>
        <a:lstStyle/>
        <a:p>
          <a:endParaRPr lang="en-US"/>
        </a:p>
      </dgm:t>
    </dgm:pt>
    <dgm:pt modelId="{E5022E73-5A23-4A4E-A9E4-0EF00F3200F9}">
      <dgm:prSet phldrT="[Text]" phldr="1"/>
      <dgm:spPr/>
      <dgm:t>
        <a:bodyPr/>
        <a:lstStyle/>
        <a:p>
          <a:endParaRPr lang="en-US">
            <a:latin typeface="Proxima Nova" panose="02000506030000020004" pitchFamily="2" charset="0"/>
          </a:endParaRPr>
        </a:p>
      </dgm:t>
    </dgm:pt>
    <dgm:pt modelId="{92CEE856-89D0-CF46-9544-FBCBABD96146}" type="parTrans" cxnId="{CAB51360-9AA1-0C45-AB4D-E41333172EEE}">
      <dgm:prSet/>
      <dgm:spPr/>
      <dgm:t>
        <a:bodyPr/>
        <a:lstStyle/>
        <a:p>
          <a:endParaRPr lang="en-US"/>
        </a:p>
      </dgm:t>
    </dgm:pt>
    <dgm:pt modelId="{254FCD5A-1C14-2346-9CF8-4266DFF87933}" type="sibTrans" cxnId="{CAB51360-9AA1-0C45-AB4D-E41333172EEE}">
      <dgm:prSet/>
      <dgm:spPr/>
      <dgm:t>
        <a:bodyPr/>
        <a:lstStyle/>
        <a:p>
          <a:endParaRPr lang="en-US"/>
        </a:p>
      </dgm:t>
    </dgm:pt>
    <dgm:pt modelId="{B4623412-8881-954B-B9B5-4309ABA129E5}" type="pres">
      <dgm:prSet presAssocID="{F774E51B-7F6F-E54C-8FBA-AF7B282D5850}" presName="compositeShape" presStyleCnt="0">
        <dgm:presLayoutVars>
          <dgm:chMax val="2"/>
          <dgm:dir/>
          <dgm:resizeHandles val="exact"/>
        </dgm:presLayoutVars>
      </dgm:prSet>
      <dgm:spPr/>
    </dgm:pt>
    <dgm:pt modelId="{A03EF61A-04B1-1C4D-BB89-8524F06CEC8F}" type="pres">
      <dgm:prSet presAssocID="{F774E51B-7F6F-E54C-8FBA-AF7B282D5850}" presName="divider" presStyleLbl="fgShp" presStyleIdx="0" presStyleCnt="1"/>
      <dgm:spPr/>
    </dgm:pt>
    <dgm:pt modelId="{7D627A55-5AE6-7245-8752-FC05B365084A}" type="pres">
      <dgm:prSet presAssocID="{1AD3523A-6620-9146-8245-BFF152481DAC}" presName="downArrow" presStyleLbl="node1" presStyleIdx="0" presStyleCnt="2"/>
      <dgm:spPr/>
    </dgm:pt>
    <dgm:pt modelId="{244FCDCD-5360-7048-BC96-6A07F3716A1D}" type="pres">
      <dgm:prSet presAssocID="{1AD3523A-6620-9146-8245-BFF152481DAC}" presName="downArrowText" presStyleLbl="revTx" presStyleIdx="0" presStyleCnt="2">
        <dgm:presLayoutVars>
          <dgm:bulletEnabled val="1"/>
        </dgm:presLayoutVars>
      </dgm:prSet>
      <dgm:spPr/>
    </dgm:pt>
    <dgm:pt modelId="{9D51E0F1-BAA4-DB43-BFB7-AEC73803CD6D}" type="pres">
      <dgm:prSet presAssocID="{E5022E73-5A23-4A4E-A9E4-0EF00F3200F9}" presName="upArrow" presStyleLbl="node1" presStyleIdx="1" presStyleCnt="2"/>
      <dgm:spPr/>
    </dgm:pt>
    <dgm:pt modelId="{67BD5ED3-ECF3-0A47-BA0F-1FD0330AFB7C}" type="pres">
      <dgm:prSet presAssocID="{E5022E73-5A23-4A4E-A9E4-0EF00F3200F9}" presName="upArrowText" presStyleLbl="revTx" presStyleIdx="1" presStyleCnt="2">
        <dgm:presLayoutVars>
          <dgm:bulletEnabled val="1"/>
        </dgm:presLayoutVars>
      </dgm:prSet>
      <dgm:spPr/>
    </dgm:pt>
  </dgm:ptLst>
  <dgm:cxnLst>
    <dgm:cxn modelId="{8A52BB13-3574-1E4C-A7DE-C8999186CF11}" type="presOf" srcId="{E5022E73-5A23-4A4E-A9E4-0EF00F3200F9}" destId="{67BD5ED3-ECF3-0A47-BA0F-1FD0330AFB7C}" srcOrd="0" destOrd="0" presId="urn:microsoft.com/office/officeart/2005/8/layout/arrow3"/>
    <dgm:cxn modelId="{55F0B722-846D-3C4C-B26B-0868564850DF}" srcId="{F774E51B-7F6F-E54C-8FBA-AF7B282D5850}" destId="{1AD3523A-6620-9146-8245-BFF152481DAC}" srcOrd="0" destOrd="0" parTransId="{381F4415-C896-CF49-BD01-440EED050CEF}" sibTransId="{850E317D-43B5-D746-865F-9DF63D64CC53}"/>
    <dgm:cxn modelId="{CAB51360-9AA1-0C45-AB4D-E41333172EEE}" srcId="{F774E51B-7F6F-E54C-8FBA-AF7B282D5850}" destId="{E5022E73-5A23-4A4E-A9E4-0EF00F3200F9}" srcOrd="1" destOrd="0" parTransId="{92CEE856-89D0-CF46-9544-FBCBABD96146}" sibTransId="{254FCD5A-1C14-2346-9CF8-4266DFF87933}"/>
    <dgm:cxn modelId="{98B61A72-D29B-234C-AD14-F0BA078A36A1}" type="presOf" srcId="{1AD3523A-6620-9146-8245-BFF152481DAC}" destId="{244FCDCD-5360-7048-BC96-6A07F3716A1D}" srcOrd="0" destOrd="0" presId="urn:microsoft.com/office/officeart/2005/8/layout/arrow3"/>
    <dgm:cxn modelId="{0E568974-509C-274E-B2AE-B97096E6AF90}" type="presOf" srcId="{F774E51B-7F6F-E54C-8FBA-AF7B282D5850}" destId="{B4623412-8881-954B-B9B5-4309ABA129E5}" srcOrd="0" destOrd="0" presId="urn:microsoft.com/office/officeart/2005/8/layout/arrow3"/>
    <dgm:cxn modelId="{AE361B96-AEFC-B140-95FC-B7AB0003F4B2}" type="presParOf" srcId="{B4623412-8881-954B-B9B5-4309ABA129E5}" destId="{A03EF61A-04B1-1C4D-BB89-8524F06CEC8F}" srcOrd="0" destOrd="0" presId="urn:microsoft.com/office/officeart/2005/8/layout/arrow3"/>
    <dgm:cxn modelId="{5A1DB446-0B6B-F443-BE99-B00AC95C3952}" type="presParOf" srcId="{B4623412-8881-954B-B9B5-4309ABA129E5}" destId="{7D627A55-5AE6-7245-8752-FC05B365084A}" srcOrd="1" destOrd="0" presId="urn:microsoft.com/office/officeart/2005/8/layout/arrow3"/>
    <dgm:cxn modelId="{1CB9CAAC-9AB5-F649-9360-B5CB9DA1B145}" type="presParOf" srcId="{B4623412-8881-954B-B9B5-4309ABA129E5}" destId="{244FCDCD-5360-7048-BC96-6A07F3716A1D}" srcOrd="2" destOrd="0" presId="urn:microsoft.com/office/officeart/2005/8/layout/arrow3"/>
    <dgm:cxn modelId="{52C04A3F-8F02-0F4F-B0E8-AF3482F72693}" type="presParOf" srcId="{B4623412-8881-954B-B9B5-4309ABA129E5}" destId="{9D51E0F1-BAA4-DB43-BFB7-AEC73803CD6D}" srcOrd="3" destOrd="0" presId="urn:microsoft.com/office/officeart/2005/8/layout/arrow3"/>
    <dgm:cxn modelId="{689F9B55-9679-8042-9573-FAC8CC81CB02}" type="presParOf" srcId="{B4623412-8881-954B-B9B5-4309ABA129E5}" destId="{67BD5ED3-ECF3-0A47-BA0F-1FD0330AFB7C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C215911-137F-B541-8D24-A07C3174D2C8}" type="doc">
      <dgm:prSet loTypeId="urn:microsoft.com/office/officeart/2009/layout/CircleArrowProcess" loCatId="matrix" qsTypeId="urn:microsoft.com/office/officeart/2005/8/quickstyle/simple1" qsCatId="simple" csTypeId="urn:microsoft.com/office/officeart/2005/8/colors/accent0_3" csCatId="mainScheme" phldr="0"/>
      <dgm:spPr/>
      <dgm:t>
        <a:bodyPr/>
        <a:lstStyle/>
        <a:p>
          <a:endParaRPr lang="en-US"/>
        </a:p>
      </dgm:t>
    </dgm:pt>
    <dgm:pt modelId="{E9102983-D7B5-574A-8598-3D11E061D07A}">
      <dgm:prSet phldrT="[Text]" phldr="1"/>
      <dgm:spPr/>
      <dgm:t>
        <a:bodyPr/>
        <a:lstStyle/>
        <a:p>
          <a:endParaRPr lang="en-US">
            <a:latin typeface="Proxima Nova" panose="02000506030000020004" pitchFamily="2" charset="0"/>
          </a:endParaRPr>
        </a:p>
      </dgm:t>
    </dgm:pt>
    <dgm:pt modelId="{0181BA00-F4CF-6643-A6A7-F5B2D412B7FC}" type="parTrans" cxnId="{8E01609F-A6CE-8943-AE9C-8A5716F09DA5}">
      <dgm:prSet/>
      <dgm:spPr/>
      <dgm:t>
        <a:bodyPr/>
        <a:lstStyle/>
        <a:p>
          <a:endParaRPr lang="en-US"/>
        </a:p>
      </dgm:t>
    </dgm:pt>
    <dgm:pt modelId="{1BE02D19-1720-6849-A352-FEFC649D876A}" type="sibTrans" cxnId="{8E01609F-A6CE-8943-AE9C-8A5716F09DA5}">
      <dgm:prSet/>
      <dgm:spPr/>
      <dgm:t>
        <a:bodyPr/>
        <a:lstStyle/>
        <a:p>
          <a:endParaRPr lang="en-US"/>
        </a:p>
      </dgm:t>
    </dgm:pt>
    <dgm:pt modelId="{A75BC247-6D8C-4A40-8814-250E6F2294A4}">
      <dgm:prSet phldrT="[Text]" phldr="1"/>
      <dgm:spPr/>
      <dgm:t>
        <a:bodyPr/>
        <a:lstStyle/>
        <a:p>
          <a:endParaRPr lang="en-US">
            <a:latin typeface="Proxima Nova" panose="02000506030000020004" pitchFamily="2" charset="0"/>
          </a:endParaRPr>
        </a:p>
      </dgm:t>
    </dgm:pt>
    <dgm:pt modelId="{FE71E819-BC9C-E349-A6FB-5F001596CADA}" type="parTrans" cxnId="{D5B1C9E2-E489-1C47-B694-23E6DCF50487}">
      <dgm:prSet/>
      <dgm:spPr/>
      <dgm:t>
        <a:bodyPr/>
        <a:lstStyle/>
        <a:p>
          <a:endParaRPr lang="en-US"/>
        </a:p>
      </dgm:t>
    </dgm:pt>
    <dgm:pt modelId="{29721520-2D12-0B4C-BF68-F70ADC871A5F}" type="sibTrans" cxnId="{D5B1C9E2-E489-1C47-B694-23E6DCF50487}">
      <dgm:prSet/>
      <dgm:spPr/>
      <dgm:t>
        <a:bodyPr/>
        <a:lstStyle/>
        <a:p>
          <a:endParaRPr lang="en-US"/>
        </a:p>
      </dgm:t>
    </dgm:pt>
    <dgm:pt modelId="{AF2554DA-DA5B-B543-9E9C-E13E828139E6}">
      <dgm:prSet phldrT="[Text]" phldr="1"/>
      <dgm:spPr/>
      <dgm:t>
        <a:bodyPr/>
        <a:lstStyle/>
        <a:p>
          <a:endParaRPr lang="en-US">
            <a:latin typeface="Proxima Nova" panose="02000506030000020004" pitchFamily="2" charset="0"/>
          </a:endParaRPr>
        </a:p>
      </dgm:t>
    </dgm:pt>
    <dgm:pt modelId="{16CE1898-8243-9043-8C62-51F6F5006890}" type="parTrans" cxnId="{BF725FD4-AAB1-AE49-9020-FDBC3478DE3D}">
      <dgm:prSet/>
      <dgm:spPr/>
      <dgm:t>
        <a:bodyPr/>
        <a:lstStyle/>
        <a:p>
          <a:endParaRPr lang="en-US"/>
        </a:p>
      </dgm:t>
    </dgm:pt>
    <dgm:pt modelId="{3F9641D4-BB59-2041-A37E-A2E7EE13E990}" type="sibTrans" cxnId="{BF725FD4-AAB1-AE49-9020-FDBC3478DE3D}">
      <dgm:prSet/>
      <dgm:spPr/>
      <dgm:t>
        <a:bodyPr/>
        <a:lstStyle/>
        <a:p>
          <a:endParaRPr lang="en-US"/>
        </a:p>
      </dgm:t>
    </dgm:pt>
    <dgm:pt modelId="{3D7D1BDF-ADC9-CB49-920C-0AD21726355E}" type="pres">
      <dgm:prSet presAssocID="{5C215911-137F-B541-8D24-A07C3174D2C8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5B64347F-C1BC-A64D-B444-A9E4B4571898}" type="pres">
      <dgm:prSet presAssocID="{E9102983-D7B5-574A-8598-3D11E061D07A}" presName="Accent1" presStyleCnt="0"/>
      <dgm:spPr/>
    </dgm:pt>
    <dgm:pt modelId="{71CFB027-FEF1-A74E-8519-7590CA1AEC48}" type="pres">
      <dgm:prSet presAssocID="{E9102983-D7B5-574A-8598-3D11E061D07A}" presName="Accent" presStyleLbl="node1" presStyleIdx="0" presStyleCnt="3"/>
      <dgm:spPr/>
    </dgm:pt>
    <dgm:pt modelId="{44C78992-CE40-BA49-96EF-2B94EC41EC88}" type="pres">
      <dgm:prSet presAssocID="{E9102983-D7B5-574A-8598-3D11E061D07A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2C8B8549-8F2A-A349-AC4E-EE8F18CCFE61}" type="pres">
      <dgm:prSet presAssocID="{A75BC247-6D8C-4A40-8814-250E6F2294A4}" presName="Accent2" presStyleCnt="0"/>
      <dgm:spPr/>
    </dgm:pt>
    <dgm:pt modelId="{A184B356-1249-274D-A27D-0B19C621BF3C}" type="pres">
      <dgm:prSet presAssocID="{A75BC247-6D8C-4A40-8814-250E6F2294A4}" presName="Accent" presStyleLbl="node1" presStyleIdx="1" presStyleCnt="3"/>
      <dgm:spPr/>
    </dgm:pt>
    <dgm:pt modelId="{F019C162-7D01-8048-AE34-D588A3EBE3E2}" type="pres">
      <dgm:prSet presAssocID="{A75BC247-6D8C-4A40-8814-250E6F2294A4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2EAB94D8-2EE4-B943-99D8-72FBCEE815E4}" type="pres">
      <dgm:prSet presAssocID="{AF2554DA-DA5B-B543-9E9C-E13E828139E6}" presName="Accent3" presStyleCnt="0"/>
      <dgm:spPr/>
    </dgm:pt>
    <dgm:pt modelId="{422D642F-D552-5642-B853-390B5C3271F0}" type="pres">
      <dgm:prSet presAssocID="{AF2554DA-DA5B-B543-9E9C-E13E828139E6}" presName="Accent" presStyleLbl="node1" presStyleIdx="2" presStyleCnt="3"/>
      <dgm:spPr/>
    </dgm:pt>
    <dgm:pt modelId="{1768E00E-B92C-7048-BFC5-C7A14B84CA1E}" type="pres">
      <dgm:prSet presAssocID="{AF2554DA-DA5B-B543-9E9C-E13E828139E6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3F03FD12-48E9-AD48-AF6C-2B0DC62597C2}" type="presOf" srcId="{5C215911-137F-B541-8D24-A07C3174D2C8}" destId="{3D7D1BDF-ADC9-CB49-920C-0AD21726355E}" srcOrd="0" destOrd="0" presId="urn:microsoft.com/office/officeart/2009/layout/CircleArrowProcess"/>
    <dgm:cxn modelId="{BB049D54-B200-6140-86B3-9BAB970DF17E}" type="presOf" srcId="{E9102983-D7B5-574A-8598-3D11E061D07A}" destId="{44C78992-CE40-BA49-96EF-2B94EC41EC88}" srcOrd="0" destOrd="0" presId="urn:microsoft.com/office/officeart/2009/layout/CircleArrowProcess"/>
    <dgm:cxn modelId="{8E01609F-A6CE-8943-AE9C-8A5716F09DA5}" srcId="{5C215911-137F-B541-8D24-A07C3174D2C8}" destId="{E9102983-D7B5-574A-8598-3D11E061D07A}" srcOrd="0" destOrd="0" parTransId="{0181BA00-F4CF-6643-A6A7-F5B2D412B7FC}" sibTransId="{1BE02D19-1720-6849-A352-FEFC649D876A}"/>
    <dgm:cxn modelId="{8FF330AA-7216-B545-AB23-F8260206C8E2}" type="presOf" srcId="{A75BC247-6D8C-4A40-8814-250E6F2294A4}" destId="{F019C162-7D01-8048-AE34-D588A3EBE3E2}" srcOrd="0" destOrd="0" presId="urn:microsoft.com/office/officeart/2009/layout/CircleArrowProcess"/>
    <dgm:cxn modelId="{C8FDA4CE-C6DC-194B-ADDB-EC77088A9079}" type="presOf" srcId="{AF2554DA-DA5B-B543-9E9C-E13E828139E6}" destId="{1768E00E-B92C-7048-BFC5-C7A14B84CA1E}" srcOrd="0" destOrd="0" presId="urn:microsoft.com/office/officeart/2009/layout/CircleArrowProcess"/>
    <dgm:cxn modelId="{BF725FD4-AAB1-AE49-9020-FDBC3478DE3D}" srcId="{5C215911-137F-B541-8D24-A07C3174D2C8}" destId="{AF2554DA-DA5B-B543-9E9C-E13E828139E6}" srcOrd="2" destOrd="0" parTransId="{16CE1898-8243-9043-8C62-51F6F5006890}" sibTransId="{3F9641D4-BB59-2041-A37E-A2E7EE13E990}"/>
    <dgm:cxn modelId="{D5B1C9E2-E489-1C47-B694-23E6DCF50487}" srcId="{5C215911-137F-B541-8D24-A07C3174D2C8}" destId="{A75BC247-6D8C-4A40-8814-250E6F2294A4}" srcOrd="1" destOrd="0" parTransId="{FE71E819-BC9C-E349-A6FB-5F001596CADA}" sibTransId="{29721520-2D12-0B4C-BF68-F70ADC871A5F}"/>
    <dgm:cxn modelId="{6268194E-451F-7D46-AD8A-934E432A7472}" type="presParOf" srcId="{3D7D1BDF-ADC9-CB49-920C-0AD21726355E}" destId="{5B64347F-C1BC-A64D-B444-A9E4B4571898}" srcOrd="0" destOrd="0" presId="urn:microsoft.com/office/officeart/2009/layout/CircleArrowProcess"/>
    <dgm:cxn modelId="{D474E1FE-FFC5-B94E-8545-9431242EF9B9}" type="presParOf" srcId="{5B64347F-C1BC-A64D-B444-A9E4B4571898}" destId="{71CFB027-FEF1-A74E-8519-7590CA1AEC48}" srcOrd="0" destOrd="0" presId="urn:microsoft.com/office/officeart/2009/layout/CircleArrowProcess"/>
    <dgm:cxn modelId="{D61D5524-A8B7-1441-A0E0-0AFFD6D4DF5F}" type="presParOf" srcId="{3D7D1BDF-ADC9-CB49-920C-0AD21726355E}" destId="{44C78992-CE40-BA49-96EF-2B94EC41EC88}" srcOrd="1" destOrd="0" presId="urn:microsoft.com/office/officeart/2009/layout/CircleArrowProcess"/>
    <dgm:cxn modelId="{3B0BEEDE-6306-4B46-A918-FF52C9F042A0}" type="presParOf" srcId="{3D7D1BDF-ADC9-CB49-920C-0AD21726355E}" destId="{2C8B8549-8F2A-A349-AC4E-EE8F18CCFE61}" srcOrd="2" destOrd="0" presId="urn:microsoft.com/office/officeart/2009/layout/CircleArrowProcess"/>
    <dgm:cxn modelId="{AC786388-DEDB-3548-ACE9-690DD2BC98F1}" type="presParOf" srcId="{2C8B8549-8F2A-A349-AC4E-EE8F18CCFE61}" destId="{A184B356-1249-274D-A27D-0B19C621BF3C}" srcOrd="0" destOrd="0" presId="urn:microsoft.com/office/officeart/2009/layout/CircleArrowProcess"/>
    <dgm:cxn modelId="{78D7EAF1-B656-754E-8D82-9645D868664C}" type="presParOf" srcId="{3D7D1BDF-ADC9-CB49-920C-0AD21726355E}" destId="{F019C162-7D01-8048-AE34-D588A3EBE3E2}" srcOrd="3" destOrd="0" presId="urn:microsoft.com/office/officeart/2009/layout/CircleArrowProcess"/>
    <dgm:cxn modelId="{BE4E1DBB-674D-1D44-9423-836D2C01CD28}" type="presParOf" srcId="{3D7D1BDF-ADC9-CB49-920C-0AD21726355E}" destId="{2EAB94D8-2EE4-B943-99D8-72FBCEE815E4}" srcOrd="4" destOrd="0" presId="urn:microsoft.com/office/officeart/2009/layout/CircleArrowProcess"/>
    <dgm:cxn modelId="{41EE3090-646A-8840-9B09-2F4414DC1ACA}" type="presParOf" srcId="{2EAB94D8-2EE4-B943-99D8-72FBCEE815E4}" destId="{422D642F-D552-5642-B853-390B5C3271F0}" srcOrd="0" destOrd="0" presId="urn:microsoft.com/office/officeart/2009/layout/CircleArrowProcess"/>
    <dgm:cxn modelId="{38DBFC82-E03E-9B4A-A15B-0A8906310748}" type="presParOf" srcId="{3D7D1BDF-ADC9-CB49-920C-0AD21726355E}" destId="{1768E00E-B92C-7048-BFC5-C7A14B84CA1E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39689B1-DE50-4651-80C3-315CD6CAF58D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C27C3E0-1DCF-4953-BC98-408C1B105041}">
      <dgm:prSet phldrT="[Text]"/>
      <dgm:spPr>
        <a:solidFill>
          <a:srgbClr val="D6AD23"/>
        </a:solidFill>
      </dgm:spPr>
      <dgm:t>
        <a:bodyPr/>
        <a:lstStyle/>
        <a:p>
          <a:r>
            <a:rPr lang="en-US">
              <a:latin typeface="Proxima Nova" panose="02000506030000020004" pitchFamily="2" charset="0"/>
            </a:rPr>
            <a:t>Plan</a:t>
          </a:r>
        </a:p>
      </dgm:t>
    </dgm:pt>
    <dgm:pt modelId="{08EFEF7E-04F7-4DD8-96C4-0CA4C708828F}" type="parTrans" cxnId="{0567304A-F91C-452E-8541-F6EC50AD4EF3}">
      <dgm:prSet/>
      <dgm:spPr/>
      <dgm:t>
        <a:bodyPr/>
        <a:lstStyle/>
        <a:p>
          <a:endParaRPr lang="en-US">
            <a:latin typeface="Proxima Nova" panose="02000506030000020004" pitchFamily="2" charset="0"/>
          </a:endParaRPr>
        </a:p>
      </dgm:t>
    </dgm:pt>
    <dgm:pt modelId="{9664C4F9-D252-4A9A-9508-7D707455784F}" type="sibTrans" cxnId="{0567304A-F91C-452E-8541-F6EC50AD4EF3}">
      <dgm:prSet/>
      <dgm:spPr>
        <a:solidFill>
          <a:srgbClr val="D6AD23"/>
        </a:solidFill>
      </dgm:spPr>
      <dgm:t>
        <a:bodyPr/>
        <a:lstStyle/>
        <a:p>
          <a:endParaRPr lang="en-US">
            <a:latin typeface="Proxima Nova" panose="02000506030000020004" pitchFamily="2" charset="0"/>
          </a:endParaRPr>
        </a:p>
      </dgm:t>
    </dgm:pt>
    <dgm:pt modelId="{20B894B0-96E4-4FC7-83E3-DD7195263B6C}">
      <dgm:prSet phldrT="[Text]"/>
      <dgm:spPr>
        <a:solidFill>
          <a:srgbClr val="00AAD1"/>
        </a:solidFill>
      </dgm:spPr>
      <dgm:t>
        <a:bodyPr/>
        <a:lstStyle/>
        <a:p>
          <a:r>
            <a:rPr lang="en-US">
              <a:latin typeface="Proxima Nova" panose="02000506030000020004" pitchFamily="2" charset="0"/>
            </a:rPr>
            <a:t>Study</a:t>
          </a:r>
        </a:p>
      </dgm:t>
    </dgm:pt>
    <dgm:pt modelId="{99A84060-4495-4A71-A193-1D0C61B5CD62}" type="parTrans" cxnId="{2B0A3DF4-F05A-48B4-97F4-D55FE4DDCFEA}">
      <dgm:prSet/>
      <dgm:spPr/>
      <dgm:t>
        <a:bodyPr/>
        <a:lstStyle/>
        <a:p>
          <a:endParaRPr lang="en-US">
            <a:latin typeface="Proxima Nova" panose="02000506030000020004" pitchFamily="2" charset="0"/>
          </a:endParaRPr>
        </a:p>
      </dgm:t>
    </dgm:pt>
    <dgm:pt modelId="{D88263B5-A93D-423A-ACA1-7393989D954E}" type="sibTrans" cxnId="{2B0A3DF4-F05A-48B4-97F4-D55FE4DDCFEA}">
      <dgm:prSet/>
      <dgm:spPr>
        <a:solidFill>
          <a:srgbClr val="00AAD1"/>
        </a:solidFill>
      </dgm:spPr>
      <dgm:t>
        <a:bodyPr/>
        <a:lstStyle/>
        <a:p>
          <a:endParaRPr lang="en-US">
            <a:latin typeface="Proxima Nova" panose="02000506030000020004" pitchFamily="2" charset="0"/>
          </a:endParaRPr>
        </a:p>
      </dgm:t>
    </dgm:pt>
    <dgm:pt modelId="{97869EE7-DB30-4AFE-8831-295BCBE9978B}">
      <dgm:prSet phldrT="[Text]"/>
      <dgm:spPr>
        <a:solidFill>
          <a:srgbClr val="00416E"/>
        </a:solidFill>
      </dgm:spPr>
      <dgm:t>
        <a:bodyPr/>
        <a:lstStyle/>
        <a:p>
          <a:r>
            <a:rPr lang="en-US">
              <a:latin typeface="Proxima Nova" panose="02000506030000020004" pitchFamily="2" charset="0"/>
            </a:rPr>
            <a:t>Do</a:t>
          </a:r>
        </a:p>
      </dgm:t>
    </dgm:pt>
    <dgm:pt modelId="{997908EB-DED8-4C47-A87B-1E3B008585EC}" type="parTrans" cxnId="{0D681A7C-EED2-4604-AC9A-B4269217D99B}">
      <dgm:prSet/>
      <dgm:spPr/>
      <dgm:t>
        <a:bodyPr/>
        <a:lstStyle/>
        <a:p>
          <a:endParaRPr lang="en-US">
            <a:latin typeface="Proxima Nova" panose="02000506030000020004" pitchFamily="2" charset="0"/>
          </a:endParaRPr>
        </a:p>
      </dgm:t>
    </dgm:pt>
    <dgm:pt modelId="{FEC70340-7E0D-49CE-8E0D-580930D08E50}" type="sibTrans" cxnId="{0D681A7C-EED2-4604-AC9A-B4269217D99B}">
      <dgm:prSet/>
      <dgm:spPr>
        <a:solidFill>
          <a:srgbClr val="00416E"/>
        </a:solidFill>
      </dgm:spPr>
      <dgm:t>
        <a:bodyPr/>
        <a:lstStyle/>
        <a:p>
          <a:endParaRPr lang="en-US">
            <a:latin typeface="Proxima Nova" panose="02000506030000020004" pitchFamily="2" charset="0"/>
          </a:endParaRPr>
        </a:p>
      </dgm:t>
    </dgm:pt>
    <dgm:pt modelId="{71B279F1-6369-4534-928E-68F234EEE6DD}">
      <dgm:prSet phldrT="[Text]"/>
      <dgm:spPr>
        <a:solidFill>
          <a:srgbClr val="71B643"/>
        </a:solidFill>
      </dgm:spPr>
      <dgm:t>
        <a:bodyPr/>
        <a:lstStyle/>
        <a:p>
          <a:r>
            <a:rPr lang="en-US">
              <a:latin typeface="Proxima Nova" panose="02000506030000020004" pitchFamily="2" charset="0"/>
            </a:rPr>
            <a:t>Act</a:t>
          </a:r>
        </a:p>
      </dgm:t>
    </dgm:pt>
    <dgm:pt modelId="{D36A0D27-64CA-49CE-A20B-A344DB20179D}" type="parTrans" cxnId="{9E5E95A2-5CE3-4BD3-8FDE-D6916DBD691F}">
      <dgm:prSet/>
      <dgm:spPr/>
      <dgm:t>
        <a:bodyPr/>
        <a:lstStyle/>
        <a:p>
          <a:endParaRPr lang="en-US">
            <a:latin typeface="Proxima Nova" panose="02000506030000020004" pitchFamily="2" charset="0"/>
          </a:endParaRPr>
        </a:p>
      </dgm:t>
    </dgm:pt>
    <dgm:pt modelId="{6858A196-513B-4C47-967A-36C382AB9560}" type="sibTrans" cxnId="{9E5E95A2-5CE3-4BD3-8FDE-D6916DBD691F}">
      <dgm:prSet/>
      <dgm:spPr>
        <a:solidFill>
          <a:srgbClr val="71B643"/>
        </a:solidFill>
      </dgm:spPr>
      <dgm:t>
        <a:bodyPr/>
        <a:lstStyle/>
        <a:p>
          <a:endParaRPr lang="en-US">
            <a:latin typeface="Proxima Nova" panose="02000506030000020004" pitchFamily="2" charset="0"/>
          </a:endParaRPr>
        </a:p>
      </dgm:t>
    </dgm:pt>
    <dgm:pt modelId="{05F3737A-EFA8-4066-A0B2-5F82C7B539FE}" type="pres">
      <dgm:prSet presAssocID="{739689B1-DE50-4651-80C3-315CD6CAF58D}" presName="cycle" presStyleCnt="0">
        <dgm:presLayoutVars>
          <dgm:dir/>
          <dgm:resizeHandles val="exact"/>
        </dgm:presLayoutVars>
      </dgm:prSet>
      <dgm:spPr/>
    </dgm:pt>
    <dgm:pt modelId="{77A56597-DAE3-463D-9872-53688895EBF0}" type="pres">
      <dgm:prSet presAssocID="{9C27C3E0-1DCF-4953-BC98-408C1B105041}" presName="node" presStyleLbl="node1" presStyleIdx="0" presStyleCnt="4">
        <dgm:presLayoutVars>
          <dgm:bulletEnabled val="1"/>
        </dgm:presLayoutVars>
      </dgm:prSet>
      <dgm:spPr/>
    </dgm:pt>
    <dgm:pt modelId="{FB2D29CA-5C7D-48CC-8D43-BACDE0C65396}" type="pres">
      <dgm:prSet presAssocID="{9664C4F9-D252-4A9A-9508-7D707455784F}" presName="sibTrans" presStyleLbl="sibTrans2D1" presStyleIdx="0" presStyleCnt="4"/>
      <dgm:spPr/>
    </dgm:pt>
    <dgm:pt modelId="{C9027176-E84D-4B43-82BA-5357E72EB923}" type="pres">
      <dgm:prSet presAssocID="{9664C4F9-D252-4A9A-9508-7D707455784F}" presName="connectorText" presStyleLbl="sibTrans2D1" presStyleIdx="0" presStyleCnt="4"/>
      <dgm:spPr/>
    </dgm:pt>
    <dgm:pt modelId="{5D0A0E26-36E8-4946-935D-97535DFB67BF}" type="pres">
      <dgm:prSet presAssocID="{97869EE7-DB30-4AFE-8831-295BCBE9978B}" presName="node" presStyleLbl="node1" presStyleIdx="1" presStyleCnt="4">
        <dgm:presLayoutVars>
          <dgm:bulletEnabled val="1"/>
        </dgm:presLayoutVars>
      </dgm:prSet>
      <dgm:spPr/>
    </dgm:pt>
    <dgm:pt modelId="{7C661093-046C-4FCA-B65C-D7AC4EA5CE45}" type="pres">
      <dgm:prSet presAssocID="{FEC70340-7E0D-49CE-8E0D-580930D08E50}" presName="sibTrans" presStyleLbl="sibTrans2D1" presStyleIdx="1" presStyleCnt="4"/>
      <dgm:spPr/>
    </dgm:pt>
    <dgm:pt modelId="{EFF8FA6D-CEA0-46B4-9CD4-02CBD92327A2}" type="pres">
      <dgm:prSet presAssocID="{FEC70340-7E0D-49CE-8E0D-580930D08E50}" presName="connectorText" presStyleLbl="sibTrans2D1" presStyleIdx="1" presStyleCnt="4"/>
      <dgm:spPr/>
    </dgm:pt>
    <dgm:pt modelId="{2A9DFC89-1702-4537-BB40-070641CEEA00}" type="pres">
      <dgm:prSet presAssocID="{20B894B0-96E4-4FC7-83E3-DD7195263B6C}" presName="node" presStyleLbl="node1" presStyleIdx="2" presStyleCnt="4">
        <dgm:presLayoutVars>
          <dgm:bulletEnabled val="1"/>
        </dgm:presLayoutVars>
      </dgm:prSet>
      <dgm:spPr/>
    </dgm:pt>
    <dgm:pt modelId="{AE8A9C83-4176-4D9B-B568-1B4FCB29817F}" type="pres">
      <dgm:prSet presAssocID="{D88263B5-A93D-423A-ACA1-7393989D954E}" presName="sibTrans" presStyleLbl="sibTrans2D1" presStyleIdx="2" presStyleCnt="4"/>
      <dgm:spPr/>
    </dgm:pt>
    <dgm:pt modelId="{8B8AE21C-C4BD-48F4-916F-61AA42A352CC}" type="pres">
      <dgm:prSet presAssocID="{D88263B5-A93D-423A-ACA1-7393989D954E}" presName="connectorText" presStyleLbl="sibTrans2D1" presStyleIdx="2" presStyleCnt="4"/>
      <dgm:spPr/>
    </dgm:pt>
    <dgm:pt modelId="{5D19ACEF-9D32-45E1-99E1-0D3FE43FDFDF}" type="pres">
      <dgm:prSet presAssocID="{71B279F1-6369-4534-928E-68F234EEE6DD}" presName="node" presStyleLbl="node1" presStyleIdx="3" presStyleCnt="4">
        <dgm:presLayoutVars>
          <dgm:bulletEnabled val="1"/>
        </dgm:presLayoutVars>
      </dgm:prSet>
      <dgm:spPr/>
    </dgm:pt>
    <dgm:pt modelId="{D328919E-E96F-4755-B119-7D24DF2B3553}" type="pres">
      <dgm:prSet presAssocID="{6858A196-513B-4C47-967A-36C382AB9560}" presName="sibTrans" presStyleLbl="sibTrans2D1" presStyleIdx="3" presStyleCnt="4"/>
      <dgm:spPr/>
    </dgm:pt>
    <dgm:pt modelId="{2064BABF-AA80-46AB-AEFB-8C27F2E87C30}" type="pres">
      <dgm:prSet presAssocID="{6858A196-513B-4C47-967A-36C382AB9560}" presName="connectorText" presStyleLbl="sibTrans2D1" presStyleIdx="3" presStyleCnt="4"/>
      <dgm:spPr/>
    </dgm:pt>
  </dgm:ptLst>
  <dgm:cxnLst>
    <dgm:cxn modelId="{1D354209-8FE6-4ED8-957F-0099BCE722A1}" type="presOf" srcId="{739689B1-DE50-4651-80C3-315CD6CAF58D}" destId="{05F3737A-EFA8-4066-A0B2-5F82C7B539FE}" srcOrd="0" destOrd="0" presId="urn:microsoft.com/office/officeart/2005/8/layout/cycle2"/>
    <dgm:cxn modelId="{600DEF09-1F08-D14B-9780-E0D9898C678A}" type="presOf" srcId="{FEC70340-7E0D-49CE-8E0D-580930D08E50}" destId="{7C661093-046C-4FCA-B65C-D7AC4EA5CE45}" srcOrd="0" destOrd="0" presId="urn:microsoft.com/office/officeart/2005/8/layout/cycle2"/>
    <dgm:cxn modelId="{51147336-6D71-3B48-AAE8-4EEEB533C1DC}" type="presOf" srcId="{6858A196-513B-4C47-967A-36C382AB9560}" destId="{2064BABF-AA80-46AB-AEFB-8C27F2E87C30}" srcOrd="1" destOrd="0" presId="urn:microsoft.com/office/officeart/2005/8/layout/cycle2"/>
    <dgm:cxn modelId="{B175C741-271C-854F-964A-2C5DC688E827}" type="presOf" srcId="{FEC70340-7E0D-49CE-8E0D-580930D08E50}" destId="{EFF8FA6D-CEA0-46B4-9CD4-02CBD92327A2}" srcOrd="1" destOrd="0" presId="urn:microsoft.com/office/officeart/2005/8/layout/cycle2"/>
    <dgm:cxn modelId="{AB847C43-8570-B44C-89D1-61D9B426F14F}" type="presOf" srcId="{9664C4F9-D252-4A9A-9508-7D707455784F}" destId="{C9027176-E84D-4B43-82BA-5357E72EB923}" srcOrd="1" destOrd="0" presId="urn:microsoft.com/office/officeart/2005/8/layout/cycle2"/>
    <dgm:cxn modelId="{0567304A-F91C-452E-8541-F6EC50AD4EF3}" srcId="{739689B1-DE50-4651-80C3-315CD6CAF58D}" destId="{9C27C3E0-1DCF-4953-BC98-408C1B105041}" srcOrd="0" destOrd="0" parTransId="{08EFEF7E-04F7-4DD8-96C4-0CA4C708828F}" sibTransId="{9664C4F9-D252-4A9A-9508-7D707455784F}"/>
    <dgm:cxn modelId="{0D681A7C-EED2-4604-AC9A-B4269217D99B}" srcId="{739689B1-DE50-4651-80C3-315CD6CAF58D}" destId="{97869EE7-DB30-4AFE-8831-295BCBE9978B}" srcOrd="1" destOrd="0" parTransId="{997908EB-DED8-4C47-A87B-1E3B008585EC}" sibTransId="{FEC70340-7E0D-49CE-8E0D-580930D08E50}"/>
    <dgm:cxn modelId="{7E258B8B-3CA1-8B45-91AA-241EDB4E386A}" type="presOf" srcId="{9664C4F9-D252-4A9A-9508-7D707455784F}" destId="{FB2D29CA-5C7D-48CC-8D43-BACDE0C65396}" srcOrd="0" destOrd="0" presId="urn:microsoft.com/office/officeart/2005/8/layout/cycle2"/>
    <dgm:cxn modelId="{9E5E95A2-5CE3-4BD3-8FDE-D6916DBD691F}" srcId="{739689B1-DE50-4651-80C3-315CD6CAF58D}" destId="{71B279F1-6369-4534-928E-68F234EEE6DD}" srcOrd="3" destOrd="0" parTransId="{D36A0D27-64CA-49CE-A20B-A344DB20179D}" sibTransId="{6858A196-513B-4C47-967A-36C382AB9560}"/>
    <dgm:cxn modelId="{C8AFEFA6-A930-5744-AFBC-E9002AB6C7B2}" type="presOf" srcId="{20B894B0-96E4-4FC7-83E3-DD7195263B6C}" destId="{2A9DFC89-1702-4537-BB40-070641CEEA00}" srcOrd="0" destOrd="0" presId="urn:microsoft.com/office/officeart/2005/8/layout/cycle2"/>
    <dgm:cxn modelId="{21F34AB0-88E4-1A48-8C07-46EE00B764EF}" type="presOf" srcId="{71B279F1-6369-4534-928E-68F234EEE6DD}" destId="{5D19ACEF-9D32-45E1-99E1-0D3FE43FDFDF}" srcOrd="0" destOrd="0" presId="urn:microsoft.com/office/officeart/2005/8/layout/cycle2"/>
    <dgm:cxn modelId="{66F153B2-DBB9-9042-8589-E1438B2DC582}" type="presOf" srcId="{D88263B5-A93D-423A-ACA1-7393989D954E}" destId="{8B8AE21C-C4BD-48F4-916F-61AA42A352CC}" srcOrd="1" destOrd="0" presId="urn:microsoft.com/office/officeart/2005/8/layout/cycle2"/>
    <dgm:cxn modelId="{572FE2B9-2CF0-F947-B0D4-0E82D895F151}" type="presOf" srcId="{D88263B5-A93D-423A-ACA1-7393989D954E}" destId="{AE8A9C83-4176-4D9B-B568-1B4FCB29817F}" srcOrd="0" destOrd="0" presId="urn:microsoft.com/office/officeart/2005/8/layout/cycle2"/>
    <dgm:cxn modelId="{AE5A10C4-59EA-B847-AF1B-A3FD0B2F6780}" type="presOf" srcId="{6858A196-513B-4C47-967A-36C382AB9560}" destId="{D328919E-E96F-4755-B119-7D24DF2B3553}" srcOrd="0" destOrd="0" presId="urn:microsoft.com/office/officeart/2005/8/layout/cycle2"/>
    <dgm:cxn modelId="{3D10D2C6-CEBB-9B48-B159-A9404BBAAFD3}" type="presOf" srcId="{97869EE7-DB30-4AFE-8831-295BCBE9978B}" destId="{5D0A0E26-36E8-4946-935D-97535DFB67BF}" srcOrd="0" destOrd="0" presId="urn:microsoft.com/office/officeart/2005/8/layout/cycle2"/>
    <dgm:cxn modelId="{1E47ECC8-1656-8D42-8B44-BC80674591A7}" type="presOf" srcId="{9C27C3E0-1DCF-4953-BC98-408C1B105041}" destId="{77A56597-DAE3-463D-9872-53688895EBF0}" srcOrd="0" destOrd="0" presId="urn:microsoft.com/office/officeart/2005/8/layout/cycle2"/>
    <dgm:cxn modelId="{2B0A3DF4-F05A-48B4-97F4-D55FE4DDCFEA}" srcId="{739689B1-DE50-4651-80C3-315CD6CAF58D}" destId="{20B894B0-96E4-4FC7-83E3-DD7195263B6C}" srcOrd="2" destOrd="0" parTransId="{99A84060-4495-4A71-A193-1D0C61B5CD62}" sibTransId="{D88263B5-A93D-423A-ACA1-7393989D954E}"/>
    <dgm:cxn modelId="{13511682-2327-8F41-ACF7-36B622B63788}" type="presParOf" srcId="{05F3737A-EFA8-4066-A0B2-5F82C7B539FE}" destId="{77A56597-DAE3-463D-9872-53688895EBF0}" srcOrd="0" destOrd="0" presId="urn:microsoft.com/office/officeart/2005/8/layout/cycle2"/>
    <dgm:cxn modelId="{30B36C72-06A8-0541-8D05-47AF2BBFBA80}" type="presParOf" srcId="{05F3737A-EFA8-4066-A0B2-5F82C7B539FE}" destId="{FB2D29CA-5C7D-48CC-8D43-BACDE0C65396}" srcOrd="1" destOrd="0" presId="urn:microsoft.com/office/officeart/2005/8/layout/cycle2"/>
    <dgm:cxn modelId="{1137FD28-80B0-FC40-BC37-99E533C95473}" type="presParOf" srcId="{FB2D29CA-5C7D-48CC-8D43-BACDE0C65396}" destId="{C9027176-E84D-4B43-82BA-5357E72EB923}" srcOrd="0" destOrd="0" presId="urn:microsoft.com/office/officeart/2005/8/layout/cycle2"/>
    <dgm:cxn modelId="{51004D3C-CDBD-6F44-870C-C46416002743}" type="presParOf" srcId="{05F3737A-EFA8-4066-A0B2-5F82C7B539FE}" destId="{5D0A0E26-36E8-4946-935D-97535DFB67BF}" srcOrd="2" destOrd="0" presId="urn:microsoft.com/office/officeart/2005/8/layout/cycle2"/>
    <dgm:cxn modelId="{63B83CE3-C2CA-844E-B2B9-BBE02360E8ED}" type="presParOf" srcId="{05F3737A-EFA8-4066-A0B2-5F82C7B539FE}" destId="{7C661093-046C-4FCA-B65C-D7AC4EA5CE45}" srcOrd="3" destOrd="0" presId="urn:microsoft.com/office/officeart/2005/8/layout/cycle2"/>
    <dgm:cxn modelId="{0E4D33EC-A928-B244-8598-0CBEBBC76B6E}" type="presParOf" srcId="{7C661093-046C-4FCA-B65C-D7AC4EA5CE45}" destId="{EFF8FA6D-CEA0-46B4-9CD4-02CBD92327A2}" srcOrd="0" destOrd="0" presId="urn:microsoft.com/office/officeart/2005/8/layout/cycle2"/>
    <dgm:cxn modelId="{AA35E29F-12BA-1E4E-8F91-3EBC74F550F6}" type="presParOf" srcId="{05F3737A-EFA8-4066-A0B2-5F82C7B539FE}" destId="{2A9DFC89-1702-4537-BB40-070641CEEA00}" srcOrd="4" destOrd="0" presId="urn:microsoft.com/office/officeart/2005/8/layout/cycle2"/>
    <dgm:cxn modelId="{32B921F1-7C83-2B45-95EC-C861919D097B}" type="presParOf" srcId="{05F3737A-EFA8-4066-A0B2-5F82C7B539FE}" destId="{AE8A9C83-4176-4D9B-B568-1B4FCB29817F}" srcOrd="5" destOrd="0" presId="urn:microsoft.com/office/officeart/2005/8/layout/cycle2"/>
    <dgm:cxn modelId="{3B5891B0-ACD4-E34C-BFEB-AE7F0EBA36F2}" type="presParOf" srcId="{AE8A9C83-4176-4D9B-B568-1B4FCB29817F}" destId="{8B8AE21C-C4BD-48F4-916F-61AA42A352CC}" srcOrd="0" destOrd="0" presId="urn:microsoft.com/office/officeart/2005/8/layout/cycle2"/>
    <dgm:cxn modelId="{2C7398A7-29AA-634F-A5EA-6C7AE6FFEAFD}" type="presParOf" srcId="{05F3737A-EFA8-4066-A0B2-5F82C7B539FE}" destId="{5D19ACEF-9D32-45E1-99E1-0D3FE43FDFDF}" srcOrd="6" destOrd="0" presId="urn:microsoft.com/office/officeart/2005/8/layout/cycle2"/>
    <dgm:cxn modelId="{55434D59-428D-DC4D-92D6-99730EA79543}" type="presParOf" srcId="{05F3737A-EFA8-4066-A0B2-5F82C7B539FE}" destId="{D328919E-E96F-4755-B119-7D24DF2B3553}" srcOrd="7" destOrd="0" presId="urn:microsoft.com/office/officeart/2005/8/layout/cycle2"/>
    <dgm:cxn modelId="{FE6E861D-21D1-0843-871F-7A8F29C3DB69}" type="presParOf" srcId="{D328919E-E96F-4755-B119-7D24DF2B3553}" destId="{2064BABF-AA80-46AB-AEFB-8C27F2E87C3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39689B1-DE50-4651-80C3-315CD6CAF58D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C27C3E0-1DCF-4953-BC98-408C1B105041}">
      <dgm:prSet phldrT="[Text]"/>
      <dgm:spPr>
        <a:solidFill>
          <a:srgbClr val="D6AD23"/>
        </a:solidFill>
      </dgm:spPr>
      <dgm:t>
        <a:bodyPr/>
        <a:lstStyle/>
        <a:p>
          <a:r>
            <a:rPr lang="en-US">
              <a:latin typeface="Proxima Nova" panose="02000506030000020004" pitchFamily="2" charset="0"/>
            </a:rPr>
            <a:t>Plan</a:t>
          </a:r>
        </a:p>
      </dgm:t>
    </dgm:pt>
    <dgm:pt modelId="{08EFEF7E-04F7-4DD8-96C4-0CA4C708828F}" type="parTrans" cxnId="{0567304A-F91C-452E-8541-F6EC50AD4EF3}">
      <dgm:prSet/>
      <dgm:spPr/>
      <dgm:t>
        <a:bodyPr/>
        <a:lstStyle/>
        <a:p>
          <a:endParaRPr lang="en-US">
            <a:latin typeface="Proxima Nova" panose="02000506030000020004" pitchFamily="2" charset="0"/>
          </a:endParaRPr>
        </a:p>
      </dgm:t>
    </dgm:pt>
    <dgm:pt modelId="{9664C4F9-D252-4A9A-9508-7D707455784F}" type="sibTrans" cxnId="{0567304A-F91C-452E-8541-F6EC50AD4EF3}">
      <dgm:prSet/>
      <dgm:spPr>
        <a:solidFill>
          <a:srgbClr val="D6AD23"/>
        </a:solidFill>
      </dgm:spPr>
      <dgm:t>
        <a:bodyPr/>
        <a:lstStyle/>
        <a:p>
          <a:endParaRPr lang="en-US">
            <a:latin typeface="Proxima Nova" panose="02000506030000020004" pitchFamily="2" charset="0"/>
          </a:endParaRPr>
        </a:p>
      </dgm:t>
    </dgm:pt>
    <dgm:pt modelId="{20B894B0-96E4-4FC7-83E3-DD7195263B6C}">
      <dgm:prSet phldrT="[Text]"/>
      <dgm:spPr>
        <a:solidFill>
          <a:srgbClr val="00AAD1"/>
        </a:solidFill>
      </dgm:spPr>
      <dgm:t>
        <a:bodyPr/>
        <a:lstStyle/>
        <a:p>
          <a:r>
            <a:rPr lang="en-US">
              <a:latin typeface="Proxima Nova" panose="02000506030000020004" pitchFamily="2" charset="0"/>
            </a:rPr>
            <a:t>Study</a:t>
          </a:r>
        </a:p>
      </dgm:t>
    </dgm:pt>
    <dgm:pt modelId="{99A84060-4495-4A71-A193-1D0C61B5CD62}" type="parTrans" cxnId="{2B0A3DF4-F05A-48B4-97F4-D55FE4DDCFEA}">
      <dgm:prSet/>
      <dgm:spPr/>
      <dgm:t>
        <a:bodyPr/>
        <a:lstStyle/>
        <a:p>
          <a:endParaRPr lang="en-US">
            <a:latin typeface="Proxima Nova" panose="02000506030000020004" pitchFamily="2" charset="0"/>
          </a:endParaRPr>
        </a:p>
      </dgm:t>
    </dgm:pt>
    <dgm:pt modelId="{D88263B5-A93D-423A-ACA1-7393989D954E}" type="sibTrans" cxnId="{2B0A3DF4-F05A-48B4-97F4-D55FE4DDCFEA}">
      <dgm:prSet/>
      <dgm:spPr>
        <a:solidFill>
          <a:srgbClr val="00AAD1"/>
        </a:solidFill>
      </dgm:spPr>
      <dgm:t>
        <a:bodyPr/>
        <a:lstStyle/>
        <a:p>
          <a:endParaRPr lang="en-US">
            <a:latin typeface="Proxima Nova" panose="02000506030000020004" pitchFamily="2" charset="0"/>
          </a:endParaRPr>
        </a:p>
      </dgm:t>
    </dgm:pt>
    <dgm:pt modelId="{97869EE7-DB30-4AFE-8831-295BCBE9978B}">
      <dgm:prSet phldrT="[Text]"/>
      <dgm:spPr>
        <a:solidFill>
          <a:srgbClr val="00416E"/>
        </a:solidFill>
      </dgm:spPr>
      <dgm:t>
        <a:bodyPr/>
        <a:lstStyle/>
        <a:p>
          <a:r>
            <a:rPr lang="en-US">
              <a:latin typeface="Proxima Nova" panose="02000506030000020004" pitchFamily="2" charset="0"/>
            </a:rPr>
            <a:t>Do</a:t>
          </a:r>
        </a:p>
      </dgm:t>
    </dgm:pt>
    <dgm:pt modelId="{997908EB-DED8-4C47-A87B-1E3B008585EC}" type="parTrans" cxnId="{0D681A7C-EED2-4604-AC9A-B4269217D99B}">
      <dgm:prSet/>
      <dgm:spPr/>
      <dgm:t>
        <a:bodyPr/>
        <a:lstStyle/>
        <a:p>
          <a:endParaRPr lang="en-US">
            <a:latin typeface="Proxima Nova" panose="02000506030000020004" pitchFamily="2" charset="0"/>
          </a:endParaRPr>
        </a:p>
      </dgm:t>
    </dgm:pt>
    <dgm:pt modelId="{FEC70340-7E0D-49CE-8E0D-580930D08E50}" type="sibTrans" cxnId="{0D681A7C-EED2-4604-AC9A-B4269217D99B}">
      <dgm:prSet/>
      <dgm:spPr>
        <a:solidFill>
          <a:srgbClr val="00416E"/>
        </a:solidFill>
      </dgm:spPr>
      <dgm:t>
        <a:bodyPr/>
        <a:lstStyle/>
        <a:p>
          <a:endParaRPr lang="en-US">
            <a:latin typeface="Proxima Nova" panose="02000506030000020004" pitchFamily="2" charset="0"/>
          </a:endParaRPr>
        </a:p>
      </dgm:t>
    </dgm:pt>
    <dgm:pt modelId="{71B279F1-6369-4534-928E-68F234EEE6DD}">
      <dgm:prSet phldrT="[Text]"/>
      <dgm:spPr>
        <a:solidFill>
          <a:srgbClr val="71B643"/>
        </a:solidFill>
      </dgm:spPr>
      <dgm:t>
        <a:bodyPr/>
        <a:lstStyle/>
        <a:p>
          <a:r>
            <a:rPr lang="en-US">
              <a:latin typeface="Proxima Nova" panose="02000506030000020004" pitchFamily="2" charset="0"/>
            </a:rPr>
            <a:t>Act</a:t>
          </a:r>
        </a:p>
      </dgm:t>
    </dgm:pt>
    <dgm:pt modelId="{D36A0D27-64CA-49CE-A20B-A344DB20179D}" type="parTrans" cxnId="{9E5E95A2-5CE3-4BD3-8FDE-D6916DBD691F}">
      <dgm:prSet/>
      <dgm:spPr/>
      <dgm:t>
        <a:bodyPr/>
        <a:lstStyle/>
        <a:p>
          <a:endParaRPr lang="en-US">
            <a:latin typeface="Proxima Nova" panose="02000506030000020004" pitchFamily="2" charset="0"/>
          </a:endParaRPr>
        </a:p>
      </dgm:t>
    </dgm:pt>
    <dgm:pt modelId="{6858A196-513B-4C47-967A-36C382AB9560}" type="sibTrans" cxnId="{9E5E95A2-5CE3-4BD3-8FDE-D6916DBD691F}">
      <dgm:prSet/>
      <dgm:spPr>
        <a:solidFill>
          <a:srgbClr val="71B643"/>
        </a:solidFill>
      </dgm:spPr>
      <dgm:t>
        <a:bodyPr/>
        <a:lstStyle/>
        <a:p>
          <a:endParaRPr lang="en-US">
            <a:latin typeface="Proxima Nova" panose="02000506030000020004" pitchFamily="2" charset="0"/>
          </a:endParaRPr>
        </a:p>
      </dgm:t>
    </dgm:pt>
    <dgm:pt modelId="{05F3737A-EFA8-4066-A0B2-5F82C7B539FE}" type="pres">
      <dgm:prSet presAssocID="{739689B1-DE50-4651-80C3-315CD6CAF58D}" presName="cycle" presStyleCnt="0">
        <dgm:presLayoutVars>
          <dgm:dir/>
          <dgm:resizeHandles val="exact"/>
        </dgm:presLayoutVars>
      </dgm:prSet>
      <dgm:spPr/>
    </dgm:pt>
    <dgm:pt modelId="{77A56597-DAE3-463D-9872-53688895EBF0}" type="pres">
      <dgm:prSet presAssocID="{9C27C3E0-1DCF-4953-BC98-408C1B105041}" presName="node" presStyleLbl="node1" presStyleIdx="0" presStyleCnt="4">
        <dgm:presLayoutVars>
          <dgm:bulletEnabled val="1"/>
        </dgm:presLayoutVars>
      </dgm:prSet>
      <dgm:spPr/>
    </dgm:pt>
    <dgm:pt modelId="{FB2D29CA-5C7D-48CC-8D43-BACDE0C65396}" type="pres">
      <dgm:prSet presAssocID="{9664C4F9-D252-4A9A-9508-7D707455784F}" presName="sibTrans" presStyleLbl="sibTrans2D1" presStyleIdx="0" presStyleCnt="4"/>
      <dgm:spPr/>
    </dgm:pt>
    <dgm:pt modelId="{C9027176-E84D-4B43-82BA-5357E72EB923}" type="pres">
      <dgm:prSet presAssocID="{9664C4F9-D252-4A9A-9508-7D707455784F}" presName="connectorText" presStyleLbl="sibTrans2D1" presStyleIdx="0" presStyleCnt="4"/>
      <dgm:spPr/>
    </dgm:pt>
    <dgm:pt modelId="{5D0A0E26-36E8-4946-935D-97535DFB67BF}" type="pres">
      <dgm:prSet presAssocID="{97869EE7-DB30-4AFE-8831-295BCBE9978B}" presName="node" presStyleLbl="node1" presStyleIdx="1" presStyleCnt="4">
        <dgm:presLayoutVars>
          <dgm:bulletEnabled val="1"/>
        </dgm:presLayoutVars>
      </dgm:prSet>
      <dgm:spPr/>
    </dgm:pt>
    <dgm:pt modelId="{7C661093-046C-4FCA-B65C-D7AC4EA5CE45}" type="pres">
      <dgm:prSet presAssocID="{FEC70340-7E0D-49CE-8E0D-580930D08E50}" presName="sibTrans" presStyleLbl="sibTrans2D1" presStyleIdx="1" presStyleCnt="4"/>
      <dgm:spPr/>
    </dgm:pt>
    <dgm:pt modelId="{EFF8FA6D-CEA0-46B4-9CD4-02CBD92327A2}" type="pres">
      <dgm:prSet presAssocID="{FEC70340-7E0D-49CE-8E0D-580930D08E50}" presName="connectorText" presStyleLbl="sibTrans2D1" presStyleIdx="1" presStyleCnt="4"/>
      <dgm:spPr/>
    </dgm:pt>
    <dgm:pt modelId="{2A9DFC89-1702-4537-BB40-070641CEEA00}" type="pres">
      <dgm:prSet presAssocID="{20B894B0-96E4-4FC7-83E3-DD7195263B6C}" presName="node" presStyleLbl="node1" presStyleIdx="2" presStyleCnt="4">
        <dgm:presLayoutVars>
          <dgm:bulletEnabled val="1"/>
        </dgm:presLayoutVars>
      </dgm:prSet>
      <dgm:spPr/>
    </dgm:pt>
    <dgm:pt modelId="{AE8A9C83-4176-4D9B-B568-1B4FCB29817F}" type="pres">
      <dgm:prSet presAssocID="{D88263B5-A93D-423A-ACA1-7393989D954E}" presName="sibTrans" presStyleLbl="sibTrans2D1" presStyleIdx="2" presStyleCnt="4"/>
      <dgm:spPr/>
    </dgm:pt>
    <dgm:pt modelId="{8B8AE21C-C4BD-48F4-916F-61AA42A352CC}" type="pres">
      <dgm:prSet presAssocID="{D88263B5-A93D-423A-ACA1-7393989D954E}" presName="connectorText" presStyleLbl="sibTrans2D1" presStyleIdx="2" presStyleCnt="4"/>
      <dgm:spPr/>
    </dgm:pt>
    <dgm:pt modelId="{5D19ACEF-9D32-45E1-99E1-0D3FE43FDFDF}" type="pres">
      <dgm:prSet presAssocID="{71B279F1-6369-4534-928E-68F234EEE6DD}" presName="node" presStyleLbl="node1" presStyleIdx="3" presStyleCnt="4">
        <dgm:presLayoutVars>
          <dgm:bulletEnabled val="1"/>
        </dgm:presLayoutVars>
      </dgm:prSet>
      <dgm:spPr/>
    </dgm:pt>
    <dgm:pt modelId="{D328919E-E96F-4755-B119-7D24DF2B3553}" type="pres">
      <dgm:prSet presAssocID="{6858A196-513B-4C47-967A-36C382AB9560}" presName="sibTrans" presStyleLbl="sibTrans2D1" presStyleIdx="3" presStyleCnt="4"/>
      <dgm:spPr/>
    </dgm:pt>
    <dgm:pt modelId="{2064BABF-AA80-46AB-AEFB-8C27F2E87C30}" type="pres">
      <dgm:prSet presAssocID="{6858A196-513B-4C47-967A-36C382AB9560}" presName="connectorText" presStyleLbl="sibTrans2D1" presStyleIdx="3" presStyleCnt="4"/>
      <dgm:spPr/>
    </dgm:pt>
  </dgm:ptLst>
  <dgm:cxnLst>
    <dgm:cxn modelId="{1D354209-8FE6-4ED8-957F-0099BCE722A1}" type="presOf" srcId="{739689B1-DE50-4651-80C3-315CD6CAF58D}" destId="{05F3737A-EFA8-4066-A0B2-5F82C7B539FE}" srcOrd="0" destOrd="0" presId="urn:microsoft.com/office/officeart/2005/8/layout/cycle2"/>
    <dgm:cxn modelId="{600DEF09-1F08-D14B-9780-E0D9898C678A}" type="presOf" srcId="{FEC70340-7E0D-49CE-8E0D-580930D08E50}" destId="{7C661093-046C-4FCA-B65C-D7AC4EA5CE45}" srcOrd="0" destOrd="0" presId="urn:microsoft.com/office/officeart/2005/8/layout/cycle2"/>
    <dgm:cxn modelId="{4AE9742C-B281-2845-B31E-31BFC051CFFC}" type="presOf" srcId="{D88263B5-A93D-423A-ACA1-7393989D954E}" destId="{8B8AE21C-C4BD-48F4-916F-61AA42A352CC}" srcOrd="1" destOrd="0" presId="urn:microsoft.com/office/officeart/2005/8/layout/cycle2"/>
    <dgm:cxn modelId="{E70E203A-C67B-2C4E-9523-4B679F56A2D8}" type="presOf" srcId="{FEC70340-7E0D-49CE-8E0D-580930D08E50}" destId="{EFF8FA6D-CEA0-46B4-9CD4-02CBD92327A2}" srcOrd="1" destOrd="0" presId="urn:microsoft.com/office/officeart/2005/8/layout/cycle2"/>
    <dgm:cxn modelId="{0567304A-F91C-452E-8541-F6EC50AD4EF3}" srcId="{739689B1-DE50-4651-80C3-315CD6CAF58D}" destId="{9C27C3E0-1DCF-4953-BC98-408C1B105041}" srcOrd="0" destOrd="0" parTransId="{08EFEF7E-04F7-4DD8-96C4-0CA4C708828F}" sibTransId="{9664C4F9-D252-4A9A-9508-7D707455784F}"/>
    <dgm:cxn modelId="{9F304677-2A3D-8049-9554-AB6A4A69D24C}" type="presOf" srcId="{6858A196-513B-4C47-967A-36C382AB9560}" destId="{2064BABF-AA80-46AB-AEFB-8C27F2E87C30}" srcOrd="1" destOrd="0" presId="urn:microsoft.com/office/officeart/2005/8/layout/cycle2"/>
    <dgm:cxn modelId="{0D681A7C-EED2-4604-AC9A-B4269217D99B}" srcId="{739689B1-DE50-4651-80C3-315CD6CAF58D}" destId="{97869EE7-DB30-4AFE-8831-295BCBE9978B}" srcOrd="1" destOrd="0" parTransId="{997908EB-DED8-4C47-A87B-1E3B008585EC}" sibTransId="{FEC70340-7E0D-49CE-8E0D-580930D08E50}"/>
    <dgm:cxn modelId="{7E258B8B-3CA1-8B45-91AA-241EDB4E386A}" type="presOf" srcId="{9664C4F9-D252-4A9A-9508-7D707455784F}" destId="{FB2D29CA-5C7D-48CC-8D43-BACDE0C65396}" srcOrd="0" destOrd="0" presId="urn:microsoft.com/office/officeart/2005/8/layout/cycle2"/>
    <dgm:cxn modelId="{9E5E95A2-5CE3-4BD3-8FDE-D6916DBD691F}" srcId="{739689B1-DE50-4651-80C3-315CD6CAF58D}" destId="{71B279F1-6369-4534-928E-68F234EEE6DD}" srcOrd="3" destOrd="0" parTransId="{D36A0D27-64CA-49CE-A20B-A344DB20179D}" sibTransId="{6858A196-513B-4C47-967A-36C382AB9560}"/>
    <dgm:cxn modelId="{C8AFEFA6-A930-5744-AFBC-E9002AB6C7B2}" type="presOf" srcId="{20B894B0-96E4-4FC7-83E3-DD7195263B6C}" destId="{2A9DFC89-1702-4537-BB40-070641CEEA00}" srcOrd="0" destOrd="0" presId="urn:microsoft.com/office/officeart/2005/8/layout/cycle2"/>
    <dgm:cxn modelId="{21F34AB0-88E4-1A48-8C07-46EE00B764EF}" type="presOf" srcId="{71B279F1-6369-4534-928E-68F234EEE6DD}" destId="{5D19ACEF-9D32-45E1-99E1-0D3FE43FDFDF}" srcOrd="0" destOrd="0" presId="urn:microsoft.com/office/officeart/2005/8/layout/cycle2"/>
    <dgm:cxn modelId="{572FE2B9-2CF0-F947-B0D4-0E82D895F151}" type="presOf" srcId="{D88263B5-A93D-423A-ACA1-7393989D954E}" destId="{AE8A9C83-4176-4D9B-B568-1B4FCB29817F}" srcOrd="0" destOrd="0" presId="urn:microsoft.com/office/officeart/2005/8/layout/cycle2"/>
    <dgm:cxn modelId="{AE5A10C4-59EA-B847-AF1B-A3FD0B2F6780}" type="presOf" srcId="{6858A196-513B-4C47-967A-36C382AB9560}" destId="{D328919E-E96F-4755-B119-7D24DF2B3553}" srcOrd="0" destOrd="0" presId="urn:microsoft.com/office/officeart/2005/8/layout/cycle2"/>
    <dgm:cxn modelId="{3D10D2C6-CEBB-9B48-B159-A9404BBAAFD3}" type="presOf" srcId="{97869EE7-DB30-4AFE-8831-295BCBE9978B}" destId="{5D0A0E26-36E8-4946-935D-97535DFB67BF}" srcOrd="0" destOrd="0" presId="urn:microsoft.com/office/officeart/2005/8/layout/cycle2"/>
    <dgm:cxn modelId="{1E47ECC8-1656-8D42-8B44-BC80674591A7}" type="presOf" srcId="{9C27C3E0-1DCF-4953-BC98-408C1B105041}" destId="{77A56597-DAE3-463D-9872-53688895EBF0}" srcOrd="0" destOrd="0" presId="urn:microsoft.com/office/officeart/2005/8/layout/cycle2"/>
    <dgm:cxn modelId="{D2365CE8-B522-7E4F-A7A1-889C4C0AB0E6}" type="presOf" srcId="{9664C4F9-D252-4A9A-9508-7D707455784F}" destId="{C9027176-E84D-4B43-82BA-5357E72EB923}" srcOrd="1" destOrd="0" presId="urn:microsoft.com/office/officeart/2005/8/layout/cycle2"/>
    <dgm:cxn modelId="{2B0A3DF4-F05A-48B4-97F4-D55FE4DDCFEA}" srcId="{739689B1-DE50-4651-80C3-315CD6CAF58D}" destId="{20B894B0-96E4-4FC7-83E3-DD7195263B6C}" srcOrd="2" destOrd="0" parTransId="{99A84060-4495-4A71-A193-1D0C61B5CD62}" sibTransId="{D88263B5-A93D-423A-ACA1-7393989D954E}"/>
    <dgm:cxn modelId="{13511682-2327-8F41-ACF7-36B622B63788}" type="presParOf" srcId="{05F3737A-EFA8-4066-A0B2-5F82C7B539FE}" destId="{77A56597-DAE3-463D-9872-53688895EBF0}" srcOrd="0" destOrd="0" presId="urn:microsoft.com/office/officeart/2005/8/layout/cycle2"/>
    <dgm:cxn modelId="{30B36C72-06A8-0541-8D05-47AF2BBFBA80}" type="presParOf" srcId="{05F3737A-EFA8-4066-A0B2-5F82C7B539FE}" destId="{FB2D29CA-5C7D-48CC-8D43-BACDE0C65396}" srcOrd="1" destOrd="0" presId="urn:microsoft.com/office/officeart/2005/8/layout/cycle2"/>
    <dgm:cxn modelId="{D7C3F61B-48AC-6F4A-996C-4A2592A9413E}" type="presParOf" srcId="{FB2D29CA-5C7D-48CC-8D43-BACDE0C65396}" destId="{C9027176-E84D-4B43-82BA-5357E72EB923}" srcOrd="0" destOrd="0" presId="urn:microsoft.com/office/officeart/2005/8/layout/cycle2"/>
    <dgm:cxn modelId="{51004D3C-CDBD-6F44-870C-C46416002743}" type="presParOf" srcId="{05F3737A-EFA8-4066-A0B2-5F82C7B539FE}" destId="{5D0A0E26-36E8-4946-935D-97535DFB67BF}" srcOrd="2" destOrd="0" presId="urn:microsoft.com/office/officeart/2005/8/layout/cycle2"/>
    <dgm:cxn modelId="{63B83CE3-C2CA-844E-B2B9-BBE02360E8ED}" type="presParOf" srcId="{05F3737A-EFA8-4066-A0B2-5F82C7B539FE}" destId="{7C661093-046C-4FCA-B65C-D7AC4EA5CE45}" srcOrd="3" destOrd="0" presId="urn:microsoft.com/office/officeart/2005/8/layout/cycle2"/>
    <dgm:cxn modelId="{33E16946-2BE1-A545-BEEF-17068B6FEDB2}" type="presParOf" srcId="{7C661093-046C-4FCA-B65C-D7AC4EA5CE45}" destId="{EFF8FA6D-CEA0-46B4-9CD4-02CBD92327A2}" srcOrd="0" destOrd="0" presId="urn:microsoft.com/office/officeart/2005/8/layout/cycle2"/>
    <dgm:cxn modelId="{AA35E29F-12BA-1E4E-8F91-3EBC74F550F6}" type="presParOf" srcId="{05F3737A-EFA8-4066-A0B2-5F82C7B539FE}" destId="{2A9DFC89-1702-4537-BB40-070641CEEA00}" srcOrd="4" destOrd="0" presId="urn:microsoft.com/office/officeart/2005/8/layout/cycle2"/>
    <dgm:cxn modelId="{32B921F1-7C83-2B45-95EC-C861919D097B}" type="presParOf" srcId="{05F3737A-EFA8-4066-A0B2-5F82C7B539FE}" destId="{AE8A9C83-4176-4D9B-B568-1B4FCB29817F}" srcOrd="5" destOrd="0" presId="urn:microsoft.com/office/officeart/2005/8/layout/cycle2"/>
    <dgm:cxn modelId="{864EFD03-0135-FD48-8F70-5B3327211B2D}" type="presParOf" srcId="{AE8A9C83-4176-4D9B-B568-1B4FCB29817F}" destId="{8B8AE21C-C4BD-48F4-916F-61AA42A352CC}" srcOrd="0" destOrd="0" presId="urn:microsoft.com/office/officeart/2005/8/layout/cycle2"/>
    <dgm:cxn modelId="{2C7398A7-29AA-634F-A5EA-6C7AE6FFEAFD}" type="presParOf" srcId="{05F3737A-EFA8-4066-A0B2-5F82C7B539FE}" destId="{5D19ACEF-9D32-45E1-99E1-0D3FE43FDFDF}" srcOrd="6" destOrd="0" presId="urn:microsoft.com/office/officeart/2005/8/layout/cycle2"/>
    <dgm:cxn modelId="{55434D59-428D-DC4D-92D6-99730EA79543}" type="presParOf" srcId="{05F3737A-EFA8-4066-A0B2-5F82C7B539FE}" destId="{D328919E-E96F-4755-B119-7D24DF2B3553}" srcOrd="7" destOrd="0" presId="urn:microsoft.com/office/officeart/2005/8/layout/cycle2"/>
    <dgm:cxn modelId="{F643586A-A690-754E-B7D7-D2BC54499B60}" type="presParOf" srcId="{D328919E-E96F-4755-B119-7D24DF2B3553}" destId="{2064BABF-AA80-46AB-AEFB-8C27F2E87C3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39689B1-DE50-4651-80C3-315CD6CAF58D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C27C3E0-1DCF-4953-BC98-408C1B105041}">
      <dgm:prSet phldrT="[Text]"/>
      <dgm:spPr>
        <a:solidFill>
          <a:srgbClr val="D6AD23"/>
        </a:solidFill>
      </dgm:spPr>
      <dgm:t>
        <a:bodyPr/>
        <a:lstStyle/>
        <a:p>
          <a:r>
            <a:rPr lang="en-US">
              <a:latin typeface="Proxima Nova" panose="02000506030000020004" pitchFamily="2" charset="0"/>
            </a:rPr>
            <a:t>Plan</a:t>
          </a:r>
        </a:p>
      </dgm:t>
    </dgm:pt>
    <dgm:pt modelId="{08EFEF7E-04F7-4DD8-96C4-0CA4C708828F}" type="parTrans" cxnId="{0567304A-F91C-452E-8541-F6EC50AD4EF3}">
      <dgm:prSet/>
      <dgm:spPr/>
      <dgm:t>
        <a:bodyPr/>
        <a:lstStyle/>
        <a:p>
          <a:endParaRPr lang="en-US">
            <a:latin typeface="Proxima Nova" panose="02000506030000020004" pitchFamily="2" charset="0"/>
          </a:endParaRPr>
        </a:p>
      </dgm:t>
    </dgm:pt>
    <dgm:pt modelId="{9664C4F9-D252-4A9A-9508-7D707455784F}" type="sibTrans" cxnId="{0567304A-F91C-452E-8541-F6EC50AD4EF3}">
      <dgm:prSet/>
      <dgm:spPr>
        <a:solidFill>
          <a:srgbClr val="D6AD23"/>
        </a:solidFill>
      </dgm:spPr>
      <dgm:t>
        <a:bodyPr/>
        <a:lstStyle/>
        <a:p>
          <a:endParaRPr lang="en-US">
            <a:latin typeface="Proxima Nova" panose="02000506030000020004" pitchFamily="2" charset="0"/>
          </a:endParaRPr>
        </a:p>
      </dgm:t>
    </dgm:pt>
    <dgm:pt modelId="{20B894B0-96E4-4FC7-83E3-DD7195263B6C}">
      <dgm:prSet phldrT="[Text]"/>
      <dgm:spPr>
        <a:solidFill>
          <a:srgbClr val="00AAD1"/>
        </a:solidFill>
      </dgm:spPr>
      <dgm:t>
        <a:bodyPr/>
        <a:lstStyle/>
        <a:p>
          <a:r>
            <a:rPr lang="en-US">
              <a:latin typeface="Proxima Nova" panose="02000506030000020004" pitchFamily="2" charset="0"/>
            </a:rPr>
            <a:t>Study</a:t>
          </a:r>
        </a:p>
      </dgm:t>
    </dgm:pt>
    <dgm:pt modelId="{99A84060-4495-4A71-A193-1D0C61B5CD62}" type="parTrans" cxnId="{2B0A3DF4-F05A-48B4-97F4-D55FE4DDCFEA}">
      <dgm:prSet/>
      <dgm:spPr/>
      <dgm:t>
        <a:bodyPr/>
        <a:lstStyle/>
        <a:p>
          <a:endParaRPr lang="en-US">
            <a:latin typeface="Proxima Nova" panose="02000506030000020004" pitchFamily="2" charset="0"/>
          </a:endParaRPr>
        </a:p>
      </dgm:t>
    </dgm:pt>
    <dgm:pt modelId="{D88263B5-A93D-423A-ACA1-7393989D954E}" type="sibTrans" cxnId="{2B0A3DF4-F05A-48B4-97F4-D55FE4DDCFEA}">
      <dgm:prSet/>
      <dgm:spPr>
        <a:solidFill>
          <a:srgbClr val="00AAD1"/>
        </a:solidFill>
      </dgm:spPr>
      <dgm:t>
        <a:bodyPr/>
        <a:lstStyle/>
        <a:p>
          <a:endParaRPr lang="en-US">
            <a:latin typeface="Proxima Nova" panose="02000506030000020004" pitchFamily="2" charset="0"/>
          </a:endParaRPr>
        </a:p>
      </dgm:t>
    </dgm:pt>
    <dgm:pt modelId="{97869EE7-DB30-4AFE-8831-295BCBE9978B}">
      <dgm:prSet phldrT="[Text]"/>
      <dgm:spPr>
        <a:solidFill>
          <a:srgbClr val="00416E"/>
        </a:solidFill>
      </dgm:spPr>
      <dgm:t>
        <a:bodyPr/>
        <a:lstStyle/>
        <a:p>
          <a:r>
            <a:rPr lang="en-US">
              <a:latin typeface="Proxima Nova" panose="02000506030000020004" pitchFamily="2" charset="0"/>
            </a:rPr>
            <a:t>Do</a:t>
          </a:r>
        </a:p>
      </dgm:t>
    </dgm:pt>
    <dgm:pt modelId="{997908EB-DED8-4C47-A87B-1E3B008585EC}" type="parTrans" cxnId="{0D681A7C-EED2-4604-AC9A-B4269217D99B}">
      <dgm:prSet/>
      <dgm:spPr/>
      <dgm:t>
        <a:bodyPr/>
        <a:lstStyle/>
        <a:p>
          <a:endParaRPr lang="en-US">
            <a:latin typeface="Proxima Nova" panose="02000506030000020004" pitchFamily="2" charset="0"/>
          </a:endParaRPr>
        </a:p>
      </dgm:t>
    </dgm:pt>
    <dgm:pt modelId="{FEC70340-7E0D-49CE-8E0D-580930D08E50}" type="sibTrans" cxnId="{0D681A7C-EED2-4604-AC9A-B4269217D99B}">
      <dgm:prSet/>
      <dgm:spPr>
        <a:solidFill>
          <a:srgbClr val="00416E"/>
        </a:solidFill>
      </dgm:spPr>
      <dgm:t>
        <a:bodyPr/>
        <a:lstStyle/>
        <a:p>
          <a:endParaRPr lang="en-US">
            <a:latin typeface="Proxima Nova" panose="02000506030000020004" pitchFamily="2" charset="0"/>
          </a:endParaRPr>
        </a:p>
      </dgm:t>
    </dgm:pt>
    <dgm:pt modelId="{71B279F1-6369-4534-928E-68F234EEE6DD}">
      <dgm:prSet phldrT="[Text]"/>
      <dgm:spPr>
        <a:solidFill>
          <a:srgbClr val="71B643"/>
        </a:solidFill>
      </dgm:spPr>
      <dgm:t>
        <a:bodyPr/>
        <a:lstStyle/>
        <a:p>
          <a:r>
            <a:rPr lang="en-US">
              <a:latin typeface="Proxima Nova" panose="02000506030000020004" pitchFamily="2" charset="0"/>
            </a:rPr>
            <a:t>Act</a:t>
          </a:r>
        </a:p>
      </dgm:t>
    </dgm:pt>
    <dgm:pt modelId="{D36A0D27-64CA-49CE-A20B-A344DB20179D}" type="parTrans" cxnId="{9E5E95A2-5CE3-4BD3-8FDE-D6916DBD691F}">
      <dgm:prSet/>
      <dgm:spPr/>
      <dgm:t>
        <a:bodyPr/>
        <a:lstStyle/>
        <a:p>
          <a:endParaRPr lang="en-US">
            <a:latin typeface="Proxima Nova" panose="02000506030000020004" pitchFamily="2" charset="0"/>
          </a:endParaRPr>
        </a:p>
      </dgm:t>
    </dgm:pt>
    <dgm:pt modelId="{6858A196-513B-4C47-967A-36C382AB9560}" type="sibTrans" cxnId="{9E5E95A2-5CE3-4BD3-8FDE-D6916DBD691F}">
      <dgm:prSet/>
      <dgm:spPr>
        <a:solidFill>
          <a:srgbClr val="71B643"/>
        </a:solidFill>
      </dgm:spPr>
      <dgm:t>
        <a:bodyPr/>
        <a:lstStyle/>
        <a:p>
          <a:endParaRPr lang="en-US">
            <a:latin typeface="Proxima Nova" panose="02000506030000020004" pitchFamily="2" charset="0"/>
          </a:endParaRPr>
        </a:p>
      </dgm:t>
    </dgm:pt>
    <dgm:pt modelId="{05F3737A-EFA8-4066-A0B2-5F82C7B539FE}" type="pres">
      <dgm:prSet presAssocID="{739689B1-DE50-4651-80C3-315CD6CAF58D}" presName="cycle" presStyleCnt="0">
        <dgm:presLayoutVars>
          <dgm:dir/>
          <dgm:resizeHandles val="exact"/>
        </dgm:presLayoutVars>
      </dgm:prSet>
      <dgm:spPr/>
    </dgm:pt>
    <dgm:pt modelId="{77A56597-DAE3-463D-9872-53688895EBF0}" type="pres">
      <dgm:prSet presAssocID="{9C27C3E0-1DCF-4953-BC98-408C1B105041}" presName="node" presStyleLbl="node1" presStyleIdx="0" presStyleCnt="4">
        <dgm:presLayoutVars>
          <dgm:bulletEnabled val="1"/>
        </dgm:presLayoutVars>
      </dgm:prSet>
      <dgm:spPr/>
    </dgm:pt>
    <dgm:pt modelId="{FB2D29CA-5C7D-48CC-8D43-BACDE0C65396}" type="pres">
      <dgm:prSet presAssocID="{9664C4F9-D252-4A9A-9508-7D707455784F}" presName="sibTrans" presStyleLbl="sibTrans2D1" presStyleIdx="0" presStyleCnt="4"/>
      <dgm:spPr/>
    </dgm:pt>
    <dgm:pt modelId="{C9027176-E84D-4B43-82BA-5357E72EB923}" type="pres">
      <dgm:prSet presAssocID="{9664C4F9-D252-4A9A-9508-7D707455784F}" presName="connectorText" presStyleLbl="sibTrans2D1" presStyleIdx="0" presStyleCnt="4"/>
      <dgm:spPr/>
    </dgm:pt>
    <dgm:pt modelId="{5D0A0E26-36E8-4946-935D-97535DFB67BF}" type="pres">
      <dgm:prSet presAssocID="{97869EE7-DB30-4AFE-8831-295BCBE9978B}" presName="node" presStyleLbl="node1" presStyleIdx="1" presStyleCnt="4">
        <dgm:presLayoutVars>
          <dgm:bulletEnabled val="1"/>
        </dgm:presLayoutVars>
      </dgm:prSet>
      <dgm:spPr/>
    </dgm:pt>
    <dgm:pt modelId="{7C661093-046C-4FCA-B65C-D7AC4EA5CE45}" type="pres">
      <dgm:prSet presAssocID="{FEC70340-7E0D-49CE-8E0D-580930D08E50}" presName="sibTrans" presStyleLbl="sibTrans2D1" presStyleIdx="1" presStyleCnt="4"/>
      <dgm:spPr/>
    </dgm:pt>
    <dgm:pt modelId="{EFF8FA6D-CEA0-46B4-9CD4-02CBD92327A2}" type="pres">
      <dgm:prSet presAssocID="{FEC70340-7E0D-49CE-8E0D-580930D08E50}" presName="connectorText" presStyleLbl="sibTrans2D1" presStyleIdx="1" presStyleCnt="4"/>
      <dgm:spPr/>
    </dgm:pt>
    <dgm:pt modelId="{2A9DFC89-1702-4537-BB40-070641CEEA00}" type="pres">
      <dgm:prSet presAssocID="{20B894B0-96E4-4FC7-83E3-DD7195263B6C}" presName="node" presStyleLbl="node1" presStyleIdx="2" presStyleCnt="4">
        <dgm:presLayoutVars>
          <dgm:bulletEnabled val="1"/>
        </dgm:presLayoutVars>
      </dgm:prSet>
      <dgm:spPr/>
    </dgm:pt>
    <dgm:pt modelId="{AE8A9C83-4176-4D9B-B568-1B4FCB29817F}" type="pres">
      <dgm:prSet presAssocID="{D88263B5-A93D-423A-ACA1-7393989D954E}" presName="sibTrans" presStyleLbl="sibTrans2D1" presStyleIdx="2" presStyleCnt="4"/>
      <dgm:spPr/>
    </dgm:pt>
    <dgm:pt modelId="{8B8AE21C-C4BD-48F4-916F-61AA42A352CC}" type="pres">
      <dgm:prSet presAssocID="{D88263B5-A93D-423A-ACA1-7393989D954E}" presName="connectorText" presStyleLbl="sibTrans2D1" presStyleIdx="2" presStyleCnt="4"/>
      <dgm:spPr/>
    </dgm:pt>
    <dgm:pt modelId="{5D19ACEF-9D32-45E1-99E1-0D3FE43FDFDF}" type="pres">
      <dgm:prSet presAssocID="{71B279F1-6369-4534-928E-68F234EEE6DD}" presName="node" presStyleLbl="node1" presStyleIdx="3" presStyleCnt="4">
        <dgm:presLayoutVars>
          <dgm:bulletEnabled val="1"/>
        </dgm:presLayoutVars>
      </dgm:prSet>
      <dgm:spPr/>
    </dgm:pt>
    <dgm:pt modelId="{D328919E-E96F-4755-B119-7D24DF2B3553}" type="pres">
      <dgm:prSet presAssocID="{6858A196-513B-4C47-967A-36C382AB9560}" presName="sibTrans" presStyleLbl="sibTrans2D1" presStyleIdx="3" presStyleCnt="4"/>
      <dgm:spPr/>
    </dgm:pt>
    <dgm:pt modelId="{2064BABF-AA80-46AB-AEFB-8C27F2E87C30}" type="pres">
      <dgm:prSet presAssocID="{6858A196-513B-4C47-967A-36C382AB9560}" presName="connectorText" presStyleLbl="sibTrans2D1" presStyleIdx="3" presStyleCnt="4"/>
      <dgm:spPr/>
    </dgm:pt>
  </dgm:ptLst>
  <dgm:cxnLst>
    <dgm:cxn modelId="{1D354209-8FE6-4ED8-957F-0099BCE722A1}" type="presOf" srcId="{739689B1-DE50-4651-80C3-315CD6CAF58D}" destId="{05F3737A-EFA8-4066-A0B2-5F82C7B539FE}" srcOrd="0" destOrd="0" presId="urn:microsoft.com/office/officeart/2005/8/layout/cycle2"/>
    <dgm:cxn modelId="{600DEF09-1F08-D14B-9780-E0D9898C678A}" type="presOf" srcId="{FEC70340-7E0D-49CE-8E0D-580930D08E50}" destId="{7C661093-046C-4FCA-B65C-D7AC4EA5CE45}" srcOrd="0" destOrd="0" presId="urn:microsoft.com/office/officeart/2005/8/layout/cycle2"/>
    <dgm:cxn modelId="{4AE9742C-B281-2845-B31E-31BFC051CFFC}" type="presOf" srcId="{D88263B5-A93D-423A-ACA1-7393989D954E}" destId="{8B8AE21C-C4BD-48F4-916F-61AA42A352CC}" srcOrd="1" destOrd="0" presId="urn:microsoft.com/office/officeart/2005/8/layout/cycle2"/>
    <dgm:cxn modelId="{E70E203A-C67B-2C4E-9523-4B679F56A2D8}" type="presOf" srcId="{FEC70340-7E0D-49CE-8E0D-580930D08E50}" destId="{EFF8FA6D-CEA0-46B4-9CD4-02CBD92327A2}" srcOrd="1" destOrd="0" presId="urn:microsoft.com/office/officeart/2005/8/layout/cycle2"/>
    <dgm:cxn modelId="{0567304A-F91C-452E-8541-F6EC50AD4EF3}" srcId="{739689B1-DE50-4651-80C3-315CD6CAF58D}" destId="{9C27C3E0-1DCF-4953-BC98-408C1B105041}" srcOrd="0" destOrd="0" parTransId="{08EFEF7E-04F7-4DD8-96C4-0CA4C708828F}" sibTransId="{9664C4F9-D252-4A9A-9508-7D707455784F}"/>
    <dgm:cxn modelId="{9F304677-2A3D-8049-9554-AB6A4A69D24C}" type="presOf" srcId="{6858A196-513B-4C47-967A-36C382AB9560}" destId="{2064BABF-AA80-46AB-AEFB-8C27F2E87C30}" srcOrd="1" destOrd="0" presId="urn:microsoft.com/office/officeart/2005/8/layout/cycle2"/>
    <dgm:cxn modelId="{0D681A7C-EED2-4604-AC9A-B4269217D99B}" srcId="{739689B1-DE50-4651-80C3-315CD6CAF58D}" destId="{97869EE7-DB30-4AFE-8831-295BCBE9978B}" srcOrd="1" destOrd="0" parTransId="{997908EB-DED8-4C47-A87B-1E3B008585EC}" sibTransId="{FEC70340-7E0D-49CE-8E0D-580930D08E50}"/>
    <dgm:cxn modelId="{7E258B8B-3CA1-8B45-91AA-241EDB4E386A}" type="presOf" srcId="{9664C4F9-D252-4A9A-9508-7D707455784F}" destId="{FB2D29CA-5C7D-48CC-8D43-BACDE0C65396}" srcOrd="0" destOrd="0" presId="urn:microsoft.com/office/officeart/2005/8/layout/cycle2"/>
    <dgm:cxn modelId="{9E5E95A2-5CE3-4BD3-8FDE-D6916DBD691F}" srcId="{739689B1-DE50-4651-80C3-315CD6CAF58D}" destId="{71B279F1-6369-4534-928E-68F234EEE6DD}" srcOrd="3" destOrd="0" parTransId="{D36A0D27-64CA-49CE-A20B-A344DB20179D}" sibTransId="{6858A196-513B-4C47-967A-36C382AB9560}"/>
    <dgm:cxn modelId="{C8AFEFA6-A930-5744-AFBC-E9002AB6C7B2}" type="presOf" srcId="{20B894B0-96E4-4FC7-83E3-DD7195263B6C}" destId="{2A9DFC89-1702-4537-BB40-070641CEEA00}" srcOrd="0" destOrd="0" presId="urn:microsoft.com/office/officeart/2005/8/layout/cycle2"/>
    <dgm:cxn modelId="{21F34AB0-88E4-1A48-8C07-46EE00B764EF}" type="presOf" srcId="{71B279F1-6369-4534-928E-68F234EEE6DD}" destId="{5D19ACEF-9D32-45E1-99E1-0D3FE43FDFDF}" srcOrd="0" destOrd="0" presId="urn:microsoft.com/office/officeart/2005/8/layout/cycle2"/>
    <dgm:cxn modelId="{572FE2B9-2CF0-F947-B0D4-0E82D895F151}" type="presOf" srcId="{D88263B5-A93D-423A-ACA1-7393989D954E}" destId="{AE8A9C83-4176-4D9B-B568-1B4FCB29817F}" srcOrd="0" destOrd="0" presId="urn:microsoft.com/office/officeart/2005/8/layout/cycle2"/>
    <dgm:cxn modelId="{AE5A10C4-59EA-B847-AF1B-A3FD0B2F6780}" type="presOf" srcId="{6858A196-513B-4C47-967A-36C382AB9560}" destId="{D328919E-E96F-4755-B119-7D24DF2B3553}" srcOrd="0" destOrd="0" presId="urn:microsoft.com/office/officeart/2005/8/layout/cycle2"/>
    <dgm:cxn modelId="{3D10D2C6-CEBB-9B48-B159-A9404BBAAFD3}" type="presOf" srcId="{97869EE7-DB30-4AFE-8831-295BCBE9978B}" destId="{5D0A0E26-36E8-4946-935D-97535DFB67BF}" srcOrd="0" destOrd="0" presId="urn:microsoft.com/office/officeart/2005/8/layout/cycle2"/>
    <dgm:cxn modelId="{1E47ECC8-1656-8D42-8B44-BC80674591A7}" type="presOf" srcId="{9C27C3E0-1DCF-4953-BC98-408C1B105041}" destId="{77A56597-DAE3-463D-9872-53688895EBF0}" srcOrd="0" destOrd="0" presId="urn:microsoft.com/office/officeart/2005/8/layout/cycle2"/>
    <dgm:cxn modelId="{D2365CE8-B522-7E4F-A7A1-889C4C0AB0E6}" type="presOf" srcId="{9664C4F9-D252-4A9A-9508-7D707455784F}" destId="{C9027176-E84D-4B43-82BA-5357E72EB923}" srcOrd="1" destOrd="0" presId="urn:microsoft.com/office/officeart/2005/8/layout/cycle2"/>
    <dgm:cxn modelId="{2B0A3DF4-F05A-48B4-97F4-D55FE4DDCFEA}" srcId="{739689B1-DE50-4651-80C3-315CD6CAF58D}" destId="{20B894B0-96E4-4FC7-83E3-DD7195263B6C}" srcOrd="2" destOrd="0" parTransId="{99A84060-4495-4A71-A193-1D0C61B5CD62}" sibTransId="{D88263B5-A93D-423A-ACA1-7393989D954E}"/>
    <dgm:cxn modelId="{13511682-2327-8F41-ACF7-36B622B63788}" type="presParOf" srcId="{05F3737A-EFA8-4066-A0B2-5F82C7B539FE}" destId="{77A56597-DAE3-463D-9872-53688895EBF0}" srcOrd="0" destOrd="0" presId="urn:microsoft.com/office/officeart/2005/8/layout/cycle2"/>
    <dgm:cxn modelId="{30B36C72-06A8-0541-8D05-47AF2BBFBA80}" type="presParOf" srcId="{05F3737A-EFA8-4066-A0B2-5F82C7B539FE}" destId="{FB2D29CA-5C7D-48CC-8D43-BACDE0C65396}" srcOrd="1" destOrd="0" presId="urn:microsoft.com/office/officeart/2005/8/layout/cycle2"/>
    <dgm:cxn modelId="{D7C3F61B-48AC-6F4A-996C-4A2592A9413E}" type="presParOf" srcId="{FB2D29CA-5C7D-48CC-8D43-BACDE0C65396}" destId="{C9027176-E84D-4B43-82BA-5357E72EB923}" srcOrd="0" destOrd="0" presId="urn:microsoft.com/office/officeart/2005/8/layout/cycle2"/>
    <dgm:cxn modelId="{51004D3C-CDBD-6F44-870C-C46416002743}" type="presParOf" srcId="{05F3737A-EFA8-4066-A0B2-5F82C7B539FE}" destId="{5D0A0E26-36E8-4946-935D-97535DFB67BF}" srcOrd="2" destOrd="0" presId="urn:microsoft.com/office/officeart/2005/8/layout/cycle2"/>
    <dgm:cxn modelId="{63B83CE3-C2CA-844E-B2B9-BBE02360E8ED}" type="presParOf" srcId="{05F3737A-EFA8-4066-A0B2-5F82C7B539FE}" destId="{7C661093-046C-4FCA-B65C-D7AC4EA5CE45}" srcOrd="3" destOrd="0" presId="urn:microsoft.com/office/officeart/2005/8/layout/cycle2"/>
    <dgm:cxn modelId="{33E16946-2BE1-A545-BEEF-17068B6FEDB2}" type="presParOf" srcId="{7C661093-046C-4FCA-B65C-D7AC4EA5CE45}" destId="{EFF8FA6D-CEA0-46B4-9CD4-02CBD92327A2}" srcOrd="0" destOrd="0" presId="urn:microsoft.com/office/officeart/2005/8/layout/cycle2"/>
    <dgm:cxn modelId="{AA35E29F-12BA-1E4E-8F91-3EBC74F550F6}" type="presParOf" srcId="{05F3737A-EFA8-4066-A0B2-5F82C7B539FE}" destId="{2A9DFC89-1702-4537-BB40-070641CEEA00}" srcOrd="4" destOrd="0" presId="urn:microsoft.com/office/officeart/2005/8/layout/cycle2"/>
    <dgm:cxn modelId="{32B921F1-7C83-2B45-95EC-C861919D097B}" type="presParOf" srcId="{05F3737A-EFA8-4066-A0B2-5F82C7B539FE}" destId="{AE8A9C83-4176-4D9B-B568-1B4FCB29817F}" srcOrd="5" destOrd="0" presId="urn:microsoft.com/office/officeart/2005/8/layout/cycle2"/>
    <dgm:cxn modelId="{864EFD03-0135-FD48-8F70-5B3327211B2D}" type="presParOf" srcId="{AE8A9C83-4176-4D9B-B568-1B4FCB29817F}" destId="{8B8AE21C-C4BD-48F4-916F-61AA42A352CC}" srcOrd="0" destOrd="0" presId="urn:microsoft.com/office/officeart/2005/8/layout/cycle2"/>
    <dgm:cxn modelId="{2C7398A7-29AA-634F-A5EA-6C7AE6FFEAFD}" type="presParOf" srcId="{05F3737A-EFA8-4066-A0B2-5F82C7B539FE}" destId="{5D19ACEF-9D32-45E1-99E1-0D3FE43FDFDF}" srcOrd="6" destOrd="0" presId="urn:microsoft.com/office/officeart/2005/8/layout/cycle2"/>
    <dgm:cxn modelId="{55434D59-428D-DC4D-92D6-99730EA79543}" type="presParOf" srcId="{05F3737A-EFA8-4066-A0B2-5F82C7B539FE}" destId="{D328919E-E96F-4755-B119-7D24DF2B3553}" srcOrd="7" destOrd="0" presId="urn:microsoft.com/office/officeart/2005/8/layout/cycle2"/>
    <dgm:cxn modelId="{F643586A-A690-754E-B7D7-D2BC54499B60}" type="presParOf" srcId="{D328919E-E96F-4755-B119-7D24DF2B3553}" destId="{2064BABF-AA80-46AB-AEFB-8C27F2E87C3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0BEE49-B5A3-43CD-97ED-FD4B775DF80A}">
      <dsp:nvSpPr>
        <dsp:cNvPr id="0" name=""/>
        <dsp:cNvSpPr/>
      </dsp:nvSpPr>
      <dsp:spPr>
        <a:xfrm>
          <a:off x="792003" y="0"/>
          <a:ext cx="5174928" cy="5174928"/>
        </a:xfrm>
        <a:prstGeom prst="diamond">
          <a:avLst/>
        </a:prstGeom>
        <a:solidFill>
          <a:srgbClr val="ACACA7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CDD9A8-D8DC-4E34-A721-E0F16EC3BE08}">
      <dsp:nvSpPr>
        <dsp:cNvPr id="0" name=""/>
        <dsp:cNvSpPr/>
      </dsp:nvSpPr>
      <dsp:spPr>
        <a:xfrm>
          <a:off x="1058202" y="491618"/>
          <a:ext cx="2018221" cy="2018221"/>
        </a:xfrm>
        <a:prstGeom prst="roundRect">
          <a:avLst/>
        </a:prstGeom>
        <a:solidFill>
          <a:srgbClr val="00416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>
              <a:latin typeface="Proxima Nova" panose="02000506030000020004" pitchFamily="2" charset="0"/>
            </a:rPr>
            <a:t>Strengths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>
              <a:latin typeface="Proxima Nova" panose="02000506030000020004" pitchFamily="2" charset="0"/>
            </a:rPr>
            <a:t>xxx</a:t>
          </a:r>
        </a:p>
      </dsp:txBody>
      <dsp:txXfrm>
        <a:off x="1156723" y="590139"/>
        <a:ext cx="1821179" cy="1821179"/>
      </dsp:txXfrm>
    </dsp:sp>
    <dsp:sp modelId="{820ABBB4-0C49-49A3-BEB3-875C98C03C6C}">
      <dsp:nvSpPr>
        <dsp:cNvPr id="0" name=""/>
        <dsp:cNvSpPr/>
      </dsp:nvSpPr>
      <dsp:spPr>
        <a:xfrm>
          <a:off x="3231671" y="491618"/>
          <a:ext cx="2018221" cy="2018221"/>
        </a:xfrm>
        <a:prstGeom prst="roundRect">
          <a:avLst/>
        </a:prstGeom>
        <a:solidFill>
          <a:srgbClr val="D6AD2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>
              <a:latin typeface="Proxima Nova" panose="02000506030000020004" pitchFamily="2" charset="0"/>
            </a:rPr>
            <a:t>Weaknesses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>
              <a:latin typeface="Proxima Nova" panose="02000506030000020004" pitchFamily="2" charset="0"/>
            </a:rPr>
            <a:t>xxx</a:t>
          </a:r>
        </a:p>
      </dsp:txBody>
      <dsp:txXfrm>
        <a:off x="3330192" y="590139"/>
        <a:ext cx="1821179" cy="1821179"/>
      </dsp:txXfrm>
    </dsp:sp>
    <dsp:sp modelId="{FA9C24B0-D4C2-4C15-AE3E-0BDECBFA5189}">
      <dsp:nvSpPr>
        <dsp:cNvPr id="0" name=""/>
        <dsp:cNvSpPr/>
      </dsp:nvSpPr>
      <dsp:spPr>
        <a:xfrm>
          <a:off x="1058202" y="2665087"/>
          <a:ext cx="2018221" cy="2018221"/>
        </a:xfrm>
        <a:prstGeom prst="roundRect">
          <a:avLst/>
        </a:prstGeom>
        <a:solidFill>
          <a:srgbClr val="00AAD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>
              <a:latin typeface="Proxima Nova" panose="02000506030000020004" pitchFamily="2" charset="0"/>
            </a:rPr>
            <a:t>Threats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>
              <a:latin typeface="Proxima Nova" panose="02000506030000020004" pitchFamily="2" charset="0"/>
            </a:rPr>
            <a:t>xxx</a:t>
          </a:r>
        </a:p>
      </dsp:txBody>
      <dsp:txXfrm>
        <a:off x="1156723" y="2763608"/>
        <a:ext cx="1821179" cy="1821179"/>
      </dsp:txXfrm>
    </dsp:sp>
    <dsp:sp modelId="{D05FFA63-8604-4730-B56A-332BFE81AADB}">
      <dsp:nvSpPr>
        <dsp:cNvPr id="0" name=""/>
        <dsp:cNvSpPr/>
      </dsp:nvSpPr>
      <dsp:spPr>
        <a:xfrm>
          <a:off x="3231671" y="2665087"/>
          <a:ext cx="2018221" cy="2018221"/>
        </a:xfrm>
        <a:prstGeom prst="roundRect">
          <a:avLst/>
        </a:prstGeom>
        <a:solidFill>
          <a:srgbClr val="71B64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>
              <a:latin typeface="Proxima Nova" panose="02000506030000020004" pitchFamily="2" charset="0"/>
            </a:rPr>
            <a:t>Opportunities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>
              <a:latin typeface="Proxima Nova" panose="02000506030000020004" pitchFamily="2" charset="0"/>
            </a:rPr>
            <a:t>xxx</a:t>
          </a:r>
        </a:p>
      </dsp:txBody>
      <dsp:txXfrm>
        <a:off x="3330192" y="2763608"/>
        <a:ext cx="1821179" cy="18211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30EA24-CC1A-46A7-A5FD-7F6BB9BE11E5}">
      <dsp:nvSpPr>
        <dsp:cNvPr id="0" name=""/>
        <dsp:cNvSpPr/>
      </dsp:nvSpPr>
      <dsp:spPr>
        <a:xfrm>
          <a:off x="5411" y="1057287"/>
          <a:ext cx="1617551" cy="970530"/>
        </a:xfrm>
        <a:prstGeom prst="roundRect">
          <a:avLst>
            <a:gd name="adj" fmla="val 10000"/>
          </a:avLst>
        </a:prstGeom>
        <a:solidFill>
          <a:srgbClr val="00416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>
              <a:latin typeface="Proxima Nova" panose="02000506030000020004" pitchFamily="2" charset="0"/>
            </a:rPr>
            <a:t>xxx</a:t>
          </a:r>
        </a:p>
      </dsp:txBody>
      <dsp:txXfrm>
        <a:off x="33837" y="1085713"/>
        <a:ext cx="1560699" cy="913678"/>
      </dsp:txXfrm>
    </dsp:sp>
    <dsp:sp modelId="{62653C68-DBD7-46DB-925E-A8EF8808F3D7}">
      <dsp:nvSpPr>
        <dsp:cNvPr id="0" name=""/>
        <dsp:cNvSpPr/>
      </dsp:nvSpPr>
      <dsp:spPr>
        <a:xfrm>
          <a:off x="1784718" y="1341976"/>
          <a:ext cx="342920" cy="401152"/>
        </a:xfrm>
        <a:prstGeom prst="rightArrow">
          <a:avLst>
            <a:gd name="adj1" fmla="val 60000"/>
            <a:gd name="adj2" fmla="val 50000"/>
          </a:avLst>
        </a:prstGeom>
        <a:solidFill>
          <a:srgbClr val="E5832C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1784718" y="1422206"/>
        <a:ext cx="240044" cy="240692"/>
      </dsp:txXfrm>
    </dsp:sp>
    <dsp:sp modelId="{3B38E190-1ED5-4984-BAB6-722FD8286A8E}">
      <dsp:nvSpPr>
        <dsp:cNvPr id="0" name=""/>
        <dsp:cNvSpPr/>
      </dsp:nvSpPr>
      <dsp:spPr>
        <a:xfrm>
          <a:off x="2269983" y="1057287"/>
          <a:ext cx="1617551" cy="970530"/>
        </a:xfrm>
        <a:prstGeom prst="roundRect">
          <a:avLst>
            <a:gd name="adj" fmla="val 10000"/>
          </a:avLst>
        </a:prstGeom>
        <a:solidFill>
          <a:srgbClr val="00AAD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>
              <a:latin typeface="Proxima Nova" panose="02000506030000020004" pitchFamily="2" charset="0"/>
            </a:rPr>
            <a:t>xxx</a:t>
          </a:r>
        </a:p>
      </dsp:txBody>
      <dsp:txXfrm>
        <a:off x="2298409" y="1085713"/>
        <a:ext cx="1560699" cy="913678"/>
      </dsp:txXfrm>
    </dsp:sp>
    <dsp:sp modelId="{10C15074-0E47-4356-99FA-F738654AE833}">
      <dsp:nvSpPr>
        <dsp:cNvPr id="0" name=""/>
        <dsp:cNvSpPr/>
      </dsp:nvSpPr>
      <dsp:spPr>
        <a:xfrm>
          <a:off x="4049290" y="1341976"/>
          <a:ext cx="342920" cy="401152"/>
        </a:xfrm>
        <a:prstGeom prst="rightArrow">
          <a:avLst>
            <a:gd name="adj1" fmla="val 60000"/>
            <a:gd name="adj2" fmla="val 50000"/>
          </a:avLst>
        </a:prstGeom>
        <a:solidFill>
          <a:srgbClr val="71B64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4049290" y="1422206"/>
        <a:ext cx="240044" cy="240692"/>
      </dsp:txXfrm>
    </dsp:sp>
    <dsp:sp modelId="{9432E17B-20AE-4841-8315-6AAE91558431}">
      <dsp:nvSpPr>
        <dsp:cNvPr id="0" name=""/>
        <dsp:cNvSpPr/>
      </dsp:nvSpPr>
      <dsp:spPr>
        <a:xfrm>
          <a:off x="4534555" y="1057287"/>
          <a:ext cx="1617551" cy="970530"/>
        </a:xfrm>
        <a:prstGeom prst="roundRect">
          <a:avLst>
            <a:gd name="adj" fmla="val 10000"/>
          </a:avLst>
        </a:prstGeom>
        <a:solidFill>
          <a:srgbClr val="D6AD2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>
              <a:latin typeface="Proxima Nova" panose="02000506030000020004" pitchFamily="2" charset="0"/>
            </a:rPr>
            <a:t>xxx</a:t>
          </a:r>
        </a:p>
      </dsp:txBody>
      <dsp:txXfrm>
        <a:off x="4562981" y="1085713"/>
        <a:ext cx="1560699" cy="9136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3EF61A-04B1-1C4D-BB89-8524F06CEC8F}">
      <dsp:nvSpPr>
        <dsp:cNvPr id="0" name=""/>
        <dsp:cNvSpPr/>
      </dsp:nvSpPr>
      <dsp:spPr>
        <a:xfrm rot="21300000">
          <a:off x="21283" y="1768696"/>
          <a:ext cx="9928520" cy="921895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627A55-5AE6-7245-8752-FC05B365084A}">
      <dsp:nvSpPr>
        <dsp:cNvPr id="0" name=""/>
        <dsp:cNvSpPr/>
      </dsp:nvSpPr>
      <dsp:spPr>
        <a:xfrm>
          <a:off x="1196530" y="222964"/>
          <a:ext cx="2991326" cy="1783715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4FCDCD-5360-7048-BC96-6A07F3716A1D}">
      <dsp:nvSpPr>
        <dsp:cNvPr id="0" name=""/>
        <dsp:cNvSpPr/>
      </dsp:nvSpPr>
      <dsp:spPr>
        <a:xfrm>
          <a:off x="5284676" y="0"/>
          <a:ext cx="3190748" cy="1872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>
            <a:latin typeface="Proxima Nova" panose="02000506030000020004" pitchFamily="2" charset="0"/>
          </a:endParaRPr>
        </a:p>
      </dsp:txBody>
      <dsp:txXfrm>
        <a:off x="5284676" y="0"/>
        <a:ext cx="3190748" cy="1872900"/>
      </dsp:txXfrm>
    </dsp:sp>
    <dsp:sp modelId="{9D51E0F1-BAA4-DB43-BFB7-AEC73803CD6D}">
      <dsp:nvSpPr>
        <dsp:cNvPr id="0" name=""/>
        <dsp:cNvSpPr/>
      </dsp:nvSpPr>
      <dsp:spPr>
        <a:xfrm>
          <a:off x="5783231" y="2452608"/>
          <a:ext cx="2991326" cy="1783715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BD5ED3-ECF3-0A47-BA0F-1FD0330AFB7C}">
      <dsp:nvSpPr>
        <dsp:cNvPr id="0" name=""/>
        <dsp:cNvSpPr/>
      </dsp:nvSpPr>
      <dsp:spPr>
        <a:xfrm>
          <a:off x="1495663" y="2586387"/>
          <a:ext cx="3190748" cy="1872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>
            <a:latin typeface="Proxima Nova" panose="02000506030000020004" pitchFamily="2" charset="0"/>
          </a:endParaRPr>
        </a:p>
      </dsp:txBody>
      <dsp:txXfrm>
        <a:off x="1495663" y="2586387"/>
        <a:ext cx="3190748" cy="18729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CFB027-FEF1-A74E-8519-7590CA1AEC48}">
      <dsp:nvSpPr>
        <dsp:cNvPr id="0" name=""/>
        <dsp:cNvSpPr/>
      </dsp:nvSpPr>
      <dsp:spPr>
        <a:xfrm>
          <a:off x="4210430" y="0"/>
          <a:ext cx="2146374" cy="2146701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C78992-CE40-BA49-96EF-2B94EC41EC88}">
      <dsp:nvSpPr>
        <dsp:cNvPr id="0" name=""/>
        <dsp:cNvSpPr/>
      </dsp:nvSpPr>
      <dsp:spPr>
        <a:xfrm>
          <a:off x="4684850" y="775024"/>
          <a:ext cx="1192699" cy="596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>
            <a:latin typeface="Proxima Nova" panose="02000506030000020004" pitchFamily="2" charset="0"/>
          </a:endParaRPr>
        </a:p>
      </dsp:txBody>
      <dsp:txXfrm>
        <a:off x="4684850" y="775024"/>
        <a:ext cx="1192699" cy="596206"/>
      </dsp:txXfrm>
    </dsp:sp>
    <dsp:sp modelId="{A184B356-1249-274D-A27D-0B19C621BF3C}">
      <dsp:nvSpPr>
        <dsp:cNvPr id="0" name=""/>
        <dsp:cNvSpPr/>
      </dsp:nvSpPr>
      <dsp:spPr>
        <a:xfrm>
          <a:off x="3614282" y="1233439"/>
          <a:ext cx="2146374" cy="2146701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19C162-7D01-8048-AE34-D588A3EBE3E2}">
      <dsp:nvSpPr>
        <dsp:cNvPr id="0" name=""/>
        <dsp:cNvSpPr/>
      </dsp:nvSpPr>
      <dsp:spPr>
        <a:xfrm>
          <a:off x="4091120" y="2015598"/>
          <a:ext cx="1192699" cy="596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>
            <a:latin typeface="Proxima Nova" panose="02000506030000020004" pitchFamily="2" charset="0"/>
          </a:endParaRPr>
        </a:p>
      </dsp:txBody>
      <dsp:txXfrm>
        <a:off x="4091120" y="2015598"/>
        <a:ext cx="1192699" cy="596206"/>
      </dsp:txXfrm>
    </dsp:sp>
    <dsp:sp modelId="{422D642F-D552-5642-B853-390B5C3271F0}">
      <dsp:nvSpPr>
        <dsp:cNvPr id="0" name=""/>
        <dsp:cNvSpPr/>
      </dsp:nvSpPr>
      <dsp:spPr>
        <a:xfrm>
          <a:off x="4363196" y="2614480"/>
          <a:ext cx="1844068" cy="1844807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68E00E-B92C-7048-BFC5-C7A14B84CA1E}">
      <dsp:nvSpPr>
        <dsp:cNvPr id="0" name=""/>
        <dsp:cNvSpPr/>
      </dsp:nvSpPr>
      <dsp:spPr>
        <a:xfrm>
          <a:off x="4687671" y="3257955"/>
          <a:ext cx="1192699" cy="596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>
            <a:latin typeface="Proxima Nova" panose="02000506030000020004" pitchFamily="2" charset="0"/>
          </a:endParaRPr>
        </a:p>
      </dsp:txBody>
      <dsp:txXfrm>
        <a:off x="4687671" y="3257955"/>
        <a:ext cx="1192699" cy="5962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A56597-DAE3-463D-9872-53688895EBF0}">
      <dsp:nvSpPr>
        <dsp:cNvPr id="0" name=""/>
        <dsp:cNvSpPr/>
      </dsp:nvSpPr>
      <dsp:spPr>
        <a:xfrm>
          <a:off x="966921" y="621"/>
          <a:ext cx="835745" cy="835745"/>
        </a:xfrm>
        <a:prstGeom prst="ellipse">
          <a:avLst/>
        </a:prstGeom>
        <a:solidFill>
          <a:srgbClr val="D6AD2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Proxima Nova" panose="02000506030000020004" pitchFamily="2" charset="0"/>
            </a:rPr>
            <a:t>Plan</a:t>
          </a:r>
        </a:p>
      </dsp:txBody>
      <dsp:txXfrm>
        <a:off x="1089313" y="123013"/>
        <a:ext cx="590961" cy="590961"/>
      </dsp:txXfrm>
    </dsp:sp>
    <dsp:sp modelId="{FB2D29CA-5C7D-48CC-8D43-BACDE0C65396}">
      <dsp:nvSpPr>
        <dsp:cNvPr id="0" name=""/>
        <dsp:cNvSpPr/>
      </dsp:nvSpPr>
      <dsp:spPr>
        <a:xfrm rot="2700000">
          <a:off x="1712983" y="716852"/>
          <a:ext cx="222402" cy="282063"/>
        </a:xfrm>
        <a:prstGeom prst="rightArrow">
          <a:avLst>
            <a:gd name="adj1" fmla="val 60000"/>
            <a:gd name="adj2" fmla="val 50000"/>
          </a:avLst>
        </a:prstGeom>
        <a:solidFill>
          <a:srgbClr val="D6AD2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>
            <a:latin typeface="Proxima Nova" panose="02000506030000020004" pitchFamily="2" charset="0"/>
          </a:endParaRPr>
        </a:p>
      </dsp:txBody>
      <dsp:txXfrm>
        <a:off x="1722754" y="749676"/>
        <a:ext cx="155681" cy="169237"/>
      </dsp:txXfrm>
    </dsp:sp>
    <dsp:sp modelId="{5D0A0E26-36E8-4946-935D-97535DFB67BF}">
      <dsp:nvSpPr>
        <dsp:cNvPr id="0" name=""/>
        <dsp:cNvSpPr/>
      </dsp:nvSpPr>
      <dsp:spPr>
        <a:xfrm>
          <a:off x="1854604" y="888303"/>
          <a:ext cx="835745" cy="835745"/>
        </a:xfrm>
        <a:prstGeom prst="ellipse">
          <a:avLst/>
        </a:prstGeom>
        <a:solidFill>
          <a:srgbClr val="00416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Proxima Nova" panose="02000506030000020004" pitchFamily="2" charset="0"/>
            </a:rPr>
            <a:t>Do</a:t>
          </a:r>
        </a:p>
      </dsp:txBody>
      <dsp:txXfrm>
        <a:off x="1976996" y="1010695"/>
        <a:ext cx="590961" cy="590961"/>
      </dsp:txXfrm>
    </dsp:sp>
    <dsp:sp modelId="{7C661093-046C-4FCA-B65C-D7AC4EA5CE45}">
      <dsp:nvSpPr>
        <dsp:cNvPr id="0" name=""/>
        <dsp:cNvSpPr/>
      </dsp:nvSpPr>
      <dsp:spPr>
        <a:xfrm rot="8100000">
          <a:off x="1721885" y="1604534"/>
          <a:ext cx="222402" cy="282063"/>
        </a:xfrm>
        <a:prstGeom prst="rightArrow">
          <a:avLst>
            <a:gd name="adj1" fmla="val 60000"/>
            <a:gd name="adj2" fmla="val 50000"/>
          </a:avLst>
        </a:prstGeom>
        <a:solidFill>
          <a:srgbClr val="00416E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>
            <a:latin typeface="Proxima Nova" panose="02000506030000020004" pitchFamily="2" charset="0"/>
          </a:endParaRPr>
        </a:p>
      </dsp:txBody>
      <dsp:txXfrm rot="10800000">
        <a:off x="1778835" y="1637358"/>
        <a:ext cx="155681" cy="169237"/>
      </dsp:txXfrm>
    </dsp:sp>
    <dsp:sp modelId="{2A9DFC89-1702-4537-BB40-070641CEEA00}">
      <dsp:nvSpPr>
        <dsp:cNvPr id="0" name=""/>
        <dsp:cNvSpPr/>
      </dsp:nvSpPr>
      <dsp:spPr>
        <a:xfrm>
          <a:off x="966921" y="1775986"/>
          <a:ext cx="835745" cy="835745"/>
        </a:xfrm>
        <a:prstGeom prst="ellipse">
          <a:avLst/>
        </a:prstGeom>
        <a:solidFill>
          <a:srgbClr val="00AAD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Proxima Nova" panose="02000506030000020004" pitchFamily="2" charset="0"/>
            </a:rPr>
            <a:t>Study</a:t>
          </a:r>
        </a:p>
      </dsp:txBody>
      <dsp:txXfrm>
        <a:off x="1089313" y="1898378"/>
        <a:ext cx="590961" cy="590961"/>
      </dsp:txXfrm>
    </dsp:sp>
    <dsp:sp modelId="{AE8A9C83-4176-4D9B-B568-1B4FCB29817F}">
      <dsp:nvSpPr>
        <dsp:cNvPr id="0" name=""/>
        <dsp:cNvSpPr/>
      </dsp:nvSpPr>
      <dsp:spPr>
        <a:xfrm rot="13500000">
          <a:off x="834203" y="1613436"/>
          <a:ext cx="222402" cy="282063"/>
        </a:xfrm>
        <a:prstGeom prst="rightArrow">
          <a:avLst>
            <a:gd name="adj1" fmla="val 60000"/>
            <a:gd name="adj2" fmla="val 50000"/>
          </a:avLst>
        </a:prstGeom>
        <a:solidFill>
          <a:srgbClr val="00AAD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>
            <a:latin typeface="Proxima Nova" panose="02000506030000020004" pitchFamily="2" charset="0"/>
          </a:endParaRPr>
        </a:p>
      </dsp:txBody>
      <dsp:txXfrm rot="10800000">
        <a:off x="891153" y="1693438"/>
        <a:ext cx="155681" cy="169237"/>
      </dsp:txXfrm>
    </dsp:sp>
    <dsp:sp modelId="{5D19ACEF-9D32-45E1-99E1-0D3FE43FDFDF}">
      <dsp:nvSpPr>
        <dsp:cNvPr id="0" name=""/>
        <dsp:cNvSpPr/>
      </dsp:nvSpPr>
      <dsp:spPr>
        <a:xfrm>
          <a:off x="79239" y="888303"/>
          <a:ext cx="835745" cy="835745"/>
        </a:xfrm>
        <a:prstGeom prst="ellipse">
          <a:avLst/>
        </a:prstGeom>
        <a:solidFill>
          <a:srgbClr val="71B64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Proxima Nova" panose="02000506030000020004" pitchFamily="2" charset="0"/>
            </a:rPr>
            <a:t>Act</a:t>
          </a:r>
        </a:p>
      </dsp:txBody>
      <dsp:txXfrm>
        <a:off x="201631" y="1010695"/>
        <a:ext cx="590961" cy="590961"/>
      </dsp:txXfrm>
    </dsp:sp>
    <dsp:sp modelId="{D328919E-E96F-4755-B119-7D24DF2B3553}">
      <dsp:nvSpPr>
        <dsp:cNvPr id="0" name=""/>
        <dsp:cNvSpPr/>
      </dsp:nvSpPr>
      <dsp:spPr>
        <a:xfrm rot="18900000">
          <a:off x="825301" y="725754"/>
          <a:ext cx="222402" cy="282063"/>
        </a:xfrm>
        <a:prstGeom prst="rightArrow">
          <a:avLst>
            <a:gd name="adj1" fmla="val 60000"/>
            <a:gd name="adj2" fmla="val 50000"/>
          </a:avLst>
        </a:prstGeom>
        <a:solidFill>
          <a:srgbClr val="71B64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>
            <a:latin typeface="Proxima Nova" panose="02000506030000020004" pitchFamily="2" charset="0"/>
          </a:endParaRPr>
        </a:p>
      </dsp:txBody>
      <dsp:txXfrm>
        <a:off x="835072" y="805756"/>
        <a:ext cx="155681" cy="16923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A56597-DAE3-463D-9872-53688895EBF0}">
      <dsp:nvSpPr>
        <dsp:cNvPr id="0" name=""/>
        <dsp:cNvSpPr/>
      </dsp:nvSpPr>
      <dsp:spPr>
        <a:xfrm>
          <a:off x="966921" y="621"/>
          <a:ext cx="835745" cy="835745"/>
        </a:xfrm>
        <a:prstGeom prst="ellipse">
          <a:avLst/>
        </a:prstGeom>
        <a:solidFill>
          <a:srgbClr val="D6AD2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Proxima Nova" panose="02000506030000020004" pitchFamily="2" charset="0"/>
            </a:rPr>
            <a:t>Plan</a:t>
          </a:r>
        </a:p>
      </dsp:txBody>
      <dsp:txXfrm>
        <a:off x="1089313" y="123013"/>
        <a:ext cx="590961" cy="590961"/>
      </dsp:txXfrm>
    </dsp:sp>
    <dsp:sp modelId="{FB2D29CA-5C7D-48CC-8D43-BACDE0C65396}">
      <dsp:nvSpPr>
        <dsp:cNvPr id="0" name=""/>
        <dsp:cNvSpPr/>
      </dsp:nvSpPr>
      <dsp:spPr>
        <a:xfrm rot="2700000">
          <a:off x="1712983" y="716852"/>
          <a:ext cx="222402" cy="282063"/>
        </a:xfrm>
        <a:prstGeom prst="rightArrow">
          <a:avLst>
            <a:gd name="adj1" fmla="val 60000"/>
            <a:gd name="adj2" fmla="val 50000"/>
          </a:avLst>
        </a:prstGeom>
        <a:solidFill>
          <a:srgbClr val="D6AD2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>
            <a:latin typeface="Proxima Nova" panose="02000506030000020004" pitchFamily="2" charset="0"/>
          </a:endParaRPr>
        </a:p>
      </dsp:txBody>
      <dsp:txXfrm>
        <a:off x="1722754" y="749676"/>
        <a:ext cx="155681" cy="169237"/>
      </dsp:txXfrm>
    </dsp:sp>
    <dsp:sp modelId="{5D0A0E26-36E8-4946-935D-97535DFB67BF}">
      <dsp:nvSpPr>
        <dsp:cNvPr id="0" name=""/>
        <dsp:cNvSpPr/>
      </dsp:nvSpPr>
      <dsp:spPr>
        <a:xfrm>
          <a:off x="1854604" y="888303"/>
          <a:ext cx="835745" cy="835745"/>
        </a:xfrm>
        <a:prstGeom prst="ellipse">
          <a:avLst/>
        </a:prstGeom>
        <a:solidFill>
          <a:srgbClr val="00416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Proxima Nova" panose="02000506030000020004" pitchFamily="2" charset="0"/>
            </a:rPr>
            <a:t>Do</a:t>
          </a:r>
        </a:p>
      </dsp:txBody>
      <dsp:txXfrm>
        <a:off x="1976996" y="1010695"/>
        <a:ext cx="590961" cy="590961"/>
      </dsp:txXfrm>
    </dsp:sp>
    <dsp:sp modelId="{7C661093-046C-4FCA-B65C-D7AC4EA5CE45}">
      <dsp:nvSpPr>
        <dsp:cNvPr id="0" name=""/>
        <dsp:cNvSpPr/>
      </dsp:nvSpPr>
      <dsp:spPr>
        <a:xfrm rot="8100000">
          <a:off x="1721885" y="1604534"/>
          <a:ext cx="222402" cy="282063"/>
        </a:xfrm>
        <a:prstGeom prst="rightArrow">
          <a:avLst>
            <a:gd name="adj1" fmla="val 60000"/>
            <a:gd name="adj2" fmla="val 50000"/>
          </a:avLst>
        </a:prstGeom>
        <a:solidFill>
          <a:srgbClr val="00416E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>
            <a:latin typeface="Proxima Nova" panose="02000506030000020004" pitchFamily="2" charset="0"/>
          </a:endParaRPr>
        </a:p>
      </dsp:txBody>
      <dsp:txXfrm rot="10800000">
        <a:off x="1778835" y="1637358"/>
        <a:ext cx="155681" cy="169237"/>
      </dsp:txXfrm>
    </dsp:sp>
    <dsp:sp modelId="{2A9DFC89-1702-4537-BB40-070641CEEA00}">
      <dsp:nvSpPr>
        <dsp:cNvPr id="0" name=""/>
        <dsp:cNvSpPr/>
      </dsp:nvSpPr>
      <dsp:spPr>
        <a:xfrm>
          <a:off x="966921" y="1775986"/>
          <a:ext cx="835745" cy="835745"/>
        </a:xfrm>
        <a:prstGeom prst="ellipse">
          <a:avLst/>
        </a:prstGeom>
        <a:solidFill>
          <a:srgbClr val="00AAD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Proxima Nova" panose="02000506030000020004" pitchFamily="2" charset="0"/>
            </a:rPr>
            <a:t>Study</a:t>
          </a:r>
        </a:p>
      </dsp:txBody>
      <dsp:txXfrm>
        <a:off x="1089313" y="1898378"/>
        <a:ext cx="590961" cy="590961"/>
      </dsp:txXfrm>
    </dsp:sp>
    <dsp:sp modelId="{AE8A9C83-4176-4D9B-B568-1B4FCB29817F}">
      <dsp:nvSpPr>
        <dsp:cNvPr id="0" name=""/>
        <dsp:cNvSpPr/>
      </dsp:nvSpPr>
      <dsp:spPr>
        <a:xfrm rot="13500000">
          <a:off x="834203" y="1613436"/>
          <a:ext cx="222402" cy="282063"/>
        </a:xfrm>
        <a:prstGeom prst="rightArrow">
          <a:avLst>
            <a:gd name="adj1" fmla="val 60000"/>
            <a:gd name="adj2" fmla="val 50000"/>
          </a:avLst>
        </a:prstGeom>
        <a:solidFill>
          <a:srgbClr val="00AAD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>
            <a:latin typeface="Proxima Nova" panose="02000506030000020004" pitchFamily="2" charset="0"/>
          </a:endParaRPr>
        </a:p>
      </dsp:txBody>
      <dsp:txXfrm rot="10800000">
        <a:off x="891153" y="1693438"/>
        <a:ext cx="155681" cy="169237"/>
      </dsp:txXfrm>
    </dsp:sp>
    <dsp:sp modelId="{5D19ACEF-9D32-45E1-99E1-0D3FE43FDFDF}">
      <dsp:nvSpPr>
        <dsp:cNvPr id="0" name=""/>
        <dsp:cNvSpPr/>
      </dsp:nvSpPr>
      <dsp:spPr>
        <a:xfrm>
          <a:off x="79239" y="888303"/>
          <a:ext cx="835745" cy="835745"/>
        </a:xfrm>
        <a:prstGeom prst="ellipse">
          <a:avLst/>
        </a:prstGeom>
        <a:solidFill>
          <a:srgbClr val="71B64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Proxima Nova" panose="02000506030000020004" pitchFamily="2" charset="0"/>
            </a:rPr>
            <a:t>Act</a:t>
          </a:r>
        </a:p>
      </dsp:txBody>
      <dsp:txXfrm>
        <a:off x="201631" y="1010695"/>
        <a:ext cx="590961" cy="590961"/>
      </dsp:txXfrm>
    </dsp:sp>
    <dsp:sp modelId="{D328919E-E96F-4755-B119-7D24DF2B3553}">
      <dsp:nvSpPr>
        <dsp:cNvPr id="0" name=""/>
        <dsp:cNvSpPr/>
      </dsp:nvSpPr>
      <dsp:spPr>
        <a:xfrm rot="18900000">
          <a:off x="825301" y="725754"/>
          <a:ext cx="222402" cy="282063"/>
        </a:xfrm>
        <a:prstGeom prst="rightArrow">
          <a:avLst>
            <a:gd name="adj1" fmla="val 60000"/>
            <a:gd name="adj2" fmla="val 50000"/>
          </a:avLst>
        </a:prstGeom>
        <a:solidFill>
          <a:srgbClr val="71B64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>
            <a:latin typeface="Proxima Nova" panose="02000506030000020004" pitchFamily="2" charset="0"/>
          </a:endParaRPr>
        </a:p>
      </dsp:txBody>
      <dsp:txXfrm>
        <a:off x="835072" y="805756"/>
        <a:ext cx="155681" cy="16923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A56597-DAE3-463D-9872-53688895EBF0}">
      <dsp:nvSpPr>
        <dsp:cNvPr id="0" name=""/>
        <dsp:cNvSpPr/>
      </dsp:nvSpPr>
      <dsp:spPr>
        <a:xfrm>
          <a:off x="966921" y="621"/>
          <a:ext cx="835745" cy="835745"/>
        </a:xfrm>
        <a:prstGeom prst="ellipse">
          <a:avLst/>
        </a:prstGeom>
        <a:solidFill>
          <a:srgbClr val="D6AD2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Proxima Nova" panose="02000506030000020004" pitchFamily="2" charset="0"/>
            </a:rPr>
            <a:t>Plan</a:t>
          </a:r>
        </a:p>
      </dsp:txBody>
      <dsp:txXfrm>
        <a:off x="1089313" y="123013"/>
        <a:ext cx="590961" cy="590961"/>
      </dsp:txXfrm>
    </dsp:sp>
    <dsp:sp modelId="{FB2D29CA-5C7D-48CC-8D43-BACDE0C65396}">
      <dsp:nvSpPr>
        <dsp:cNvPr id="0" name=""/>
        <dsp:cNvSpPr/>
      </dsp:nvSpPr>
      <dsp:spPr>
        <a:xfrm rot="2700000">
          <a:off x="1712983" y="716852"/>
          <a:ext cx="222402" cy="282063"/>
        </a:xfrm>
        <a:prstGeom prst="rightArrow">
          <a:avLst>
            <a:gd name="adj1" fmla="val 60000"/>
            <a:gd name="adj2" fmla="val 50000"/>
          </a:avLst>
        </a:prstGeom>
        <a:solidFill>
          <a:srgbClr val="D6AD2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>
            <a:latin typeface="Proxima Nova" panose="02000506030000020004" pitchFamily="2" charset="0"/>
          </a:endParaRPr>
        </a:p>
      </dsp:txBody>
      <dsp:txXfrm>
        <a:off x="1722754" y="749676"/>
        <a:ext cx="155681" cy="169237"/>
      </dsp:txXfrm>
    </dsp:sp>
    <dsp:sp modelId="{5D0A0E26-36E8-4946-935D-97535DFB67BF}">
      <dsp:nvSpPr>
        <dsp:cNvPr id="0" name=""/>
        <dsp:cNvSpPr/>
      </dsp:nvSpPr>
      <dsp:spPr>
        <a:xfrm>
          <a:off x="1854604" y="888303"/>
          <a:ext cx="835745" cy="835745"/>
        </a:xfrm>
        <a:prstGeom prst="ellipse">
          <a:avLst/>
        </a:prstGeom>
        <a:solidFill>
          <a:srgbClr val="00416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Proxima Nova" panose="02000506030000020004" pitchFamily="2" charset="0"/>
            </a:rPr>
            <a:t>Do</a:t>
          </a:r>
        </a:p>
      </dsp:txBody>
      <dsp:txXfrm>
        <a:off x="1976996" y="1010695"/>
        <a:ext cx="590961" cy="590961"/>
      </dsp:txXfrm>
    </dsp:sp>
    <dsp:sp modelId="{7C661093-046C-4FCA-B65C-D7AC4EA5CE45}">
      <dsp:nvSpPr>
        <dsp:cNvPr id="0" name=""/>
        <dsp:cNvSpPr/>
      </dsp:nvSpPr>
      <dsp:spPr>
        <a:xfrm rot="8100000">
          <a:off x="1721885" y="1604534"/>
          <a:ext cx="222402" cy="282063"/>
        </a:xfrm>
        <a:prstGeom prst="rightArrow">
          <a:avLst>
            <a:gd name="adj1" fmla="val 60000"/>
            <a:gd name="adj2" fmla="val 50000"/>
          </a:avLst>
        </a:prstGeom>
        <a:solidFill>
          <a:srgbClr val="00416E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>
            <a:latin typeface="Proxima Nova" panose="02000506030000020004" pitchFamily="2" charset="0"/>
          </a:endParaRPr>
        </a:p>
      </dsp:txBody>
      <dsp:txXfrm rot="10800000">
        <a:off x="1778835" y="1637358"/>
        <a:ext cx="155681" cy="169237"/>
      </dsp:txXfrm>
    </dsp:sp>
    <dsp:sp modelId="{2A9DFC89-1702-4537-BB40-070641CEEA00}">
      <dsp:nvSpPr>
        <dsp:cNvPr id="0" name=""/>
        <dsp:cNvSpPr/>
      </dsp:nvSpPr>
      <dsp:spPr>
        <a:xfrm>
          <a:off x="966921" y="1775986"/>
          <a:ext cx="835745" cy="835745"/>
        </a:xfrm>
        <a:prstGeom prst="ellipse">
          <a:avLst/>
        </a:prstGeom>
        <a:solidFill>
          <a:srgbClr val="00AAD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Proxima Nova" panose="02000506030000020004" pitchFamily="2" charset="0"/>
            </a:rPr>
            <a:t>Study</a:t>
          </a:r>
        </a:p>
      </dsp:txBody>
      <dsp:txXfrm>
        <a:off x="1089313" y="1898378"/>
        <a:ext cx="590961" cy="590961"/>
      </dsp:txXfrm>
    </dsp:sp>
    <dsp:sp modelId="{AE8A9C83-4176-4D9B-B568-1B4FCB29817F}">
      <dsp:nvSpPr>
        <dsp:cNvPr id="0" name=""/>
        <dsp:cNvSpPr/>
      </dsp:nvSpPr>
      <dsp:spPr>
        <a:xfrm rot="13500000">
          <a:off x="834203" y="1613436"/>
          <a:ext cx="222402" cy="282063"/>
        </a:xfrm>
        <a:prstGeom prst="rightArrow">
          <a:avLst>
            <a:gd name="adj1" fmla="val 60000"/>
            <a:gd name="adj2" fmla="val 50000"/>
          </a:avLst>
        </a:prstGeom>
        <a:solidFill>
          <a:srgbClr val="00AAD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>
            <a:latin typeface="Proxima Nova" panose="02000506030000020004" pitchFamily="2" charset="0"/>
          </a:endParaRPr>
        </a:p>
      </dsp:txBody>
      <dsp:txXfrm rot="10800000">
        <a:off x="891153" y="1693438"/>
        <a:ext cx="155681" cy="169237"/>
      </dsp:txXfrm>
    </dsp:sp>
    <dsp:sp modelId="{5D19ACEF-9D32-45E1-99E1-0D3FE43FDFDF}">
      <dsp:nvSpPr>
        <dsp:cNvPr id="0" name=""/>
        <dsp:cNvSpPr/>
      </dsp:nvSpPr>
      <dsp:spPr>
        <a:xfrm>
          <a:off x="79239" y="888303"/>
          <a:ext cx="835745" cy="835745"/>
        </a:xfrm>
        <a:prstGeom prst="ellipse">
          <a:avLst/>
        </a:prstGeom>
        <a:solidFill>
          <a:srgbClr val="71B64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Proxima Nova" panose="02000506030000020004" pitchFamily="2" charset="0"/>
            </a:rPr>
            <a:t>Act</a:t>
          </a:r>
        </a:p>
      </dsp:txBody>
      <dsp:txXfrm>
        <a:off x="201631" y="1010695"/>
        <a:ext cx="590961" cy="590961"/>
      </dsp:txXfrm>
    </dsp:sp>
    <dsp:sp modelId="{D328919E-E96F-4755-B119-7D24DF2B3553}">
      <dsp:nvSpPr>
        <dsp:cNvPr id="0" name=""/>
        <dsp:cNvSpPr/>
      </dsp:nvSpPr>
      <dsp:spPr>
        <a:xfrm rot="18900000">
          <a:off x="825301" y="725754"/>
          <a:ext cx="222402" cy="282063"/>
        </a:xfrm>
        <a:prstGeom prst="rightArrow">
          <a:avLst>
            <a:gd name="adj1" fmla="val 60000"/>
            <a:gd name="adj2" fmla="val 50000"/>
          </a:avLst>
        </a:prstGeom>
        <a:solidFill>
          <a:srgbClr val="71B64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>
            <a:latin typeface="Proxima Nova" panose="02000506030000020004" pitchFamily="2" charset="0"/>
          </a:endParaRPr>
        </a:p>
      </dsp:txBody>
      <dsp:txXfrm>
        <a:off x="835072" y="805756"/>
        <a:ext cx="155681" cy="1692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0B574A-9F6D-0F4D-8F55-BDBC3522CC08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57DFD0-DCB4-3C4A-A746-6D1BAA809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026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3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F8CEFC2-6B18-3F4E-B13B-A2B985DAA20A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969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695325" y="1143000"/>
            <a:ext cx="5441950" cy="3060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96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400550"/>
            <a:ext cx="5461000" cy="35750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6749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2EAC75-4F62-F74C-A6C0-E87B71094265}"/>
              </a:ext>
            </a:extLst>
          </p:cNvPr>
          <p:cNvSpPr/>
          <p:nvPr userDrawn="1"/>
        </p:nvSpPr>
        <p:spPr>
          <a:xfrm>
            <a:off x="0" y="2803617"/>
            <a:ext cx="12192000" cy="405438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9851992-6C00-CD42-BDF3-2681FAD583B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761362" y="659003"/>
            <a:ext cx="8154714" cy="949643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800" b="0" i="0">
                <a:solidFill>
                  <a:schemeClr val="accent6"/>
                </a:solidFill>
                <a:latin typeface="Proxima Nova Light" panose="02000506030000020004" pitchFamily="2" charset="0"/>
              </a:defRPr>
            </a:lvl1pPr>
          </a:lstStyle>
          <a:p>
            <a:r>
              <a:rPr lang="en-US"/>
              <a:t>Department or</a:t>
            </a:r>
            <a:br>
              <a:rPr lang="en-US"/>
            </a:br>
            <a:r>
              <a:rPr lang="en-US"/>
              <a:t>Presentation Title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4D0EED-109D-C04F-8385-AA0DCCE5D2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0048" y="628181"/>
            <a:ext cx="2401246" cy="1114123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93AAE5A-4923-2548-8F07-82C0836B6BFA}"/>
              </a:ext>
            </a:extLst>
          </p:cNvPr>
          <p:cNvCxnSpPr>
            <a:cxnSpLocks/>
          </p:cNvCxnSpPr>
          <p:nvPr userDrawn="1"/>
        </p:nvCxnSpPr>
        <p:spPr>
          <a:xfrm flipV="1">
            <a:off x="3394953" y="243192"/>
            <a:ext cx="0" cy="17796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55CE8D78-E84C-C949-BEC3-8436AECAFE93}"/>
              </a:ext>
            </a:extLst>
          </p:cNvPr>
          <p:cNvSpPr>
            <a:spLocks noGrp="1"/>
          </p:cNvSpPr>
          <p:nvPr>
            <p:ph type="body" sz="half" idx="10" hasCustomPrompt="1"/>
          </p:nvPr>
        </p:nvSpPr>
        <p:spPr>
          <a:xfrm>
            <a:off x="3760640" y="5512753"/>
            <a:ext cx="4699966" cy="104631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1000"/>
              </a:spcBef>
              <a:buNone/>
              <a:defRPr sz="1600" b="0" i="0">
                <a:solidFill>
                  <a:schemeClr val="bg1"/>
                </a:solidFill>
                <a:latin typeface="Proxima Nova Light" panose="02000506030000020004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Author / Presenter Name</a:t>
            </a:r>
            <a:br>
              <a:rPr lang="en-US"/>
            </a:br>
            <a:r>
              <a:rPr lang="en-US"/>
              <a:t>Credentials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1582DEE-0045-134B-90B0-797BD6AF73B4}"/>
              </a:ext>
            </a:extLst>
          </p:cNvPr>
          <p:cNvCxnSpPr/>
          <p:nvPr userDrawn="1"/>
        </p:nvCxnSpPr>
        <p:spPr>
          <a:xfrm flipV="1">
            <a:off x="3394953" y="243191"/>
            <a:ext cx="0" cy="2412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08941DD6-CE9E-8F44-9AD6-E7111856149F}"/>
              </a:ext>
            </a:extLst>
          </p:cNvPr>
          <p:cNvSpPr/>
          <p:nvPr userDrawn="1"/>
        </p:nvSpPr>
        <p:spPr>
          <a:xfrm>
            <a:off x="1" y="2803616"/>
            <a:ext cx="12192000" cy="5700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323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47D7B-3A90-48F0-B1BB-BB6B7C04C9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17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4584"/>
            <a:ext cx="5386917" cy="641349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5934"/>
            <a:ext cx="5386917" cy="3949700"/>
          </a:xfr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133"/>
            </a:lvl2pPr>
            <a:lvl3pPr>
              <a:spcAft>
                <a:spcPts val="800"/>
              </a:spcAft>
              <a:defRPr sz="1867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4584"/>
            <a:ext cx="5389033" cy="641349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5934"/>
            <a:ext cx="5389033" cy="3949700"/>
          </a:xfr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133"/>
            </a:lvl2pPr>
            <a:lvl3pPr>
              <a:spcAft>
                <a:spcPts val="800"/>
              </a:spcAft>
              <a:defRPr sz="1867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1999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Head and 2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77825" y="438912"/>
            <a:ext cx="10773833" cy="575094"/>
          </a:xfrm>
        </p:spPr>
        <p:txBody>
          <a:bodyPr vert="horz" wrap="square" lIns="9144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marL="0" lvl="0"/>
            <a:r>
              <a:rPr lang="en-US"/>
              <a:t>Slide Title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81953" y="1562634"/>
            <a:ext cx="5319183" cy="3978016"/>
          </a:xfrm>
        </p:spPr>
        <p:txBody>
          <a:bodyPr vert="horz" wrap="square" lIns="91440" tIns="45720" rIns="91440" bIns="4572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/>
              <a:t>Click to edit bullet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854750" y="1013951"/>
            <a:ext cx="10770193" cy="383182"/>
          </a:xfrm>
        </p:spPr>
        <p:txBody>
          <a:bodyPr vert="horz" wrap="square" lIns="91440" tIns="45720" rIns="91440" bIns="45720" rtlCol="0" anchor="t">
            <a:noAutofit/>
          </a:bodyPr>
          <a:lstStyle>
            <a:lvl1pPr>
              <a:defRPr lang="en-US" dirty="0" smtClean="0"/>
            </a:lvl1pPr>
          </a:lstStyle>
          <a:p>
            <a:pPr marL="0" lvl="0" indent="0">
              <a:buNone/>
            </a:pPr>
            <a:r>
              <a:rPr lang="en-US"/>
              <a:t>Subhead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1" hasCustomPrompt="1"/>
          </p:nvPr>
        </p:nvSpPr>
        <p:spPr>
          <a:xfrm>
            <a:off x="6510170" y="1556703"/>
            <a:ext cx="5350932" cy="3978016"/>
          </a:xfrm>
        </p:spPr>
        <p:txBody>
          <a:bodyPr vert="horz" wrap="square" lIns="91440" tIns="45720" rIns="91440" bIns="4572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/>
              <a:t>Click to edit bullet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2"/>
          </p:nvPr>
        </p:nvSpPr>
        <p:spPr>
          <a:xfrm>
            <a:off x="8446184" y="6452361"/>
            <a:ext cx="1236257" cy="155235"/>
          </a:xfrm>
          <a:prstGeom prst="rect">
            <a:avLst/>
          </a:prstGeom>
        </p:spPr>
        <p:txBody>
          <a:bodyPr vert="horz" wrap="square" lIns="0" tIns="0" rIns="0" bIns="0" rtlCol="0" anchor="b" anchorCtr="0"/>
          <a:lstStyle>
            <a:lvl1pPr algn="l">
              <a:defRPr sz="900" i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FD22769-B73C-414A-8867-3CE0DE637C76}" type="datetime1">
              <a:rPr lang="en-US" smtClean="0"/>
              <a:t>7/17/2020</a:t>
            </a:fld>
            <a:endParaRPr lang="en-US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972215" y="6470128"/>
            <a:ext cx="5747876" cy="137980"/>
          </a:xfrm>
          <a:prstGeom prst="rect">
            <a:avLst/>
          </a:prstGeom>
        </p:spPr>
        <p:txBody>
          <a:bodyPr vert="horz" wrap="square" lIns="0" tIns="0" rIns="0" bIns="0" rtlCol="0" anchor="b" anchorCtr="0"/>
          <a:lstStyle>
            <a:lvl1pPr algn="l">
              <a:defRPr sz="900" i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Presentation Title and/or Sub Brand Name Here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477346" y="6453504"/>
            <a:ext cx="328081" cy="155233"/>
          </a:xfrm>
          <a:prstGeom prst="rect">
            <a:avLst/>
          </a:prstGeom>
        </p:spPr>
        <p:txBody>
          <a:bodyPr vert="horz" wrap="square" lIns="0" tIns="0" rIns="0" bIns="0" rtlCol="0" anchor="b" anchorCtr="0"/>
          <a:lstStyle>
            <a:lvl1pPr algn="l">
              <a:defRPr sz="900" i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BCC8D0D-EAEC-449D-9161-023DFF90F2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40596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6EBCD-196E-424F-BBFD-17C3903706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5B3188-73E0-9342-8355-3B2F71F6E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30D625-9988-074F-8A13-FA33AD47E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B6835-4218-6541-832E-65255A75A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A4317-B739-FB46-BE32-A21F1ADBD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44B0F4-AFC0-F140-997C-CEF37E1648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01694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7099777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A2E42C05-9D2B-6542-B366-8DA24F1DEBA0}"/>
              </a:ext>
            </a:extLst>
          </p:cNvPr>
          <p:cNvSpPr/>
          <p:nvPr userDrawn="1"/>
        </p:nvSpPr>
        <p:spPr>
          <a:xfrm>
            <a:off x="-1524" y="0"/>
            <a:ext cx="12193524" cy="33736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EA6774B9-7EC6-864E-9952-54CD236A7C9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96230" y="2130878"/>
            <a:ext cx="9144000" cy="949643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800" b="0" i="0">
                <a:solidFill>
                  <a:schemeClr val="bg1"/>
                </a:solidFill>
                <a:latin typeface="Proxima Nova Light" panose="02000506030000020004" pitchFamily="2" charset="0"/>
              </a:defRPr>
            </a:lvl1pPr>
          </a:lstStyle>
          <a:p>
            <a:r>
              <a:rPr lang="en-US"/>
              <a:t>Section Title</a:t>
            </a:r>
            <a:br>
              <a:rPr lang="en-US"/>
            </a:br>
            <a:r>
              <a:rPr lang="en-US"/>
              <a:t>Divider Layout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8C663AEB-9E08-5746-8BDC-9D192E9D682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396230" y="3657600"/>
            <a:ext cx="9144000" cy="209256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 b="0" i="0">
                <a:solidFill>
                  <a:schemeClr val="accent6"/>
                </a:solidFill>
                <a:latin typeface="Proxima Nova Light" panose="02000506030000020004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n-US"/>
              <a:t>Description of program might go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consectetuer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, </a:t>
            </a:r>
            <a:r>
              <a:rPr lang="en-US" err="1"/>
              <a:t>sed</a:t>
            </a:r>
            <a:r>
              <a:rPr lang="en-US"/>
              <a:t> </a:t>
            </a:r>
            <a:r>
              <a:rPr lang="en-US" err="1"/>
              <a:t>diam</a:t>
            </a:r>
            <a:r>
              <a:rPr lang="en-US"/>
              <a:t> </a:t>
            </a:r>
            <a:r>
              <a:rPr lang="en-US" err="1"/>
              <a:t>nonummy</a:t>
            </a:r>
            <a:r>
              <a:rPr lang="en-US"/>
              <a:t> </a:t>
            </a:r>
            <a:r>
              <a:rPr lang="en-US" err="1"/>
              <a:t>nibh</a:t>
            </a:r>
            <a:r>
              <a:rPr lang="en-US"/>
              <a:t> </a:t>
            </a:r>
            <a:r>
              <a:rPr lang="en-US" err="1"/>
              <a:t>euismod</a:t>
            </a:r>
            <a:r>
              <a:rPr lang="en-US"/>
              <a:t> </a:t>
            </a:r>
            <a:r>
              <a:rPr lang="en-US" err="1"/>
              <a:t>tincidunt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</a:t>
            </a:r>
            <a:r>
              <a:rPr lang="en-US" err="1"/>
              <a:t>laoreet</a:t>
            </a:r>
            <a:r>
              <a:rPr lang="en-US"/>
              <a:t> dolore </a:t>
            </a:r>
          </a:p>
        </p:txBody>
      </p:sp>
    </p:spTree>
    <p:extLst>
      <p:ext uri="{BB962C8B-B14F-4D97-AF65-F5344CB8AC3E}">
        <p14:creationId xmlns:p14="http://schemas.microsoft.com/office/powerpoint/2010/main" val="1052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add picture or ins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">
            <a:extLst>
              <a:ext uri="{FF2B5EF4-FFF2-40B4-BE49-F238E27FC236}">
                <a16:creationId xmlns:a16="http://schemas.microsoft.com/office/drawing/2014/main" id="{F0771791-6B4A-454F-9372-296F62762D44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7611206" y="1439681"/>
            <a:ext cx="3974124" cy="43752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2E42C05-9D2B-6542-B366-8DA24F1DEBA0}"/>
              </a:ext>
            </a:extLst>
          </p:cNvPr>
          <p:cNvSpPr/>
          <p:nvPr userDrawn="1"/>
        </p:nvSpPr>
        <p:spPr>
          <a:xfrm>
            <a:off x="-1524" y="1"/>
            <a:ext cx="12193524" cy="10902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EA6774B9-7EC6-864E-9952-54CD236A7C9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96230" y="427982"/>
            <a:ext cx="9144000" cy="451249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800" b="0" i="0">
                <a:solidFill>
                  <a:schemeClr val="bg1"/>
                </a:solidFill>
                <a:latin typeface="Proxima Nova Light" panose="02000506030000020004" pitchFamily="2" charset="0"/>
              </a:defRPr>
            </a:lvl1pPr>
          </a:lstStyle>
          <a:p>
            <a:r>
              <a:rPr lang="en-US"/>
              <a:t>Topic Title About This Length 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6F7DB34-BFA4-EA47-9F18-3B2D3C2EFA01}"/>
              </a:ext>
            </a:extLst>
          </p:cNvPr>
          <p:cNvCxnSpPr/>
          <p:nvPr userDrawn="1"/>
        </p:nvCxnSpPr>
        <p:spPr>
          <a:xfrm flipV="1">
            <a:off x="1205464" y="243191"/>
            <a:ext cx="0" cy="2412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35EF1015-71D5-E142-80AE-622693A1EE84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396230" y="1428814"/>
            <a:ext cx="5699162" cy="3811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0" i="0">
                <a:solidFill>
                  <a:schemeClr val="accent6"/>
                </a:solidFill>
                <a:latin typeface="Proxima Nova Light" panose="02000506030000020004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n-US"/>
              <a:t>Description of program might go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consectetuer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, </a:t>
            </a:r>
            <a:r>
              <a:rPr lang="en-US" err="1"/>
              <a:t>sed</a:t>
            </a:r>
            <a:r>
              <a:rPr lang="en-US"/>
              <a:t> </a:t>
            </a:r>
            <a:r>
              <a:rPr lang="en-US" err="1"/>
              <a:t>diam</a:t>
            </a:r>
            <a:r>
              <a:rPr lang="en-US"/>
              <a:t> </a:t>
            </a:r>
            <a:r>
              <a:rPr lang="en-US" err="1"/>
              <a:t>nonummy</a:t>
            </a:r>
            <a:r>
              <a:rPr lang="en-US"/>
              <a:t> </a:t>
            </a:r>
            <a:r>
              <a:rPr lang="en-US" err="1"/>
              <a:t>nibh</a:t>
            </a:r>
            <a:r>
              <a:rPr lang="en-US"/>
              <a:t> </a:t>
            </a:r>
            <a:r>
              <a:rPr lang="en-US" err="1"/>
              <a:t>euismod</a:t>
            </a:r>
            <a:r>
              <a:rPr lang="en-US"/>
              <a:t> </a:t>
            </a:r>
            <a:r>
              <a:rPr lang="en-US" err="1"/>
              <a:t>tincidunt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</a:t>
            </a:r>
            <a:r>
              <a:rPr lang="en-US" err="1"/>
              <a:t>laoreet</a:t>
            </a:r>
            <a:r>
              <a:rPr lang="en-US"/>
              <a:t> dolore magna </a:t>
            </a:r>
            <a:r>
              <a:rPr lang="en-US" err="1"/>
              <a:t>aliquam</a:t>
            </a:r>
            <a:r>
              <a:rPr lang="en-US"/>
              <a:t> </a:t>
            </a:r>
            <a:r>
              <a:rPr lang="en-US" err="1"/>
              <a:t>erat</a:t>
            </a:r>
            <a:r>
              <a:rPr lang="en-US"/>
              <a:t> </a:t>
            </a:r>
            <a:r>
              <a:rPr lang="en-US" err="1"/>
              <a:t>volutpat</a:t>
            </a:r>
            <a:r>
              <a:rPr lang="en-US"/>
              <a:t>. Ut </a:t>
            </a:r>
            <a:r>
              <a:rPr lang="en-US" err="1"/>
              <a:t>wisi</a:t>
            </a:r>
            <a:r>
              <a:rPr lang="en-US"/>
              <a:t> </a:t>
            </a:r>
            <a:r>
              <a:rPr lang="en-US" err="1"/>
              <a:t>enim</a:t>
            </a:r>
            <a:r>
              <a:rPr lang="en-US"/>
              <a:t> ad minim </a:t>
            </a:r>
            <a:r>
              <a:rPr lang="en-US" err="1"/>
              <a:t>veniam</a:t>
            </a:r>
            <a:r>
              <a:rPr lang="en-US"/>
              <a:t> </a:t>
            </a:r>
            <a:r>
              <a:rPr lang="en-US" err="1"/>
              <a:t>consequat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1845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A2E42C05-9D2B-6542-B366-8DA24F1DEBA0}"/>
              </a:ext>
            </a:extLst>
          </p:cNvPr>
          <p:cNvSpPr/>
          <p:nvPr userDrawn="1"/>
        </p:nvSpPr>
        <p:spPr>
          <a:xfrm>
            <a:off x="-1524" y="1"/>
            <a:ext cx="12193524" cy="10902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EA6774B9-7EC6-864E-9952-54CD236A7C9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96230" y="427982"/>
            <a:ext cx="9144000" cy="451249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800" b="0" i="0">
                <a:solidFill>
                  <a:schemeClr val="bg1"/>
                </a:solidFill>
                <a:latin typeface="Proxima Nova Light" panose="02000506030000020004" pitchFamily="2" charset="0"/>
              </a:defRPr>
            </a:lvl1pPr>
          </a:lstStyle>
          <a:p>
            <a:r>
              <a:rPr lang="en-US"/>
              <a:t>Topic Title About This Length 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6F7DB34-BFA4-EA47-9F18-3B2D3C2EFA01}"/>
              </a:ext>
            </a:extLst>
          </p:cNvPr>
          <p:cNvCxnSpPr/>
          <p:nvPr userDrawn="1"/>
        </p:nvCxnSpPr>
        <p:spPr>
          <a:xfrm flipV="1">
            <a:off x="1205464" y="243191"/>
            <a:ext cx="0" cy="2412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6266839-3768-1640-AAC7-EC1829D980F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396230" y="1428814"/>
            <a:ext cx="9972224" cy="445947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SzPct val="85000"/>
              <a:buFont typeface="Wingdings" panose="05000000000000000000" pitchFamily="2" charset="2"/>
              <a:buChar char="§"/>
              <a:defRPr sz="2000" b="0" i="0">
                <a:solidFill>
                  <a:schemeClr val="accent6"/>
                </a:solidFill>
                <a:latin typeface="Proxima Nova Light" panose="02000506030000020004" pitchFamily="2" charset="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85000"/>
              <a:buFont typeface="Proxima Nova Light" panose="02000506030000020004" pitchFamily="2" charset="0"/>
              <a:buChar char="–"/>
              <a:tabLst/>
              <a:defRPr sz="2000" b="0" i="0">
                <a:solidFill>
                  <a:schemeClr val="accent6"/>
                </a:solidFill>
                <a:latin typeface="Proxima Nova Light" panose="02000506030000020004" pitchFamily="2" charset="0"/>
              </a:defRPr>
            </a:lvl2pPr>
            <a:lvl3pPr marL="914400" indent="0">
              <a:buNone/>
              <a:defRPr b="0" i="0">
                <a:solidFill>
                  <a:srgbClr val="150221"/>
                </a:solidFill>
                <a:latin typeface="Proxima Nova A Thin" panose="02000506030000020004" pitchFamily="2" charset="0"/>
              </a:defRPr>
            </a:lvl3pPr>
            <a:lvl4pPr>
              <a:defRPr b="0" i="0">
                <a:solidFill>
                  <a:srgbClr val="150221"/>
                </a:solidFill>
                <a:latin typeface="Gibson Light" panose="02000000000000000000" pitchFamily="2" charset="77"/>
              </a:defRPr>
            </a:lvl4pPr>
            <a:lvl5pPr>
              <a:defRPr b="0" i="0">
                <a:solidFill>
                  <a:srgbClr val="150221"/>
                </a:solidFill>
                <a:latin typeface="Gibson Light" panose="02000000000000000000" pitchFamily="2" charset="77"/>
              </a:defRPr>
            </a:lvl5pPr>
          </a:lstStyle>
          <a:p>
            <a:pPr lvl="0"/>
            <a:r>
              <a:rPr lang="en-US"/>
              <a:t>Introduction to a series of bullets points to make important points about the program or what you feel is important to say here. Important points about the program.</a:t>
            </a:r>
          </a:p>
          <a:p>
            <a:pPr lvl="1"/>
            <a:r>
              <a:rPr lang="en-US"/>
              <a:t>Text is here</a:t>
            </a:r>
            <a:br>
              <a:rPr lang="en-US"/>
            </a:br>
            <a:endParaRPr lang="en-US"/>
          </a:p>
          <a:p>
            <a:pPr lvl="0"/>
            <a:r>
              <a:rPr lang="en-US"/>
              <a:t>Important points about the program or what you feel is important to say here.</a:t>
            </a:r>
          </a:p>
          <a:p>
            <a:pPr lvl="1"/>
            <a:r>
              <a:rPr lang="en-US"/>
              <a:t>Text is here</a:t>
            </a:r>
            <a:br>
              <a:rPr lang="en-US"/>
            </a:br>
            <a:endParaRPr lang="en-US"/>
          </a:p>
          <a:p>
            <a:pPr lvl="0"/>
            <a:r>
              <a:rPr lang="en-US"/>
              <a:t>Series of bullets points to make important points about the program or what you feel is important to say here.</a:t>
            </a:r>
          </a:p>
        </p:txBody>
      </p:sp>
    </p:spTree>
    <p:extLst>
      <p:ext uri="{BB962C8B-B14F-4D97-AF65-F5344CB8AC3E}">
        <p14:creationId xmlns:p14="http://schemas.microsoft.com/office/powerpoint/2010/main" val="2904529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- add picture or ins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B6310ABD-CBF5-8F4E-9E70-319A0E90437F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7611206" y="1439681"/>
            <a:ext cx="3974124" cy="43752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EA6774B9-7EC6-864E-9952-54CD236A7C9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96230" y="427982"/>
            <a:ext cx="9144000" cy="451249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800" b="0" i="0">
                <a:solidFill>
                  <a:schemeClr val="accent6"/>
                </a:solidFill>
                <a:latin typeface="Proxima Nova Light" panose="02000506030000020004" pitchFamily="2" charset="0"/>
              </a:defRPr>
            </a:lvl1pPr>
          </a:lstStyle>
          <a:p>
            <a:r>
              <a:rPr lang="en-US"/>
              <a:t>Page Title Topic Continued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6F7DB34-BFA4-EA47-9F18-3B2D3C2EFA01}"/>
              </a:ext>
            </a:extLst>
          </p:cNvPr>
          <p:cNvCxnSpPr/>
          <p:nvPr userDrawn="1"/>
        </p:nvCxnSpPr>
        <p:spPr>
          <a:xfrm flipV="1">
            <a:off x="1205464" y="243191"/>
            <a:ext cx="0" cy="2412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F7E0925-4366-4240-A1BE-1952A244026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396230" y="1428813"/>
            <a:ext cx="5699162" cy="432135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 b="0" i="0">
                <a:solidFill>
                  <a:schemeClr val="accent6"/>
                </a:solidFill>
                <a:latin typeface="Proxima Nova Light" panose="02000506030000020004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n-US"/>
              <a:t>Description of program might go here 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consectetuer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, </a:t>
            </a:r>
            <a:r>
              <a:rPr lang="en-US" err="1"/>
              <a:t>sed</a:t>
            </a:r>
            <a:r>
              <a:rPr lang="en-US"/>
              <a:t> </a:t>
            </a:r>
            <a:r>
              <a:rPr lang="en-US" err="1"/>
              <a:t>diam</a:t>
            </a:r>
            <a:r>
              <a:rPr lang="en-US"/>
              <a:t> </a:t>
            </a:r>
            <a:r>
              <a:rPr lang="en-US" err="1"/>
              <a:t>nonummy</a:t>
            </a:r>
            <a:r>
              <a:rPr lang="en-US"/>
              <a:t> </a:t>
            </a:r>
            <a:r>
              <a:rPr lang="en-US" err="1"/>
              <a:t>nibh</a:t>
            </a:r>
            <a:r>
              <a:rPr lang="en-US"/>
              <a:t> </a:t>
            </a:r>
            <a:r>
              <a:rPr lang="en-US" err="1"/>
              <a:t>euismod</a:t>
            </a:r>
            <a:r>
              <a:rPr lang="en-US"/>
              <a:t> </a:t>
            </a:r>
            <a:r>
              <a:rPr lang="en-US" err="1"/>
              <a:t>tincidunt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</a:t>
            </a:r>
            <a:r>
              <a:rPr lang="en-US" err="1"/>
              <a:t>laoreet</a:t>
            </a:r>
            <a:r>
              <a:rPr lang="en-US"/>
              <a:t> dolore </a:t>
            </a:r>
          </a:p>
          <a:p>
            <a:endParaRPr lang="en-US"/>
          </a:p>
          <a:p>
            <a:r>
              <a:rPr lang="en-US"/>
              <a:t>Magna </a:t>
            </a:r>
            <a:r>
              <a:rPr lang="en-US" err="1"/>
              <a:t>aliquam</a:t>
            </a:r>
            <a:r>
              <a:rPr lang="en-US"/>
              <a:t> </a:t>
            </a:r>
            <a:r>
              <a:rPr lang="en-US" err="1"/>
              <a:t>erat</a:t>
            </a:r>
            <a:r>
              <a:rPr lang="en-US"/>
              <a:t> </a:t>
            </a:r>
            <a:r>
              <a:rPr lang="en-US" err="1"/>
              <a:t>volutpat</a:t>
            </a:r>
            <a:r>
              <a:rPr lang="en-US"/>
              <a:t>. Ut </a:t>
            </a:r>
            <a:r>
              <a:rPr lang="en-US" err="1"/>
              <a:t>wisi</a:t>
            </a:r>
            <a:r>
              <a:rPr lang="en-US"/>
              <a:t> </a:t>
            </a:r>
            <a:r>
              <a:rPr lang="en-US" err="1"/>
              <a:t>enim</a:t>
            </a:r>
            <a:r>
              <a:rPr lang="en-US"/>
              <a:t> ad minim </a:t>
            </a:r>
            <a:r>
              <a:rPr lang="en-US" err="1"/>
              <a:t>veniam</a:t>
            </a:r>
            <a:r>
              <a:rPr lang="en-US"/>
              <a:t>, </a:t>
            </a:r>
            <a:r>
              <a:rPr lang="en-US" err="1"/>
              <a:t>quis</a:t>
            </a:r>
            <a:r>
              <a:rPr lang="en-US"/>
              <a:t> </a:t>
            </a:r>
            <a:r>
              <a:rPr lang="en-US" err="1"/>
              <a:t>nostrud</a:t>
            </a:r>
            <a:r>
              <a:rPr lang="en-US"/>
              <a:t> </a:t>
            </a:r>
            <a:r>
              <a:rPr lang="en-US" err="1"/>
              <a:t>exerci</a:t>
            </a:r>
            <a:r>
              <a:rPr lang="en-US"/>
              <a:t> </a:t>
            </a:r>
            <a:r>
              <a:rPr lang="en-US" err="1"/>
              <a:t>tation</a:t>
            </a:r>
            <a:r>
              <a:rPr lang="en-US"/>
              <a:t> </a:t>
            </a:r>
            <a:r>
              <a:rPr lang="en-US" err="1"/>
              <a:t>ullamcorper</a:t>
            </a:r>
            <a:r>
              <a:rPr lang="en-US"/>
              <a:t> </a:t>
            </a:r>
            <a:r>
              <a:rPr lang="en-US" err="1"/>
              <a:t>suscipit</a:t>
            </a:r>
            <a:r>
              <a:rPr lang="en-US"/>
              <a:t> </a:t>
            </a:r>
            <a:r>
              <a:rPr lang="en-US" err="1"/>
              <a:t>lobortis</a:t>
            </a:r>
            <a:r>
              <a:rPr lang="en-US"/>
              <a:t> </a:t>
            </a:r>
            <a:r>
              <a:rPr lang="en-US" err="1"/>
              <a:t>nisl</a:t>
            </a:r>
            <a:r>
              <a:rPr lang="en-US"/>
              <a:t> </a:t>
            </a:r>
            <a:r>
              <a:rPr lang="en-US" err="1"/>
              <a:t>ut</a:t>
            </a:r>
            <a:r>
              <a:rPr lang="en-US"/>
              <a:t> </a:t>
            </a:r>
            <a:r>
              <a:rPr lang="en-US" err="1"/>
              <a:t>aliquip</a:t>
            </a:r>
            <a:r>
              <a:rPr lang="en-US"/>
              <a:t> ex </a:t>
            </a:r>
            <a:r>
              <a:rPr lang="en-US" err="1"/>
              <a:t>ea</a:t>
            </a:r>
            <a:r>
              <a:rPr lang="en-US"/>
              <a:t> </a:t>
            </a:r>
            <a:r>
              <a:rPr lang="en-US" err="1"/>
              <a:t>commodo</a:t>
            </a:r>
            <a:r>
              <a:rPr lang="en-US"/>
              <a:t> </a:t>
            </a:r>
            <a:r>
              <a:rPr lang="en-US" err="1"/>
              <a:t>consequat</a:t>
            </a:r>
            <a:r>
              <a:rPr lang="en-US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96204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yp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EA6774B9-7EC6-864E-9952-54CD236A7C9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96230" y="427982"/>
            <a:ext cx="9144000" cy="451249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800" b="0" i="0">
                <a:solidFill>
                  <a:schemeClr val="accent6"/>
                </a:solidFill>
                <a:latin typeface="Proxima Nova Light" panose="02000506030000020004" pitchFamily="2" charset="0"/>
              </a:defRPr>
            </a:lvl1pPr>
          </a:lstStyle>
          <a:p>
            <a:r>
              <a:rPr lang="en-US"/>
              <a:t>Page Title Topic Continued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6F7DB34-BFA4-EA47-9F18-3B2D3C2EFA01}"/>
              </a:ext>
            </a:extLst>
          </p:cNvPr>
          <p:cNvCxnSpPr/>
          <p:nvPr userDrawn="1"/>
        </p:nvCxnSpPr>
        <p:spPr>
          <a:xfrm flipV="1">
            <a:off x="1205464" y="243191"/>
            <a:ext cx="0" cy="2412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F60ACC-01D8-D74A-A59F-79FE2FA9617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396230" y="1428814"/>
            <a:ext cx="9972224" cy="445947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SzPct val="85000"/>
              <a:buFont typeface="Wingdings" panose="05000000000000000000" pitchFamily="2" charset="2"/>
              <a:buChar char="§"/>
              <a:defRPr sz="2000" b="0" i="0">
                <a:solidFill>
                  <a:schemeClr val="accent6"/>
                </a:solidFill>
                <a:latin typeface="Proxima Nova Light" panose="02000506030000020004" pitchFamily="2" charset="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85000"/>
              <a:buFont typeface="Proxima Nova Light" panose="02000506030000020004" pitchFamily="2" charset="0"/>
              <a:buChar char="–"/>
              <a:tabLst/>
              <a:defRPr sz="2000" b="0" i="0">
                <a:solidFill>
                  <a:schemeClr val="accent6"/>
                </a:solidFill>
                <a:latin typeface="Proxima Nova Light" panose="02000506030000020004" pitchFamily="2" charset="0"/>
              </a:defRPr>
            </a:lvl2pPr>
            <a:lvl3pPr marL="914400" indent="0">
              <a:buNone/>
              <a:defRPr b="0" i="0">
                <a:solidFill>
                  <a:srgbClr val="150221"/>
                </a:solidFill>
                <a:latin typeface="Proxima Nova A Thin" panose="02000506030000020004" pitchFamily="2" charset="0"/>
              </a:defRPr>
            </a:lvl3pPr>
            <a:lvl4pPr>
              <a:defRPr b="0" i="0">
                <a:solidFill>
                  <a:srgbClr val="150221"/>
                </a:solidFill>
                <a:latin typeface="Gibson Light" panose="02000000000000000000" pitchFamily="2" charset="77"/>
              </a:defRPr>
            </a:lvl4pPr>
            <a:lvl5pPr>
              <a:defRPr b="0" i="0">
                <a:solidFill>
                  <a:srgbClr val="150221"/>
                </a:solidFill>
                <a:latin typeface="Gibson Light" panose="02000000000000000000" pitchFamily="2" charset="77"/>
              </a:defRPr>
            </a:lvl5pPr>
          </a:lstStyle>
          <a:p>
            <a:pPr lvl="0"/>
            <a:r>
              <a:rPr lang="en-US"/>
              <a:t>Introduction to a series of bullets points to make important points about the program or what you feel is important to say here. Important points about the program.</a:t>
            </a:r>
          </a:p>
          <a:p>
            <a:pPr lvl="1"/>
            <a:r>
              <a:rPr lang="en-US"/>
              <a:t>Text is here</a:t>
            </a:r>
            <a:br>
              <a:rPr lang="en-US"/>
            </a:br>
            <a:endParaRPr lang="en-US"/>
          </a:p>
          <a:p>
            <a:pPr lvl="0"/>
            <a:r>
              <a:rPr lang="en-US"/>
              <a:t>Important points about the program or what you feel is important to say here.</a:t>
            </a:r>
          </a:p>
          <a:p>
            <a:pPr lvl="1"/>
            <a:r>
              <a:rPr lang="en-US"/>
              <a:t>Text is here</a:t>
            </a:r>
            <a:br>
              <a:rPr lang="en-US"/>
            </a:br>
            <a:endParaRPr lang="en-US"/>
          </a:p>
          <a:p>
            <a:pPr lvl="0"/>
            <a:r>
              <a:rPr lang="en-US"/>
              <a:t>Series of bullets points to make important points about the program or what you feel is important to say here.</a:t>
            </a:r>
          </a:p>
        </p:txBody>
      </p:sp>
    </p:spTree>
    <p:extLst>
      <p:ext uri="{BB962C8B-B14F-4D97-AF65-F5344CB8AC3E}">
        <p14:creationId xmlns:p14="http://schemas.microsoft.com/office/powerpoint/2010/main" val="4204882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533"/>
              </a:spcBef>
              <a:defRPr b="1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9657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433"/>
          </a:xfrm>
        </p:spPr>
        <p:txBody>
          <a:bodyPr/>
          <a:lstStyle>
            <a:lvl1pPr>
              <a:spcBef>
                <a:spcPts val="533"/>
              </a:spcBef>
              <a:defRPr sz="2667" b="1"/>
            </a:lvl1pPr>
            <a:lvl2pPr>
              <a:spcAft>
                <a:spcPts val="800"/>
              </a:spcAft>
              <a:defRPr sz="2400"/>
            </a:lvl2pPr>
            <a:lvl3pPr>
              <a:spcAft>
                <a:spcPts val="800"/>
              </a:spcAft>
              <a:defRPr sz="2133"/>
            </a:lvl3pPr>
            <a:lvl4pPr>
              <a:spcAft>
                <a:spcPts val="800"/>
              </a:spcAft>
              <a:defRPr sz="1867"/>
            </a:lvl4pPr>
            <a:lvl5pPr>
              <a:spcAft>
                <a:spcPts val="800"/>
              </a:spcAft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433"/>
          </a:xfrm>
        </p:spPr>
        <p:txBody>
          <a:bodyPr/>
          <a:lstStyle>
            <a:lvl1pPr>
              <a:spcBef>
                <a:spcPts val="533"/>
              </a:spcBef>
              <a:defRPr sz="2667" b="1"/>
            </a:lvl1pPr>
            <a:lvl2pPr>
              <a:spcAft>
                <a:spcPts val="800"/>
              </a:spcAft>
              <a:defRPr sz="2400"/>
            </a:lvl2pPr>
            <a:lvl3pPr>
              <a:spcAft>
                <a:spcPts val="800"/>
              </a:spcAft>
              <a:defRPr sz="2133"/>
            </a:lvl3pPr>
            <a:lvl4pPr>
              <a:spcAft>
                <a:spcPts val="800"/>
              </a:spcAft>
              <a:defRPr sz="1867"/>
            </a:lvl4pPr>
            <a:lvl5pPr>
              <a:spcAft>
                <a:spcPts val="800"/>
              </a:spcAft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9350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914401" y="2131485"/>
            <a:ext cx="9292167" cy="1468967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7534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40FAAFB-31ED-7348-8C91-067AEE5A8DCE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90983" y="6300995"/>
            <a:ext cx="1205866" cy="559494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F8A51C4B-8F60-E047-B767-F262E23C0E5C}"/>
              </a:ext>
            </a:extLst>
          </p:cNvPr>
          <p:cNvSpPr txBox="1">
            <a:spLocks/>
          </p:cNvSpPr>
          <p:nvPr userDrawn="1"/>
        </p:nvSpPr>
        <p:spPr>
          <a:xfrm>
            <a:off x="8755583" y="6383757"/>
            <a:ext cx="3228332" cy="3169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i="0" kern="1200">
                <a:solidFill>
                  <a:schemeClr val="bg1"/>
                </a:solidFill>
                <a:latin typeface="Gibson Light" panose="02000000000000000000" pitchFamily="2" charset="77"/>
                <a:ea typeface="+mj-ea"/>
                <a:cs typeface="+mj-cs"/>
              </a:defRPr>
            </a:lvl1pPr>
          </a:lstStyle>
          <a:p>
            <a:pPr algn="r"/>
            <a:fld id="{3A10251A-7818-2840-96FB-1EA917552BBA}" type="slidenum">
              <a:rPr lang="en-US" sz="1100" b="0" i="0" smtClean="0">
                <a:solidFill>
                  <a:schemeClr val="tx1"/>
                </a:solidFill>
                <a:latin typeface="Proxima Nova Light" panose="02000506030000020004" pitchFamily="2" charset="0"/>
              </a:rPr>
              <a:pPr algn="r"/>
              <a:t>‹#›</a:t>
            </a:fld>
            <a:r>
              <a:rPr lang="en-US" sz="1100" b="0" i="0">
                <a:solidFill>
                  <a:schemeClr val="tx1"/>
                </a:solidFill>
                <a:latin typeface="Proxima Nova Light" panose="02000506030000020004" pitchFamily="2" charset="0"/>
              </a:rPr>
              <a:t>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62BB9D1-F621-D141-9813-E082BA958C6C}"/>
              </a:ext>
            </a:extLst>
          </p:cNvPr>
          <p:cNvSpPr txBox="1">
            <a:spLocks/>
          </p:cNvSpPr>
          <p:nvPr userDrawn="1"/>
        </p:nvSpPr>
        <p:spPr>
          <a:xfrm>
            <a:off x="3368749" y="6423470"/>
            <a:ext cx="5452977" cy="2990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i="0" kern="1200">
                <a:solidFill>
                  <a:schemeClr val="accent6"/>
                </a:solidFill>
                <a:latin typeface="Proxima Nova Light" panose="02000506030000020004" pitchFamily="2" charset="0"/>
                <a:ea typeface="+mj-ea"/>
                <a:cs typeface="+mj-cs"/>
              </a:defRPr>
            </a:lvl1pPr>
          </a:lstStyle>
          <a:p>
            <a:pPr algn="ctr"/>
            <a:r>
              <a:rPr lang="en-US" sz="1200">
                <a:solidFill>
                  <a:schemeClr val="tx1"/>
                </a:solidFill>
              </a:rPr>
              <a:t>Center for Nursing Science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3D71AC4-7692-F44D-B38E-BF4438F63321}"/>
              </a:ext>
            </a:extLst>
          </p:cNvPr>
          <p:cNvCxnSpPr>
            <a:cxnSpLocks/>
          </p:cNvCxnSpPr>
          <p:nvPr userDrawn="1"/>
        </p:nvCxnSpPr>
        <p:spPr>
          <a:xfrm flipH="1">
            <a:off x="314425" y="6287959"/>
            <a:ext cx="11563150" cy="118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117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8" r:id="rId2"/>
    <p:sldLayoutId id="2147483671" r:id="rId3"/>
    <p:sldLayoutId id="2147483674" r:id="rId4"/>
    <p:sldLayoutId id="2147483672" r:id="rId5"/>
    <p:sldLayoutId id="2147483673" r:id="rId6"/>
    <p:sldLayoutId id="2147483681" r:id="rId7"/>
    <p:sldLayoutId id="2147483683" r:id="rId8"/>
    <p:sldLayoutId id="2147483684" r:id="rId9"/>
    <p:sldLayoutId id="2147483686" r:id="rId10"/>
    <p:sldLayoutId id="2147483688" r:id="rId11"/>
    <p:sldLayoutId id="2147483689" r:id="rId12"/>
    <p:sldLayoutId id="2147483690" r:id="rId13"/>
    <p:sldLayoutId id="214748369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diagramLayout" Target="../diagrams/layout7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12" Type="http://schemas.openxmlformats.org/officeDocument/2006/relationships/diagramData" Target="../diagrams/data7.xml"/><Relationship Id="rId2" Type="http://schemas.openxmlformats.org/officeDocument/2006/relationships/diagramData" Target="../diagrams/data5.xml"/><Relationship Id="rId16" Type="http://schemas.microsoft.com/office/2007/relationships/diagramDrawing" Target="../diagrams/drawing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5" Type="http://schemas.openxmlformats.org/officeDocument/2006/relationships/diagramColors" Target="../diagrams/colors7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Relationship Id="rId14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B7D78-C0A8-A941-AC24-A6E0D7C974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60640" y="772511"/>
            <a:ext cx="8154714" cy="1471068"/>
          </a:xfrm>
        </p:spPr>
        <p:txBody>
          <a:bodyPr/>
          <a:lstStyle/>
          <a:p>
            <a:r>
              <a:rPr lang="en-US" b="1">
                <a:solidFill>
                  <a:schemeClr val="tx1"/>
                </a:solidFill>
                <a:latin typeface="Proxima Nova Light"/>
              </a:rPr>
              <a:t>Career Ladder Project </a:t>
            </a:r>
            <a:br>
              <a:rPr lang="en-US" b="1">
                <a:solidFill>
                  <a:schemeClr val="tx1"/>
                </a:solidFill>
                <a:latin typeface="Proxima Nova Light"/>
              </a:rPr>
            </a:br>
            <a:br>
              <a:rPr lang="en-US" b="1">
                <a:latin typeface="Proxima Nova Light"/>
              </a:rPr>
            </a:br>
            <a:r>
              <a:rPr lang="en-US" sz="2000">
                <a:solidFill>
                  <a:schemeClr val="tx1"/>
                </a:solidFill>
                <a:latin typeface="Proxima Nova Light"/>
              </a:rPr>
              <a:t>Subtitle if applicable</a:t>
            </a:r>
            <a:endParaRPr lang="en-US">
              <a:solidFill>
                <a:schemeClr val="tx1"/>
              </a:solidFill>
              <a:latin typeface="Proxima Nova Ligh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1F0080-C6C2-6A4B-957E-FF422E9E9BC5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3760640" y="5512753"/>
            <a:ext cx="5749120" cy="1046310"/>
          </a:xfrm>
        </p:spPr>
        <p:txBody>
          <a:bodyPr>
            <a:normAutofit/>
          </a:bodyPr>
          <a:lstStyle/>
          <a:p>
            <a:r>
              <a:rPr lang="en-US"/>
              <a:t>Name, degree, license, certification</a:t>
            </a:r>
          </a:p>
          <a:p>
            <a:r>
              <a:rPr lang="en-US"/>
              <a:t>Unit/Clinic</a:t>
            </a:r>
          </a:p>
        </p:txBody>
      </p:sp>
    </p:spTree>
    <p:extLst>
      <p:ext uri="{BB962C8B-B14F-4D97-AF65-F5344CB8AC3E}">
        <p14:creationId xmlns:p14="http://schemas.microsoft.com/office/powerpoint/2010/main" val="38704643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2A4AD-D112-7E4E-B9E2-6DBB03AF14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sym typeface="Wingdings" panose="05000000000000000000" pitchFamily="2" charset="2"/>
              </a:rPr>
              <a:t>Methodology/design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A7F19-6DB7-2F4A-A94D-50F779868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sym typeface="Wingdings" panose="05000000000000000000" pitchFamily="2" charset="2"/>
              </a:rPr>
              <a:t>Use measurable criteria/outcomes</a:t>
            </a:r>
          </a:p>
          <a:p>
            <a:pPr lvl="1"/>
            <a:r>
              <a:rPr lang="en-US">
                <a:sym typeface="Wingdings" panose="05000000000000000000" pitchFamily="2" charset="2"/>
              </a:rPr>
              <a:t>Clearly identify what benchmark, standard, outcome or performance indicator you are aiming to impact</a:t>
            </a:r>
          </a:p>
          <a:p>
            <a:r>
              <a:rPr lang="en-US">
                <a:sym typeface="Wingdings" panose="05000000000000000000" pitchFamily="2" charset="2"/>
              </a:rPr>
              <a:t>Identify what tools/metrics will be used to define success of the project</a:t>
            </a:r>
          </a:p>
          <a:p>
            <a:r>
              <a:rPr lang="en-US">
                <a:sym typeface="Wingdings" panose="05000000000000000000" pitchFamily="2" charset="2"/>
              </a:rPr>
              <a:t>If a research study, identify which type of approach will be used to answer the question/hypothesis:</a:t>
            </a:r>
          </a:p>
          <a:p>
            <a:pPr lvl="1"/>
            <a:r>
              <a:rPr lang="en-US">
                <a:sym typeface="Wingdings" panose="05000000000000000000" pitchFamily="2" charset="2"/>
              </a:rPr>
              <a:t>Quantitative</a:t>
            </a:r>
          </a:p>
          <a:p>
            <a:pPr lvl="1"/>
            <a:r>
              <a:rPr lang="en-US">
                <a:sym typeface="Wingdings" panose="05000000000000000000" pitchFamily="2" charset="2"/>
              </a:rPr>
              <a:t>Qualitative </a:t>
            </a:r>
          </a:p>
          <a:p>
            <a:pPr lvl="1"/>
            <a:r>
              <a:rPr lang="en-US">
                <a:sym typeface="Wingdings" panose="05000000000000000000" pitchFamily="2" charset="2"/>
              </a:rPr>
              <a:t>Mixed methods</a:t>
            </a:r>
          </a:p>
        </p:txBody>
      </p:sp>
    </p:spTree>
    <p:extLst>
      <p:ext uri="{BB962C8B-B14F-4D97-AF65-F5344CB8AC3E}">
        <p14:creationId xmlns:p14="http://schemas.microsoft.com/office/powerpoint/2010/main" val="1415910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68FEE-AF11-5945-9E42-4CA44C9482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848BA-0EB6-F74E-8B45-041DB753D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ym typeface="Wingdings" panose="05000000000000000000" pitchFamily="2" charset="2"/>
              </a:rPr>
              <a:t>Baseline/pre-intervention</a:t>
            </a:r>
          </a:p>
          <a:p>
            <a:r>
              <a:rPr lang="en-US">
                <a:sym typeface="Wingdings" panose="05000000000000000000" pitchFamily="2" charset="2"/>
              </a:rPr>
              <a:t>Post-intervention/results</a:t>
            </a:r>
          </a:p>
          <a:p>
            <a:r>
              <a:rPr lang="en-US">
                <a:sym typeface="Wingdings" panose="05000000000000000000" pitchFamily="2" charset="2"/>
              </a:rPr>
              <a:t>Consider providing visualization of data in figures such as bar graphs, pie charts or other methods of data display</a:t>
            </a:r>
          </a:p>
        </p:txBody>
      </p:sp>
    </p:spTree>
    <p:extLst>
      <p:ext uri="{BB962C8B-B14F-4D97-AF65-F5344CB8AC3E}">
        <p14:creationId xmlns:p14="http://schemas.microsoft.com/office/powerpoint/2010/main" val="2444022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The following slides provide examples of graphics you might use to describe your project. </a:t>
            </a:r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61E7D602-D468-734D-8BF6-DE128F98512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These examples are not meant to suggest that you use them all. Be sure to individualize them for your project.</a:t>
            </a:r>
          </a:p>
        </p:txBody>
      </p:sp>
    </p:spTree>
    <p:extLst>
      <p:ext uri="{BB962C8B-B14F-4D97-AF65-F5344CB8AC3E}">
        <p14:creationId xmlns:p14="http://schemas.microsoft.com/office/powerpoint/2010/main" val="558353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reeform: Shape 4290"/>
          <p:cNvSpPr/>
          <p:nvPr/>
        </p:nvSpPr>
        <p:spPr>
          <a:xfrm>
            <a:off x="9315475" y="3234769"/>
            <a:ext cx="1101352" cy="110135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84" h="184">
                <a:moveTo>
                  <a:pt x="92" y="0"/>
                </a:moveTo>
                <a:cubicBezTo>
                  <a:pt x="42" y="0"/>
                  <a:pt x="0" y="41"/>
                  <a:pt x="0" y="92"/>
                </a:cubicBezTo>
                <a:cubicBezTo>
                  <a:pt x="0" y="143"/>
                  <a:pt x="42" y="184"/>
                  <a:pt x="92" y="184"/>
                </a:cubicBezTo>
                <a:cubicBezTo>
                  <a:pt x="143" y="184"/>
                  <a:pt x="184" y="143"/>
                  <a:pt x="184" y="92"/>
                </a:cubicBezTo>
                <a:cubicBezTo>
                  <a:pt x="184" y="41"/>
                  <a:pt x="143" y="0"/>
                  <a:pt x="92" y="0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3200">
              <a:latin typeface="Proxima Nova" panose="02000506030000020004" pitchFamily="2" charset="0"/>
              <a:ea typeface="Roboto" charset="0"/>
              <a:cs typeface="Roboto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351259" y="3546071"/>
            <a:ext cx="1029783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33">
                <a:solidFill>
                  <a:schemeClr val="bg1"/>
                </a:solidFill>
                <a:latin typeface="Proxima Nova" panose="02000506030000020004" pitchFamily="2" charset="0"/>
                <a:ea typeface="Roboto" charset="0"/>
                <a:cs typeface="Roboto" charset="0"/>
              </a:rPr>
              <a:t>Your text here</a:t>
            </a:r>
          </a:p>
        </p:txBody>
      </p:sp>
      <p:cxnSp>
        <p:nvCxnSpPr>
          <p:cNvPr id="55" name="Straight Connector 54"/>
          <p:cNvCxnSpPr/>
          <p:nvPr/>
        </p:nvCxnSpPr>
        <p:spPr>
          <a:xfrm>
            <a:off x="6627287" y="1870111"/>
            <a:ext cx="1303757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931044" y="1870111"/>
            <a:ext cx="829843" cy="1916525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941766" y="3234769"/>
            <a:ext cx="130375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4352340" y="1870111"/>
            <a:ext cx="130375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5656097" y="1870111"/>
            <a:ext cx="829843" cy="1916525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Freeform: Shape 4290"/>
          <p:cNvSpPr/>
          <p:nvPr/>
        </p:nvSpPr>
        <p:spPr>
          <a:xfrm>
            <a:off x="3945659" y="5433302"/>
            <a:ext cx="524597" cy="52459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84" h="184">
                <a:moveTo>
                  <a:pt x="92" y="0"/>
                </a:moveTo>
                <a:cubicBezTo>
                  <a:pt x="42" y="0"/>
                  <a:pt x="0" y="41"/>
                  <a:pt x="0" y="92"/>
                </a:cubicBezTo>
                <a:cubicBezTo>
                  <a:pt x="0" y="143"/>
                  <a:pt x="42" y="184"/>
                  <a:pt x="92" y="184"/>
                </a:cubicBezTo>
                <a:cubicBezTo>
                  <a:pt x="143" y="184"/>
                  <a:pt x="184" y="143"/>
                  <a:pt x="184" y="92"/>
                </a:cubicBezTo>
                <a:cubicBezTo>
                  <a:pt x="184" y="41"/>
                  <a:pt x="143" y="0"/>
                  <a:pt x="92" y="0"/>
                </a:cubicBezTo>
                <a:close/>
              </a:path>
            </a:pathLst>
          </a:custGeom>
          <a:solidFill>
            <a:schemeClr val="accent5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3200">
              <a:latin typeface="Proxima Nova" panose="02000506030000020004" pitchFamily="2" charset="0"/>
              <a:ea typeface="Roboto" charset="0"/>
              <a:cs typeface="Roboto" charset="0"/>
            </a:endParaRPr>
          </a:p>
        </p:txBody>
      </p:sp>
      <p:sp>
        <p:nvSpPr>
          <p:cNvPr id="67" name="Freeform: Shape 4290"/>
          <p:cNvSpPr/>
          <p:nvPr/>
        </p:nvSpPr>
        <p:spPr>
          <a:xfrm>
            <a:off x="6208947" y="5433302"/>
            <a:ext cx="524597" cy="52459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84" h="184">
                <a:moveTo>
                  <a:pt x="92" y="0"/>
                </a:moveTo>
                <a:cubicBezTo>
                  <a:pt x="42" y="0"/>
                  <a:pt x="0" y="41"/>
                  <a:pt x="0" y="92"/>
                </a:cubicBezTo>
                <a:cubicBezTo>
                  <a:pt x="0" y="143"/>
                  <a:pt x="42" y="184"/>
                  <a:pt x="92" y="184"/>
                </a:cubicBezTo>
                <a:cubicBezTo>
                  <a:pt x="143" y="184"/>
                  <a:pt x="184" y="143"/>
                  <a:pt x="184" y="92"/>
                </a:cubicBezTo>
                <a:cubicBezTo>
                  <a:pt x="184" y="41"/>
                  <a:pt x="143" y="0"/>
                  <a:pt x="92" y="0"/>
                </a:cubicBezTo>
                <a:close/>
              </a:path>
            </a:pathLst>
          </a:custGeom>
          <a:solidFill>
            <a:schemeClr val="accent6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3200">
              <a:latin typeface="Proxima Nova" panose="02000506030000020004" pitchFamily="2" charset="0"/>
              <a:ea typeface="Roboto" charset="0"/>
              <a:cs typeface="Roboto" charset="0"/>
            </a:endParaRPr>
          </a:p>
        </p:txBody>
      </p:sp>
      <p:sp>
        <p:nvSpPr>
          <p:cNvPr id="68" name="Freeform: Shape 4290"/>
          <p:cNvSpPr/>
          <p:nvPr/>
        </p:nvSpPr>
        <p:spPr>
          <a:xfrm>
            <a:off x="1720184" y="5433302"/>
            <a:ext cx="524597" cy="52459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84" h="184">
                <a:moveTo>
                  <a:pt x="92" y="0"/>
                </a:moveTo>
                <a:cubicBezTo>
                  <a:pt x="42" y="0"/>
                  <a:pt x="0" y="41"/>
                  <a:pt x="0" y="92"/>
                </a:cubicBezTo>
                <a:cubicBezTo>
                  <a:pt x="0" y="143"/>
                  <a:pt x="42" y="184"/>
                  <a:pt x="92" y="184"/>
                </a:cubicBezTo>
                <a:cubicBezTo>
                  <a:pt x="143" y="184"/>
                  <a:pt x="184" y="143"/>
                  <a:pt x="184" y="92"/>
                </a:cubicBezTo>
                <a:cubicBezTo>
                  <a:pt x="184" y="41"/>
                  <a:pt x="143" y="0"/>
                  <a:pt x="92" y="0"/>
                </a:cubicBezTo>
                <a:close/>
              </a:path>
            </a:pathLst>
          </a:custGeom>
          <a:solidFill>
            <a:schemeClr val="accent4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3200">
              <a:latin typeface="Proxima Nova" panose="02000506030000020004" pitchFamily="2" charset="0"/>
              <a:ea typeface="Roboto" charset="0"/>
              <a:cs typeface="Roboto" charset="0"/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4629323" y="2540671"/>
            <a:ext cx="130375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7201710" y="3234769"/>
            <a:ext cx="1303757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913651" y="2540671"/>
            <a:ext cx="1303757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 flipV="1">
            <a:off x="4365977" y="3786635"/>
            <a:ext cx="2133600" cy="1916525"/>
            <a:chOff x="1445342" y="1228847"/>
            <a:chExt cx="1600200" cy="1437394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2423160" y="1228847"/>
              <a:ext cx="622382" cy="1437394"/>
            </a:xfrm>
            <a:prstGeom prst="line">
              <a:avLst/>
            </a:prstGeom>
            <a:ln w="190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1445342" y="1228847"/>
              <a:ext cx="977818" cy="0"/>
            </a:xfrm>
            <a:prstGeom prst="line">
              <a:avLst/>
            </a:prstGeom>
            <a:ln w="190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1880842" y="2252341"/>
              <a:ext cx="977818" cy="0"/>
            </a:xfrm>
            <a:prstGeom prst="line">
              <a:avLst/>
            </a:prstGeom>
            <a:ln w="190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1673942" y="1731767"/>
              <a:ext cx="977818" cy="0"/>
            </a:xfrm>
            <a:prstGeom prst="line">
              <a:avLst/>
            </a:prstGeom>
            <a:ln w="190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TextBox 77"/>
          <p:cNvSpPr txBox="1"/>
          <p:nvPr/>
        </p:nvSpPr>
        <p:spPr>
          <a:xfrm>
            <a:off x="4749423" y="2907735"/>
            <a:ext cx="1368281" cy="330966"/>
          </a:xfrm>
          <a:prstGeom prst="rect">
            <a:avLst/>
          </a:prstGeom>
          <a:noFill/>
        </p:spPr>
        <p:txBody>
          <a:bodyPr wrap="none" lIns="121899" tIns="60949" rIns="121899" bIns="60949" rtlCol="0">
            <a:spAutoFit/>
          </a:bodyPr>
          <a:lstStyle/>
          <a:p>
            <a:r>
              <a:rPr lang="en-US" sz="1351" b="1">
                <a:solidFill>
                  <a:schemeClr val="tx2"/>
                </a:solidFill>
                <a:latin typeface="Proxima Nova" panose="02000506030000020004" pitchFamily="2" charset="0"/>
                <a:ea typeface="Lato" charset="0"/>
                <a:cs typeface="Lato" charset="0"/>
              </a:rPr>
              <a:t>Your text here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494475" y="2233285"/>
            <a:ext cx="1368281" cy="330966"/>
          </a:xfrm>
          <a:prstGeom prst="rect">
            <a:avLst/>
          </a:prstGeom>
          <a:noFill/>
        </p:spPr>
        <p:txBody>
          <a:bodyPr wrap="none" lIns="121899" tIns="60949" rIns="121899" bIns="60949" rtlCol="0">
            <a:spAutoFit/>
          </a:bodyPr>
          <a:lstStyle/>
          <a:p>
            <a:r>
              <a:rPr lang="en-US" sz="1351" b="1">
                <a:solidFill>
                  <a:schemeClr val="tx2"/>
                </a:solidFill>
                <a:latin typeface="Proxima Nova" panose="02000506030000020004" pitchFamily="2" charset="0"/>
                <a:ea typeface="Lato" charset="0"/>
                <a:cs typeface="Lato" charset="0"/>
              </a:rPr>
              <a:t>Your text here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034938" y="2907735"/>
            <a:ext cx="1368281" cy="330966"/>
          </a:xfrm>
          <a:prstGeom prst="rect">
            <a:avLst/>
          </a:prstGeom>
          <a:noFill/>
        </p:spPr>
        <p:txBody>
          <a:bodyPr wrap="none" lIns="121899" tIns="60949" rIns="121899" bIns="60949" rtlCol="0">
            <a:spAutoFit/>
          </a:bodyPr>
          <a:lstStyle/>
          <a:p>
            <a:r>
              <a:rPr lang="en-US" sz="1351" b="1">
                <a:solidFill>
                  <a:schemeClr val="tx2"/>
                </a:solidFill>
                <a:latin typeface="Proxima Nova" panose="02000506030000020004" pitchFamily="2" charset="0"/>
                <a:ea typeface="Lato" charset="0"/>
                <a:cs typeface="Lato" charset="0"/>
              </a:rPr>
              <a:t>Your text here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6779990" y="2233285"/>
            <a:ext cx="1368281" cy="330966"/>
          </a:xfrm>
          <a:prstGeom prst="rect">
            <a:avLst/>
          </a:prstGeom>
          <a:noFill/>
        </p:spPr>
        <p:txBody>
          <a:bodyPr wrap="none" lIns="121899" tIns="60949" rIns="121899" bIns="60949" rtlCol="0">
            <a:spAutoFit/>
          </a:bodyPr>
          <a:lstStyle/>
          <a:p>
            <a:r>
              <a:rPr lang="en-US" sz="1351" b="1">
                <a:solidFill>
                  <a:schemeClr val="tx2"/>
                </a:solidFill>
                <a:latin typeface="Proxima Nova" panose="02000506030000020004" pitchFamily="2" charset="0"/>
                <a:ea typeface="Lato" charset="0"/>
                <a:cs typeface="Lato" charset="0"/>
              </a:rPr>
              <a:t>Your text here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3364992" y="1870111"/>
            <a:ext cx="829843" cy="191652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2061235" y="1870111"/>
            <a:ext cx="130375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2641902" y="3234769"/>
            <a:ext cx="130375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2366035" y="2540671"/>
            <a:ext cx="130375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2503186" y="2907735"/>
            <a:ext cx="1368281" cy="330966"/>
          </a:xfrm>
          <a:prstGeom prst="rect">
            <a:avLst/>
          </a:prstGeom>
          <a:noFill/>
        </p:spPr>
        <p:txBody>
          <a:bodyPr wrap="none" lIns="121899" tIns="60949" rIns="121899" bIns="60949" rtlCol="0">
            <a:spAutoFit/>
          </a:bodyPr>
          <a:lstStyle/>
          <a:p>
            <a:r>
              <a:rPr lang="en-US" sz="1351" b="1">
                <a:solidFill>
                  <a:schemeClr val="tx2"/>
                </a:solidFill>
                <a:latin typeface="Proxima Nova" panose="02000506030000020004" pitchFamily="2" charset="0"/>
                <a:ea typeface="Lato" charset="0"/>
                <a:cs typeface="Lato" charset="0"/>
              </a:rPr>
              <a:t>Your text here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248238" y="2233285"/>
            <a:ext cx="1368281" cy="330966"/>
          </a:xfrm>
          <a:prstGeom prst="rect">
            <a:avLst/>
          </a:prstGeom>
          <a:noFill/>
        </p:spPr>
        <p:txBody>
          <a:bodyPr wrap="none" lIns="121899" tIns="60949" rIns="121899" bIns="60949" rtlCol="0">
            <a:spAutoFit/>
          </a:bodyPr>
          <a:lstStyle/>
          <a:p>
            <a:r>
              <a:rPr lang="en-US" sz="1351" b="1">
                <a:solidFill>
                  <a:schemeClr val="tx2"/>
                </a:solidFill>
                <a:latin typeface="Proxima Nova" panose="02000506030000020004" pitchFamily="2" charset="0"/>
                <a:ea typeface="Lato" charset="0"/>
                <a:cs typeface="Lato" charset="0"/>
              </a:rPr>
              <a:t>Your text here</a:t>
            </a:r>
          </a:p>
        </p:txBody>
      </p:sp>
      <p:grpSp>
        <p:nvGrpSpPr>
          <p:cNvPr id="92" name="Group 91"/>
          <p:cNvGrpSpPr/>
          <p:nvPr/>
        </p:nvGrpSpPr>
        <p:grpSpPr>
          <a:xfrm flipV="1">
            <a:off x="6620599" y="3786635"/>
            <a:ext cx="2133600" cy="1916525"/>
            <a:chOff x="1445342" y="1228847"/>
            <a:chExt cx="1600200" cy="1437394"/>
          </a:xfrm>
        </p:grpSpPr>
        <p:cxnSp>
          <p:nvCxnSpPr>
            <p:cNvPr id="93" name="Straight Connector 92"/>
            <p:cNvCxnSpPr/>
            <p:nvPr/>
          </p:nvCxnSpPr>
          <p:spPr>
            <a:xfrm>
              <a:off x="2423160" y="1228847"/>
              <a:ext cx="622382" cy="1437394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1445342" y="1228847"/>
              <a:ext cx="977818" cy="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1880842" y="2252341"/>
              <a:ext cx="977818" cy="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1673942" y="1731767"/>
              <a:ext cx="977818" cy="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oup 98"/>
          <p:cNvGrpSpPr/>
          <p:nvPr/>
        </p:nvGrpSpPr>
        <p:grpSpPr>
          <a:xfrm flipV="1">
            <a:off x="2061235" y="3786635"/>
            <a:ext cx="2133600" cy="1916525"/>
            <a:chOff x="1445342" y="1228847"/>
            <a:chExt cx="1600200" cy="1437394"/>
          </a:xfrm>
        </p:grpSpPr>
        <p:cxnSp>
          <p:nvCxnSpPr>
            <p:cNvPr id="100" name="Straight Connector 99"/>
            <p:cNvCxnSpPr/>
            <p:nvPr/>
          </p:nvCxnSpPr>
          <p:spPr>
            <a:xfrm>
              <a:off x="2423160" y="1228847"/>
              <a:ext cx="622382" cy="1437394"/>
            </a:xfrm>
            <a:prstGeom prst="line">
              <a:avLst/>
            </a:prstGeom>
            <a:ln w="190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1445342" y="1228847"/>
              <a:ext cx="977818" cy="0"/>
            </a:xfrm>
            <a:prstGeom prst="line">
              <a:avLst/>
            </a:prstGeom>
            <a:ln w="190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1880842" y="2252341"/>
              <a:ext cx="977818" cy="0"/>
            </a:xfrm>
            <a:prstGeom prst="line">
              <a:avLst/>
            </a:prstGeom>
            <a:ln w="190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1673942" y="1731767"/>
              <a:ext cx="977818" cy="0"/>
            </a:xfrm>
            <a:prstGeom prst="line">
              <a:avLst/>
            </a:prstGeom>
            <a:ln w="190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" name="TextBox 103"/>
          <p:cNvSpPr txBox="1"/>
          <p:nvPr/>
        </p:nvSpPr>
        <p:spPr>
          <a:xfrm>
            <a:off x="2173029" y="4733208"/>
            <a:ext cx="1368281" cy="330966"/>
          </a:xfrm>
          <a:prstGeom prst="rect">
            <a:avLst/>
          </a:prstGeom>
          <a:noFill/>
        </p:spPr>
        <p:txBody>
          <a:bodyPr wrap="none" lIns="121899" tIns="60949" rIns="121899" bIns="60949" rtlCol="0">
            <a:spAutoFit/>
          </a:bodyPr>
          <a:lstStyle/>
          <a:p>
            <a:pPr algn="r"/>
            <a:r>
              <a:rPr lang="en-US" sz="1351" b="1">
                <a:solidFill>
                  <a:schemeClr val="tx2"/>
                </a:solidFill>
                <a:latin typeface="Proxima Nova" panose="02000506030000020004" pitchFamily="2" charset="0"/>
                <a:ea typeface="Lato" charset="0"/>
                <a:cs typeface="Lato" charset="0"/>
              </a:rPr>
              <a:t>Your text here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2469519" y="4046562"/>
            <a:ext cx="1368281" cy="330966"/>
          </a:xfrm>
          <a:prstGeom prst="rect">
            <a:avLst/>
          </a:prstGeom>
          <a:noFill/>
        </p:spPr>
        <p:txBody>
          <a:bodyPr wrap="none" lIns="121899" tIns="60949" rIns="121899" bIns="60949" rtlCol="0">
            <a:spAutoFit/>
          </a:bodyPr>
          <a:lstStyle/>
          <a:p>
            <a:pPr algn="r"/>
            <a:r>
              <a:rPr lang="en-US" sz="1351" b="1">
                <a:solidFill>
                  <a:schemeClr val="tx2"/>
                </a:solidFill>
                <a:latin typeface="Proxima Nova" panose="02000506030000020004" pitchFamily="2" charset="0"/>
                <a:ea typeface="Lato" charset="0"/>
                <a:cs typeface="Lato" charset="0"/>
              </a:rPr>
              <a:t>Your text here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4477772" y="4733208"/>
            <a:ext cx="1368281" cy="330966"/>
          </a:xfrm>
          <a:prstGeom prst="rect">
            <a:avLst/>
          </a:prstGeom>
          <a:noFill/>
        </p:spPr>
        <p:txBody>
          <a:bodyPr wrap="none" lIns="121899" tIns="60949" rIns="121899" bIns="60949" rtlCol="0">
            <a:spAutoFit/>
          </a:bodyPr>
          <a:lstStyle/>
          <a:p>
            <a:pPr algn="r"/>
            <a:r>
              <a:rPr lang="en-US" sz="1351" b="1">
                <a:solidFill>
                  <a:schemeClr val="tx2"/>
                </a:solidFill>
                <a:latin typeface="Proxima Nova" panose="02000506030000020004" pitchFamily="2" charset="0"/>
                <a:ea typeface="Lato" charset="0"/>
                <a:cs typeface="Lato" charset="0"/>
              </a:rPr>
              <a:t>Your text here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4792192" y="4033115"/>
            <a:ext cx="1368281" cy="330966"/>
          </a:xfrm>
          <a:prstGeom prst="rect">
            <a:avLst/>
          </a:prstGeom>
          <a:noFill/>
        </p:spPr>
        <p:txBody>
          <a:bodyPr wrap="none" lIns="121899" tIns="60949" rIns="121899" bIns="60949" rtlCol="0">
            <a:spAutoFit/>
          </a:bodyPr>
          <a:lstStyle/>
          <a:p>
            <a:pPr algn="r"/>
            <a:r>
              <a:rPr lang="en-US" sz="1351" b="1">
                <a:solidFill>
                  <a:schemeClr val="tx2"/>
                </a:solidFill>
                <a:latin typeface="Proxima Nova" panose="02000506030000020004" pitchFamily="2" charset="0"/>
                <a:ea typeface="Lato" charset="0"/>
                <a:cs typeface="Lato" charset="0"/>
              </a:rPr>
              <a:t>Your text here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6723428" y="4733208"/>
            <a:ext cx="1368281" cy="330966"/>
          </a:xfrm>
          <a:prstGeom prst="rect">
            <a:avLst/>
          </a:prstGeom>
          <a:noFill/>
        </p:spPr>
        <p:txBody>
          <a:bodyPr wrap="none" lIns="121899" tIns="60949" rIns="121899" bIns="60949" rtlCol="0">
            <a:spAutoFit/>
          </a:bodyPr>
          <a:lstStyle/>
          <a:p>
            <a:pPr algn="r"/>
            <a:r>
              <a:rPr lang="en-US" sz="1351" b="1">
                <a:solidFill>
                  <a:schemeClr val="tx2"/>
                </a:solidFill>
                <a:latin typeface="Proxima Nova" panose="02000506030000020004" pitchFamily="2" charset="0"/>
                <a:ea typeface="Lato" charset="0"/>
                <a:cs typeface="Lato" charset="0"/>
              </a:rPr>
              <a:t>Your text here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7037848" y="4033115"/>
            <a:ext cx="1368281" cy="330966"/>
          </a:xfrm>
          <a:prstGeom prst="rect">
            <a:avLst/>
          </a:prstGeom>
          <a:noFill/>
        </p:spPr>
        <p:txBody>
          <a:bodyPr wrap="none" lIns="121899" tIns="60949" rIns="121899" bIns="60949" rtlCol="0">
            <a:spAutoFit/>
          </a:bodyPr>
          <a:lstStyle/>
          <a:p>
            <a:pPr algn="r"/>
            <a:r>
              <a:rPr lang="en-US" sz="1351" b="1">
                <a:solidFill>
                  <a:schemeClr val="tx2"/>
                </a:solidFill>
                <a:latin typeface="Proxima Nova" panose="02000506030000020004" pitchFamily="2" charset="0"/>
                <a:ea typeface="Lato" charset="0"/>
                <a:cs typeface="Lato" charset="0"/>
              </a:rPr>
              <a:t>Your text here</a:t>
            </a:r>
          </a:p>
        </p:txBody>
      </p:sp>
      <p:sp>
        <p:nvSpPr>
          <p:cNvPr id="110" name="Freeform: Shape 4290"/>
          <p:cNvSpPr/>
          <p:nvPr/>
        </p:nvSpPr>
        <p:spPr>
          <a:xfrm>
            <a:off x="3945659" y="1602578"/>
            <a:ext cx="524597" cy="52459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84" h="184">
                <a:moveTo>
                  <a:pt x="92" y="0"/>
                </a:moveTo>
                <a:cubicBezTo>
                  <a:pt x="42" y="0"/>
                  <a:pt x="0" y="41"/>
                  <a:pt x="0" y="92"/>
                </a:cubicBezTo>
                <a:cubicBezTo>
                  <a:pt x="0" y="143"/>
                  <a:pt x="42" y="184"/>
                  <a:pt x="92" y="184"/>
                </a:cubicBezTo>
                <a:cubicBezTo>
                  <a:pt x="143" y="184"/>
                  <a:pt x="184" y="143"/>
                  <a:pt x="184" y="92"/>
                </a:cubicBezTo>
                <a:cubicBezTo>
                  <a:pt x="184" y="41"/>
                  <a:pt x="143" y="0"/>
                  <a:pt x="92" y="0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3200">
              <a:latin typeface="Proxima Nova" panose="02000506030000020004" pitchFamily="2" charset="0"/>
              <a:ea typeface="Roboto" charset="0"/>
              <a:cs typeface="Roboto" charset="0"/>
            </a:endParaRPr>
          </a:p>
        </p:txBody>
      </p:sp>
      <p:sp>
        <p:nvSpPr>
          <p:cNvPr id="111" name="Freeform: Shape 4290"/>
          <p:cNvSpPr/>
          <p:nvPr/>
        </p:nvSpPr>
        <p:spPr>
          <a:xfrm>
            <a:off x="6208947" y="1602578"/>
            <a:ext cx="524597" cy="52459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84" h="184">
                <a:moveTo>
                  <a:pt x="92" y="0"/>
                </a:moveTo>
                <a:cubicBezTo>
                  <a:pt x="42" y="0"/>
                  <a:pt x="0" y="41"/>
                  <a:pt x="0" y="92"/>
                </a:cubicBezTo>
                <a:cubicBezTo>
                  <a:pt x="0" y="143"/>
                  <a:pt x="42" y="184"/>
                  <a:pt x="92" y="184"/>
                </a:cubicBezTo>
                <a:cubicBezTo>
                  <a:pt x="143" y="184"/>
                  <a:pt x="184" y="143"/>
                  <a:pt x="184" y="92"/>
                </a:cubicBezTo>
                <a:cubicBezTo>
                  <a:pt x="184" y="41"/>
                  <a:pt x="143" y="0"/>
                  <a:pt x="92" y="0"/>
                </a:cubicBezTo>
                <a:close/>
              </a:path>
            </a:pathLst>
          </a:custGeom>
          <a:solidFill>
            <a:schemeClr val="accent3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3200">
              <a:latin typeface="Proxima Nova" panose="02000506030000020004" pitchFamily="2" charset="0"/>
              <a:ea typeface="Roboto" charset="0"/>
              <a:cs typeface="Roboto" charset="0"/>
            </a:endParaRPr>
          </a:p>
        </p:txBody>
      </p:sp>
      <p:sp>
        <p:nvSpPr>
          <p:cNvPr id="112" name="Freeform: Shape 4290"/>
          <p:cNvSpPr/>
          <p:nvPr/>
        </p:nvSpPr>
        <p:spPr>
          <a:xfrm>
            <a:off x="1720184" y="1602578"/>
            <a:ext cx="524597" cy="524597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84" h="184">
                <a:moveTo>
                  <a:pt x="92" y="0"/>
                </a:moveTo>
                <a:cubicBezTo>
                  <a:pt x="42" y="0"/>
                  <a:pt x="0" y="41"/>
                  <a:pt x="0" y="92"/>
                </a:cubicBezTo>
                <a:cubicBezTo>
                  <a:pt x="0" y="143"/>
                  <a:pt x="42" y="184"/>
                  <a:pt x="92" y="184"/>
                </a:cubicBezTo>
                <a:cubicBezTo>
                  <a:pt x="143" y="184"/>
                  <a:pt x="184" y="143"/>
                  <a:pt x="184" y="92"/>
                </a:cubicBezTo>
                <a:cubicBezTo>
                  <a:pt x="184" y="41"/>
                  <a:pt x="143" y="0"/>
                  <a:pt x="92" y="0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45000" tIns="22500" rIns="45000" bIns="22500" anchor="ctr" anchorCtr="1" compatLnSpc="0"/>
          <a:lstStyle/>
          <a:p>
            <a:pPr hangingPunct="0"/>
            <a:endParaRPr lang="en-US" sz="3200">
              <a:latin typeface="Proxima Nova" panose="02000506030000020004" pitchFamily="2" charset="0"/>
              <a:ea typeface="Roboto" charset="0"/>
              <a:cs typeface="Roboto" charset="0"/>
            </a:endParaRPr>
          </a:p>
        </p:txBody>
      </p:sp>
      <p:cxnSp>
        <p:nvCxnSpPr>
          <p:cNvPr id="113" name="Straight Connector 112"/>
          <p:cNvCxnSpPr/>
          <p:nvPr/>
        </p:nvCxnSpPr>
        <p:spPr>
          <a:xfrm>
            <a:off x="4194835" y="3786636"/>
            <a:ext cx="512064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4005364" y="5534117"/>
            <a:ext cx="459379" cy="330966"/>
          </a:xfrm>
          <a:prstGeom prst="rect">
            <a:avLst/>
          </a:prstGeom>
          <a:noFill/>
        </p:spPr>
        <p:txBody>
          <a:bodyPr wrap="none" lIns="121899" tIns="60949" rIns="121899" bIns="60949" rtlCol="0">
            <a:spAutoFit/>
          </a:bodyPr>
          <a:lstStyle/>
          <a:p>
            <a:pPr algn="ctr"/>
            <a:r>
              <a:rPr lang="en-US" sz="1351" b="1">
                <a:solidFill>
                  <a:schemeClr val="bg1"/>
                </a:solidFill>
                <a:latin typeface="Proxima Nova" panose="02000506030000020004" pitchFamily="2" charset="0"/>
                <a:ea typeface="Lato" charset="0"/>
                <a:cs typeface="Lato" charset="0"/>
              </a:rPr>
              <a:t>05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1767171" y="5534117"/>
            <a:ext cx="457775" cy="330966"/>
          </a:xfrm>
          <a:prstGeom prst="rect">
            <a:avLst/>
          </a:prstGeom>
          <a:noFill/>
        </p:spPr>
        <p:txBody>
          <a:bodyPr wrap="none" lIns="121899" tIns="60949" rIns="121899" bIns="60949" rtlCol="0">
            <a:spAutoFit/>
          </a:bodyPr>
          <a:lstStyle/>
          <a:p>
            <a:pPr algn="ctr"/>
            <a:r>
              <a:rPr lang="en-US" sz="1351" b="1">
                <a:solidFill>
                  <a:schemeClr val="bg1"/>
                </a:solidFill>
                <a:latin typeface="Proxima Nova" panose="02000506030000020004" pitchFamily="2" charset="0"/>
                <a:ea typeface="Lato" charset="0"/>
                <a:cs typeface="Lato" charset="0"/>
              </a:rPr>
              <a:t>04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6264084" y="5534117"/>
            <a:ext cx="459379" cy="330966"/>
          </a:xfrm>
          <a:prstGeom prst="rect">
            <a:avLst/>
          </a:prstGeom>
          <a:noFill/>
        </p:spPr>
        <p:txBody>
          <a:bodyPr wrap="none" lIns="121899" tIns="60949" rIns="121899" bIns="60949" rtlCol="0">
            <a:spAutoFit/>
          </a:bodyPr>
          <a:lstStyle/>
          <a:p>
            <a:pPr algn="ctr"/>
            <a:r>
              <a:rPr lang="en-US" sz="1351" b="1">
                <a:solidFill>
                  <a:schemeClr val="bg1"/>
                </a:solidFill>
                <a:latin typeface="Proxima Nova" panose="02000506030000020004" pitchFamily="2" charset="0"/>
                <a:ea typeface="Lato" charset="0"/>
                <a:cs typeface="Lato" charset="0"/>
              </a:rPr>
              <a:t>06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4006166" y="1681825"/>
            <a:ext cx="457775" cy="330966"/>
          </a:xfrm>
          <a:prstGeom prst="rect">
            <a:avLst/>
          </a:prstGeom>
          <a:noFill/>
        </p:spPr>
        <p:txBody>
          <a:bodyPr wrap="none" lIns="121899" tIns="60949" rIns="121899" bIns="60949" rtlCol="0">
            <a:spAutoFit/>
          </a:bodyPr>
          <a:lstStyle/>
          <a:p>
            <a:pPr algn="ctr"/>
            <a:r>
              <a:rPr lang="en-US" sz="1351" b="1">
                <a:solidFill>
                  <a:schemeClr val="bg1"/>
                </a:solidFill>
                <a:latin typeface="Proxima Nova" panose="02000506030000020004" pitchFamily="2" charset="0"/>
                <a:ea typeface="Lato" charset="0"/>
                <a:cs typeface="Lato" charset="0"/>
              </a:rPr>
              <a:t>02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1784806" y="1681825"/>
            <a:ext cx="422509" cy="330966"/>
          </a:xfrm>
          <a:prstGeom prst="rect">
            <a:avLst/>
          </a:prstGeom>
          <a:noFill/>
        </p:spPr>
        <p:txBody>
          <a:bodyPr wrap="none" lIns="121899" tIns="60949" rIns="121899" bIns="60949" rtlCol="0">
            <a:spAutoFit/>
          </a:bodyPr>
          <a:lstStyle/>
          <a:p>
            <a:pPr algn="ctr"/>
            <a:r>
              <a:rPr lang="en-US" sz="1351" b="1">
                <a:solidFill>
                  <a:schemeClr val="bg1"/>
                </a:solidFill>
                <a:latin typeface="Proxima Nova" panose="02000506030000020004" pitchFamily="2" charset="0"/>
                <a:ea typeface="Lato" charset="0"/>
                <a:cs typeface="Lato" charset="0"/>
              </a:rPr>
              <a:t>01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6266489" y="1681825"/>
            <a:ext cx="454570" cy="330966"/>
          </a:xfrm>
          <a:prstGeom prst="rect">
            <a:avLst/>
          </a:prstGeom>
          <a:noFill/>
        </p:spPr>
        <p:txBody>
          <a:bodyPr wrap="none" lIns="121899" tIns="60949" rIns="121899" bIns="60949" rtlCol="0">
            <a:spAutoFit/>
          </a:bodyPr>
          <a:lstStyle/>
          <a:p>
            <a:pPr algn="ctr"/>
            <a:r>
              <a:rPr lang="en-US" sz="1351" b="1">
                <a:solidFill>
                  <a:schemeClr val="bg1"/>
                </a:solidFill>
                <a:latin typeface="Proxima Nova" panose="02000506030000020004" pitchFamily="2" charset="0"/>
                <a:ea typeface="Lato" charset="0"/>
                <a:cs typeface="Lato" charset="0"/>
              </a:rPr>
              <a:t>03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310305-8AF5-FD47-B611-E5273BE849BE}"/>
              </a:ext>
            </a:extLst>
          </p:cNvPr>
          <p:cNvSpPr txBox="1"/>
          <p:nvPr/>
        </p:nvSpPr>
        <p:spPr>
          <a:xfrm>
            <a:off x="10263352" y="5973975"/>
            <a:ext cx="16572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https://</a:t>
            </a:r>
            <a:r>
              <a:rPr lang="en-US" sz="1200" err="1"/>
              <a:t>slidesmash.com</a:t>
            </a:r>
            <a:endParaRPr lang="en-US" sz="120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49AFFF5-FC03-934E-9657-F4BF4770A0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Fishbone example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563C56-6D0E-49DE-B65B-DF9C914E176B}"/>
              </a:ext>
            </a:extLst>
          </p:cNvPr>
          <p:cNvSpPr txBox="1"/>
          <p:nvPr/>
        </p:nvSpPr>
        <p:spPr>
          <a:xfrm rot="-1680000">
            <a:off x="2079812" y="3048000"/>
            <a:ext cx="9161929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b="1">
                <a:solidFill>
                  <a:srgbClr val="ACACA7"/>
                </a:solidFill>
                <a:latin typeface="Times New Roman"/>
                <a:cs typeface="Times New Roman"/>
              </a:rPr>
              <a:t>EXAMPLE – NOT REQUIRED</a:t>
            </a:r>
          </a:p>
        </p:txBody>
      </p:sp>
    </p:spTree>
    <p:extLst>
      <p:ext uri="{BB962C8B-B14F-4D97-AF65-F5344CB8AC3E}">
        <p14:creationId xmlns:p14="http://schemas.microsoft.com/office/powerpoint/2010/main" val="34899646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26876877"/>
              </p:ext>
            </p:extLst>
          </p:nvPr>
        </p:nvGraphicFramePr>
        <p:xfrm>
          <a:off x="3097162" y="1034143"/>
          <a:ext cx="6308096" cy="5174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6317AA04-876F-B64E-98B8-ADB387D4AE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SWOT Analysis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DBE315-BBF4-4358-A338-B58E6A8238D1}"/>
              </a:ext>
            </a:extLst>
          </p:cNvPr>
          <p:cNvSpPr txBox="1"/>
          <p:nvPr/>
        </p:nvSpPr>
        <p:spPr>
          <a:xfrm rot="-1680000">
            <a:off x="2079812" y="3048000"/>
            <a:ext cx="9161929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b="1">
                <a:solidFill>
                  <a:srgbClr val="ACACA7"/>
                </a:solidFill>
                <a:latin typeface="Times New Roman"/>
                <a:cs typeface="Times New Roman"/>
              </a:rPr>
              <a:t>EXAMPLE – NOT REQUIRED</a:t>
            </a:r>
          </a:p>
        </p:txBody>
      </p:sp>
    </p:spTree>
    <p:extLst>
      <p:ext uri="{BB962C8B-B14F-4D97-AF65-F5344CB8AC3E}">
        <p14:creationId xmlns:p14="http://schemas.microsoft.com/office/powerpoint/2010/main" val="28251297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288378170"/>
              </p:ext>
            </p:extLst>
          </p:nvPr>
        </p:nvGraphicFramePr>
        <p:xfrm>
          <a:off x="2701254" y="2275459"/>
          <a:ext cx="6157519" cy="30851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50BB4179-8C08-2A4F-BC39-5EF16BEF0C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You can use this for process maps and flowcharts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C69590-BEC6-46F7-8002-81596AB388A2}"/>
              </a:ext>
            </a:extLst>
          </p:cNvPr>
          <p:cNvSpPr txBox="1"/>
          <p:nvPr/>
        </p:nvSpPr>
        <p:spPr>
          <a:xfrm rot="-1680000">
            <a:off x="2079812" y="3048000"/>
            <a:ext cx="9161929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b="1">
                <a:solidFill>
                  <a:srgbClr val="ACACA7"/>
                </a:solidFill>
                <a:latin typeface="Times New Roman"/>
                <a:cs typeface="Times New Roman"/>
              </a:rPr>
              <a:t>EXAMPLE – NOT REQUIRED</a:t>
            </a:r>
          </a:p>
        </p:txBody>
      </p:sp>
    </p:spTree>
    <p:extLst>
      <p:ext uri="{BB962C8B-B14F-4D97-AF65-F5344CB8AC3E}">
        <p14:creationId xmlns:p14="http://schemas.microsoft.com/office/powerpoint/2010/main" val="10583579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D1CEE-3A99-FD49-B327-E6E7BDA96B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Driver diagram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B1B6FE5-3906-2B48-9F3A-6FF60FC249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0186252"/>
              </p:ext>
            </p:extLst>
          </p:nvPr>
        </p:nvGraphicFramePr>
        <p:xfrm>
          <a:off x="1397000" y="1428750"/>
          <a:ext cx="9971088" cy="445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E5981F8B-2530-4852-9289-579C14F56411}"/>
              </a:ext>
            </a:extLst>
          </p:cNvPr>
          <p:cNvSpPr txBox="1"/>
          <p:nvPr/>
        </p:nvSpPr>
        <p:spPr>
          <a:xfrm rot="-1680000">
            <a:off x="2079812" y="3048000"/>
            <a:ext cx="9161929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b="1">
                <a:solidFill>
                  <a:srgbClr val="ACACA7"/>
                </a:solidFill>
                <a:latin typeface="Times New Roman"/>
                <a:cs typeface="Times New Roman"/>
              </a:rPr>
              <a:t>EXAMPLE – NOT REQUIRED</a:t>
            </a:r>
          </a:p>
        </p:txBody>
      </p:sp>
    </p:spTree>
    <p:extLst>
      <p:ext uri="{BB962C8B-B14F-4D97-AF65-F5344CB8AC3E}">
        <p14:creationId xmlns:p14="http://schemas.microsoft.com/office/powerpoint/2010/main" val="987398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0233C-7F1D-164B-9263-12D40F8B18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Process diagram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9E0B6F4-B32F-7440-AAED-269894F533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9028409"/>
              </p:ext>
            </p:extLst>
          </p:nvPr>
        </p:nvGraphicFramePr>
        <p:xfrm>
          <a:off x="1397000" y="1428750"/>
          <a:ext cx="9971088" cy="445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C10201EC-6E6B-45FC-A777-795E67952FB7}"/>
              </a:ext>
            </a:extLst>
          </p:cNvPr>
          <p:cNvSpPr txBox="1"/>
          <p:nvPr/>
        </p:nvSpPr>
        <p:spPr>
          <a:xfrm rot="-1680000">
            <a:off x="2079812" y="3048000"/>
            <a:ext cx="9161929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b="1">
                <a:solidFill>
                  <a:srgbClr val="ACACA7"/>
                </a:solidFill>
                <a:latin typeface="Times New Roman"/>
                <a:cs typeface="Times New Roman"/>
              </a:rPr>
              <a:t>EXAMPLE – NOT REQUIRED</a:t>
            </a:r>
          </a:p>
        </p:txBody>
      </p:sp>
    </p:spTree>
    <p:extLst>
      <p:ext uri="{BB962C8B-B14F-4D97-AF65-F5344CB8AC3E}">
        <p14:creationId xmlns:p14="http://schemas.microsoft.com/office/powerpoint/2010/main" val="11705305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824687148"/>
              </p:ext>
            </p:extLst>
          </p:nvPr>
        </p:nvGraphicFramePr>
        <p:xfrm>
          <a:off x="1679662" y="2049517"/>
          <a:ext cx="2769589" cy="2612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394FE32E-EB46-1243-A7E8-206381EC3E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6230" y="427982"/>
            <a:ext cx="9702694" cy="785963"/>
          </a:xfrm>
        </p:spPr>
        <p:txBody>
          <a:bodyPr/>
          <a:lstStyle/>
          <a:p>
            <a:r>
              <a:rPr lang="en-US" err="1"/>
              <a:t>Shewart</a:t>
            </a:r>
            <a:r>
              <a:rPr lang="en-US"/>
              <a:t> cycles: Show 3 or 4 ramps with info on what you did in the PDSAs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103F7A56-8C86-B34B-B05B-5E1FEF55F5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9592114"/>
              </p:ext>
            </p:extLst>
          </p:nvPr>
        </p:nvGraphicFramePr>
        <p:xfrm>
          <a:off x="5305731" y="2049516"/>
          <a:ext cx="2769589" cy="2612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FB6EEC13-6F3D-EB4E-B737-6C478315E4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4396409"/>
              </p:ext>
            </p:extLst>
          </p:nvPr>
        </p:nvGraphicFramePr>
        <p:xfrm>
          <a:off x="8931800" y="2049515"/>
          <a:ext cx="2769589" cy="2612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2549106F-8EC8-4D33-A4F5-6E8604A25232}"/>
              </a:ext>
            </a:extLst>
          </p:cNvPr>
          <p:cNvSpPr txBox="1"/>
          <p:nvPr/>
        </p:nvSpPr>
        <p:spPr>
          <a:xfrm rot="-1680000">
            <a:off x="2079812" y="3048000"/>
            <a:ext cx="9161929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b="1">
                <a:solidFill>
                  <a:srgbClr val="ACACA7"/>
                </a:solidFill>
                <a:latin typeface="Times New Roman"/>
                <a:cs typeface="Times New Roman"/>
              </a:rPr>
              <a:t>EXAMPLE – NOT REQUIRED</a:t>
            </a:r>
          </a:p>
        </p:txBody>
      </p:sp>
    </p:spTree>
    <p:extLst>
      <p:ext uri="{BB962C8B-B14F-4D97-AF65-F5344CB8AC3E}">
        <p14:creationId xmlns:p14="http://schemas.microsoft.com/office/powerpoint/2010/main" val="1479842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BAD8E-BE9A-704C-8594-2CDF86E03E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Project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B701C-B26D-6B4E-8162-FA1A9B9EF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ym typeface="Wingdings" panose="05000000000000000000" pitchFamily="2" charset="2"/>
              </a:rPr>
              <a:t>Conclusions</a:t>
            </a:r>
          </a:p>
          <a:p>
            <a:r>
              <a:rPr lang="en-US">
                <a:sym typeface="Wingdings" panose="05000000000000000000" pitchFamily="2" charset="2"/>
              </a:rPr>
              <a:t>Next steps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275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172A5-361F-F64A-BB96-F9C9E15B1A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Project oral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140503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41CEB-0651-FB48-9F0C-47089314DC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53493-8B65-E647-AAB0-7352AFBB4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>
                <a:latin typeface="Proxima Nova Light"/>
              </a:rPr>
              <a:t>References in AMA format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9560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A689D-85A9-9E4F-A0A6-AADB51402C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Nursing career goals and future projects</a:t>
            </a:r>
          </a:p>
        </p:txBody>
      </p:sp>
    </p:spTree>
    <p:extLst>
      <p:ext uri="{BB962C8B-B14F-4D97-AF65-F5344CB8AC3E}">
        <p14:creationId xmlns:p14="http://schemas.microsoft.com/office/powerpoint/2010/main" val="40654140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632CE6B-95AC-459F-A4B0-D8198BFE34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End slide – allow for questions, provide contact information.</a:t>
            </a:r>
          </a:p>
        </p:txBody>
      </p:sp>
    </p:spTree>
    <p:extLst>
      <p:ext uri="{BB962C8B-B14F-4D97-AF65-F5344CB8AC3E}">
        <p14:creationId xmlns:p14="http://schemas.microsoft.com/office/powerpoint/2010/main" val="1541280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6229" y="427982"/>
            <a:ext cx="10207941" cy="451249"/>
          </a:xfrm>
        </p:spPr>
        <p:txBody>
          <a:bodyPr/>
          <a:lstStyle/>
          <a:p>
            <a:r>
              <a:rPr lang="en-US">
                <a:latin typeface="Proxima Nova Light"/>
              </a:rPr>
              <a:t>10-minute oral presentation suggested times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Background/significance: 1 minute</a:t>
            </a:r>
          </a:p>
          <a:p>
            <a:r>
              <a:rPr lang="en-US"/>
              <a:t>Literature review/evidentiary table: 1 minute</a:t>
            </a:r>
          </a:p>
          <a:p>
            <a:r>
              <a:rPr lang="en-US"/>
              <a:t>Goal/Aim (PICO): 30 seconds</a:t>
            </a:r>
          </a:p>
          <a:p>
            <a:r>
              <a:rPr lang="en-US"/>
              <a:t>Project description</a:t>
            </a:r>
          </a:p>
          <a:p>
            <a:pPr lvl="1"/>
            <a:r>
              <a:rPr lang="en-US"/>
              <a:t>Timeline: 30 seconds</a:t>
            </a:r>
          </a:p>
          <a:p>
            <a:pPr lvl="1"/>
            <a:r>
              <a:rPr lang="en-US"/>
              <a:t>Methodology/design: 30 seconds</a:t>
            </a:r>
          </a:p>
          <a:p>
            <a:pPr lvl="1"/>
            <a:r>
              <a:rPr lang="en-US"/>
              <a:t>Measurable outcomes/ evaluation: 1 minute</a:t>
            </a:r>
          </a:p>
          <a:p>
            <a:pPr lvl="1"/>
            <a:r>
              <a:rPr lang="en-US"/>
              <a:t>Baseline/pre-intervention data: 1 minute</a:t>
            </a:r>
          </a:p>
          <a:p>
            <a:pPr lvl="1"/>
            <a:r>
              <a:rPr lang="en-US"/>
              <a:t>Practice change/intervention: 2 minutes</a:t>
            </a:r>
          </a:p>
          <a:p>
            <a:pPr lvl="1"/>
            <a:r>
              <a:rPr lang="en-US"/>
              <a:t>Post-intervention data: 1 minute</a:t>
            </a:r>
          </a:p>
          <a:p>
            <a:r>
              <a:rPr lang="en-US"/>
              <a:t>Project evaluation/lessons learned: 1 minute</a:t>
            </a:r>
          </a:p>
          <a:p>
            <a:r>
              <a:rPr lang="en-US"/>
              <a:t>Results &amp; Next Steps: 30 seconds</a:t>
            </a:r>
          </a:p>
        </p:txBody>
      </p:sp>
    </p:spTree>
    <p:extLst>
      <p:ext uri="{BB962C8B-B14F-4D97-AF65-F5344CB8AC3E}">
        <p14:creationId xmlns:p14="http://schemas.microsoft.com/office/powerpoint/2010/main" val="976043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Typical project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6230" y="1175657"/>
            <a:ext cx="4819513" cy="5083629"/>
          </a:xfrm>
        </p:spPr>
        <p:txBody>
          <a:bodyPr anchor="t">
            <a:normAutofit fontScale="92500" lnSpcReduction="20000"/>
          </a:bodyPr>
          <a:lstStyle/>
          <a:p>
            <a:pPr marL="457200" indent="-457200">
              <a:lnSpc>
                <a:spcPct val="110000"/>
              </a:lnSpc>
              <a:buAutoNum type="arabicPeriod"/>
            </a:pPr>
            <a:r>
              <a:rPr lang="en-US"/>
              <a:t>Title slide with name, credentials, unit and project title</a:t>
            </a:r>
          </a:p>
          <a:p>
            <a:pPr marL="457200" indent="-457200">
              <a:lnSpc>
                <a:spcPct val="110000"/>
              </a:lnSpc>
              <a:buAutoNum type="arabicPeriod"/>
            </a:pPr>
            <a:r>
              <a:rPr lang="en-US"/>
              <a:t>Background/significance </a:t>
            </a:r>
          </a:p>
          <a:p>
            <a:pPr lvl="1">
              <a:lnSpc>
                <a:spcPct val="110000"/>
              </a:lnSpc>
            </a:pPr>
            <a:r>
              <a:rPr lang="en-US">
                <a:sym typeface="Wingdings" panose="05000000000000000000" pitchFamily="2" charset="2"/>
              </a:rPr>
              <a:t>General</a:t>
            </a:r>
            <a:endParaRPr lang="en-US"/>
          </a:p>
          <a:p>
            <a:pPr lvl="1">
              <a:lnSpc>
                <a:spcPct val="110000"/>
              </a:lnSpc>
            </a:pPr>
            <a:r>
              <a:rPr lang="en-US">
                <a:sym typeface="Wingdings" panose="05000000000000000000" pitchFamily="2" charset="2"/>
              </a:rPr>
              <a:t>Internal evidence of the problem</a:t>
            </a:r>
            <a:endParaRPr lang="en-US"/>
          </a:p>
          <a:p>
            <a:pPr marL="457200" indent="-457200">
              <a:lnSpc>
                <a:spcPct val="110000"/>
              </a:lnSpc>
              <a:buAutoNum type="arabicPeriod"/>
            </a:pPr>
            <a:r>
              <a:rPr lang="en-US">
                <a:sym typeface="Wingdings" panose="05000000000000000000" pitchFamily="2" charset="2"/>
              </a:rPr>
              <a:t>Current practice/baseline</a:t>
            </a:r>
            <a:endParaRPr lang="en-US"/>
          </a:p>
          <a:p>
            <a:pPr marL="457200" indent="-457200">
              <a:lnSpc>
                <a:spcPct val="110000"/>
              </a:lnSpc>
              <a:buAutoNum type="arabicPeriod"/>
            </a:pPr>
            <a:r>
              <a:rPr lang="en-US">
                <a:sym typeface="Wingdings" panose="05000000000000000000" pitchFamily="2" charset="2"/>
              </a:rPr>
              <a:t>Literature-based evidence</a:t>
            </a:r>
            <a:endParaRPr lang="en-US"/>
          </a:p>
          <a:p>
            <a:pPr lvl="1">
              <a:lnSpc>
                <a:spcPct val="110000"/>
              </a:lnSpc>
            </a:pPr>
            <a:r>
              <a:rPr lang="en-US">
                <a:sym typeface="Wingdings" panose="05000000000000000000" pitchFamily="2" charset="2"/>
              </a:rPr>
              <a:t>Evidentiary table</a:t>
            </a:r>
            <a:endParaRPr lang="en-US"/>
          </a:p>
          <a:p>
            <a:pPr marL="457200" indent="-457200">
              <a:lnSpc>
                <a:spcPct val="110000"/>
              </a:lnSpc>
              <a:buAutoNum type="arabicPeriod"/>
            </a:pPr>
            <a:r>
              <a:rPr lang="en-US">
                <a:sym typeface="Wingdings" panose="05000000000000000000" pitchFamily="2" charset="2"/>
              </a:rPr>
              <a:t>Project goal</a:t>
            </a:r>
            <a:endParaRPr lang="en-US"/>
          </a:p>
          <a:p>
            <a:pPr lvl="1">
              <a:lnSpc>
                <a:spcPct val="110000"/>
              </a:lnSpc>
            </a:pPr>
            <a:r>
              <a:rPr lang="en-US">
                <a:sym typeface="Wingdings" panose="05000000000000000000" pitchFamily="2" charset="2"/>
              </a:rPr>
              <a:t>Hypothesis or PICO</a:t>
            </a:r>
            <a:endParaRPr lang="en-US"/>
          </a:p>
          <a:p>
            <a:pPr marL="457200" indent="-457200">
              <a:lnSpc>
                <a:spcPct val="110000"/>
              </a:lnSpc>
              <a:buAutoNum type="arabicPeriod"/>
            </a:pPr>
            <a:r>
              <a:rPr lang="en-US">
                <a:sym typeface="Wingdings" panose="05000000000000000000" pitchFamily="2" charset="2"/>
              </a:rPr>
              <a:t>Project</a:t>
            </a:r>
            <a:endParaRPr lang="en-US"/>
          </a:p>
          <a:p>
            <a:pPr lvl="1">
              <a:lnSpc>
                <a:spcPct val="110000"/>
              </a:lnSpc>
            </a:pPr>
            <a:r>
              <a:rPr lang="en-US">
                <a:sym typeface="Wingdings" panose="05000000000000000000" pitchFamily="2" charset="2"/>
              </a:rPr>
              <a:t>Objectives</a:t>
            </a:r>
            <a:endParaRPr lang="en-US"/>
          </a:p>
          <a:p>
            <a:pPr lvl="1">
              <a:lnSpc>
                <a:spcPct val="110000"/>
              </a:lnSpc>
            </a:pPr>
            <a:r>
              <a:rPr lang="en-US">
                <a:sym typeface="Wingdings" panose="05000000000000000000" pitchFamily="2" charset="2"/>
              </a:rPr>
              <a:t>Target audience</a:t>
            </a:r>
            <a:endParaRPr lang="en-US"/>
          </a:p>
          <a:p>
            <a:pPr lvl="1">
              <a:lnSpc>
                <a:spcPct val="110000"/>
              </a:lnSpc>
            </a:pPr>
            <a:r>
              <a:rPr lang="en-US">
                <a:sym typeface="Wingdings" panose="05000000000000000000" pitchFamily="2" charset="2"/>
              </a:rPr>
              <a:t>Implementation steps (timeline or Gantt chart may help to show this)</a:t>
            </a:r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787D036-19ED-5444-A4F5-454885E67EC9}"/>
              </a:ext>
            </a:extLst>
          </p:cNvPr>
          <p:cNvSpPr txBox="1">
            <a:spLocks/>
          </p:cNvSpPr>
          <p:nvPr/>
        </p:nvSpPr>
        <p:spPr>
          <a:xfrm>
            <a:off x="6686687" y="1175656"/>
            <a:ext cx="4819513" cy="5083629"/>
          </a:xfrm>
          <a:prstGeom prst="rect">
            <a:avLst/>
          </a:prstGeom>
        </p:spPr>
        <p:txBody>
          <a:bodyPr anchor="t">
            <a:normAutofit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5000"/>
              <a:buFont typeface="Wingdings" panose="05000000000000000000" pitchFamily="2" charset="2"/>
              <a:buChar char="§"/>
              <a:defRPr sz="2000" b="0" i="0" kern="1200">
                <a:solidFill>
                  <a:schemeClr val="accent6"/>
                </a:solidFill>
                <a:latin typeface="Proxima Nova Light" panose="02000506030000020004" pitchFamily="2" charset="0"/>
                <a:ea typeface="+mn-ea"/>
                <a:cs typeface="+mn-cs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85000"/>
              <a:buFont typeface="Proxima Nova Light" panose="02000506030000020004" pitchFamily="2" charset="0"/>
              <a:buChar char="–"/>
              <a:tabLst/>
              <a:defRPr sz="2000" b="0" i="0" kern="1200">
                <a:solidFill>
                  <a:schemeClr val="accent6"/>
                </a:solidFill>
                <a:latin typeface="Proxima Nova Light" panose="02000506030000020004" pitchFamily="2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rgbClr val="150221"/>
                </a:solidFill>
                <a:latin typeface="Proxima Nova A Thin" panose="02000506030000020004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50221"/>
                </a:solidFill>
                <a:latin typeface="Gibson Light" panose="02000000000000000000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50221"/>
                </a:solidFill>
                <a:latin typeface="Gibson Light" panose="02000000000000000000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>
                <a:latin typeface="Proxima Nova Light"/>
                <a:sym typeface="Wingdings" panose="05000000000000000000" pitchFamily="2" charset="2"/>
              </a:rPr>
              <a:t>7.   Methodology/design</a:t>
            </a:r>
            <a:endParaRPr lang="en-US"/>
          </a:p>
          <a:p>
            <a:pPr lvl="1"/>
            <a:r>
              <a:rPr lang="en-US">
                <a:sym typeface="Wingdings" panose="05000000000000000000" pitchFamily="2" charset="2"/>
              </a:rPr>
              <a:t>Measurable criteria/outcomes</a:t>
            </a:r>
          </a:p>
          <a:p>
            <a:pPr marL="0" indent="0">
              <a:buNone/>
            </a:pPr>
            <a:r>
              <a:rPr lang="en-US">
                <a:latin typeface="Proxima Nova Light"/>
                <a:sym typeface="Wingdings" panose="05000000000000000000" pitchFamily="2" charset="2"/>
              </a:rPr>
              <a:t>8.   Data</a:t>
            </a:r>
            <a:endParaRPr lang="en-US">
              <a:latin typeface="Proxima Nova Light"/>
            </a:endParaRPr>
          </a:p>
          <a:p>
            <a:pPr lvl="1"/>
            <a:r>
              <a:rPr lang="en-US">
                <a:sym typeface="Wingdings" panose="05000000000000000000" pitchFamily="2" charset="2"/>
              </a:rPr>
              <a:t>Baseline/pre-intervention</a:t>
            </a:r>
          </a:p>
          <a:p>
            <a:pPr lvl="1"/>
            <a:r>
              <a:rPr lang="en-US">
                <a:sym typeface="Wingdings" panose="05000000000000000000" pitchFamily="2" charset="2"/>
              </a:rPr>
              <a:t>Post-intervention/results</a:t>
            </a:r>
          </a:p>
          <a:p>
            <a:pPr marL="0" indent="0">
              <a:buNone/>
            </a:pPr>
            <a:r>
              <a:rPr lang="en-US">
                <a:latin typeface="Proxima Nova Light"/>
                <a:sym typeface="Wingdings" panose="05000000000000000000" pitchFamily="2" charset="2"/>
              </a:rPr>
              <a:t>9.   Project evaluation</a:t>
            </a:r>
            <a:endParaRPr lang="en-US">
              <a:latin typeface="Proxima Nova Light"/>
            </a:endParaRPr>
          </a:p>
          <a:p>
            <a:pPr lvl="1"/>
            <a:r>
              <a:rPr lang="en-US">
                <a:sym typeface="Wingdings" panose="05000000000000000000" pitchFamily="2" charset="2"/>
              </a:rPr>
              <a:t>Conclusions</a:t>
            </a:r>
          </a:p>
          <a:p>
            <a:pPr lvl="1"/>
            <a:r>
              <a:rPr lang="en-US">
                <a:sym typeface="Wingdings" panose="05000000000000000000" pitchFamily="2" charset="2"/>
              </a:rPr>
              <a:t>Next steps</a:t>
            </a:r>
          </a:p>
          <a:p>
            <a:pPr marL="0" indent="0">
              <a:buNone/>
            </a:pPr>
            <a:r>
              <a:rPr lang="en-US">
                <a:latin typeface="Proxima Nova Light"/>
                <a:sym typeface="Wingdings" panose="05000000000000000000" pitchFamily="2" charset="2"/>
              </a:rPr>
              <a:t>10. References</a:t>
            </a:r>
            <a:endParaRPr lang="en-US">
              <a:latin typeface="Proxima Nova Light"/>
            </a:endParaRPr>
          </a:p>
          <a:p>
            <a:pPr marL="0" indent="0">
              <a:buNone/>
            </a:pPr>
            <a:r>
              <a:rPr lang="en-US">
                <a:latin typeface="Proxima Nova Light"/>
                <a:sym typeface="Wingdings" panose="05000000000000000000" pitchFamily="2" charset="2"/>
              </a:rPr>
              <a:t>11.  Acknowledgements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51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96162-991A-A242-B529-3D275E469B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Proxima Nova Light"/>
              </a:rPr>
              <a:t>Background/significance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6D6DE-4964-224A-AF27-4176EEA88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>
                <a:sym typeface="Wingdings" panose="05000000000000000000" pitchFamily="2" charset="2"/>
              </a:rPr>
              <a:t>General</a:t>
            </a:r>
          </a:p>
          <a:p>
            <a:pPr>
              <a:lnSpc>
                <a:spcPct val="110000"/>
              </a:lnSpc>
            </a:pPr>
            <a:r>
              <a:rPr lang="en-US">
                <a:sym typeface="Wingdings" panose="05000000000000000000" pitchFamily="2" charset="2"/>
              </a:rPr>
              <a:t>Internal evidence of the problem</a:t>
            </a:r>
          </a:p>
        </p:txBody>
      </p:sp>
    </p:spTree>
    <p:extLst>
      <p:ext uri="{BB962C8B-B14F-4D97-AF65-F5344CB8AC3E}">
        <p14:creationId xmlns:p14="http://schemas.microsoft.com/office/powerpoint/2010/main" val="3142509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65DE8-BDF2-8343-81F4-F230876188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sym typeface="Wingdings" panose="05000000000000000000" pitchFamily="2" charset="2"/>
              </a:rPr>
              <a:t>Current practice/baseline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35F150-8FEF-A146-B842-442008BF6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Setting</a:t>
            </a:r>
          </a:p>
          <a:p>
            <a:r>
              <a:rPr lang="en-US"/>
              <a:t>Quality Gap</a:t>
            </a:r>
          </a:p>
          <a:p>
            <a:pPr lvl="1"/>
            <a:r>
              <a:rPr lang="en-US"/>
              <a:t>Target</a:t>
            </a:r>
          </a:p>
          <a:p>
            <a:pPr lvl="1"/>
            <a:r>
              <a:rPr lang="en-US"/>
              <a:t>Actual</a:t>
            </a:r>
          </a:p>
          <a:p>
            <a:pPr lvl="1"/>
            <a:r>
              <a:rPr lang="en-US"/>
              <a:t>Gap</a:t>
            </a:r>
          </a:p>
          <a:p>
            <a:r>
              <a:rPr lang="en-US"/>
              <a:t>Evidence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86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D9AFD-CAD5-6645-9263-3D19B83D59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6230" y="427982"/>
            <a:ext cx="10618986" cy="451249"/>
          </a:xfrm>
        </p:spPr>
        <p:txBody>
          <a:bodyPr/>
          <a:lstStyle/>
          <a:p>
            <a:r>
              <a:rPr lang="en-US">
                <a:sym typeface="Wingdings" panose="05000000000000000000" pitchFamily="2" charset="2"/>
              </a:rPr>
              <a:t>Literature-based evidence (summarize or provide evidentiary table)</a:t>
            </a:r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BCAEABB-E05C-0C46-919F-CCE78A88A0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94294"/>
              </p:ext>
            </p:extLst>
          </p:nvPr>
        </p:nvGraphicFramePr>
        <p:xfrm>
          <a:off x="1397000" y="1428750"/>
          <a:ext cx="10414784" cy="3105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1848">
                  <a:extLst>
                    <a:ext uri="{9D8B030D-6E8A-4147-A177-3AD203B41FA5}">
                      <a16:colId xmlns:a16="http://schemas.microsoft.com/office/drawing/2014/main" val="3851432374"/>
                    </a:ext>
                  </a:extLst>
                </a:gridCol>
                <a:gridCol w="1301848">
                  <a:extLst>
                    <a:ext uri="{9D8B030D-6E8A-4147-A177-3AD203B41FA5}">
                      <a16:colId xmlns:a16="http://schemas.microsoft.com/office/drawing/2014/main" val="3820161740"/>
                    </a:ext>
                  </a:extLst>
                </a:gridCol>
                <a:gridCol w="1301848">
                  <a:extLst>
                    <a:ext uri="{9D8B030D-6E8A-4147-A177-3AD203B41FA5}">
                      <a16:colId xmlns:a16="http://schemas.microsoft.com/office/drawing/2014/main" val="2389646333"/>
                    </a:ext>
                  </a:extLst>
                </a:gridCol>
                <a:gridCol w="1301848">
                  <a:extLst>
                    <a:ext uri="{9D8B030D-6E8A-4147-A177-3AD203B41FA5}">
                      <a16:colId xmlns:a16="http://schemas.microsoft.com/office/drawing/2014/main" val="3365182052"/>
                    </a:ext>
                  </a:extLst>
                </a:gridCol>
                <a:gridCol w="1301848">
                  <a:extLst>
                    <a:ext uri="{9D8B030D-6E8A-4147-A177-3AD203B41FA5}">
                      <a16:colId xmlns:a16="http://schemas.microsoft.com/office/drawing/2014/main" val="1259085421"/>
                    </a:ext>
                  </a:extLst>
                </a:gridCol>
                <a:gridCol w="1511137">
                  <a:extLst>
                    <a:ext uri="{9D8B030D-6E8A-4147-A177-3AD203B41FA5}">
                      <a16:colId xmlns:a16="http://schemas.microsoft.com/office/drawing/2014/main" val="153347687"/>
                    </a:ext>
                  </a:extLst>
                </a:gridCol>
                <a:gridCol w="1178351">
                  <a:extLst>
                    <a:ext uri="{9D8B030D-6E8A-4147-A177-3AD203B41FA5}">
                      <a16:colId xmlns:a16="http://schemas.microsoft.com/office/drawing/2014/main" val="1975543545"/>
                    </a:ext>
                  </a:extLst>
                </a:gridCol>
                <a:gridCol w="1216056">
                  <a:extLst>
                    <a:ext uri="{9D8B030D-6E8A-4147-A177-3AD203B41FA5}">
                      <a16:colId xmlns:a16="http://schemas.microsoft.com/office/drawing/2014/main" val="1820190980"/>
                    </a:ext>
                  </a:extLst>
                </a:gridCol>
              </a:tblGrid>
              <a:tr h="1300177">
                <a:tc>
                  <a:txBody>
                    <a:bodyPr/>
                    <a:lstStyle/>
                    <a:p>
                      <a:r>
                        <a:rPr lang="en-US" sz="1600">
                          <a:latin typeface="Proxima Nova"/>
                        </a:rPr>
                        <a:t>Citation</a:t>
                      </a:r>
                    </a:p>
                  </a:txBody>
                  <a:tcPr marL="40403" marR="40403" marT="20202" marB="20202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Proxima Nova"/>
                        </a:rPr>
                        <a:t>Conceptual Framework</a:t>
                      </a:r>
                    </a:p>
                  </a:txBody>
                  <a:tcPr marL="40403" marR="40403" marT="20202" marB="20202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Proxima Nova"/>
                        </a:rPr>
                        <a:t>Design/ Method</a:t>
                      </a:r>
                    </a:p>
                  </a:txBody>
                  <a:tcPr marL="40403" marR="40403" marT="20202" marB="20202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Proxima Nova"/>
                        </a:rPr>
                        <a:t>Sample/ Setting</a:t>
                      </a:r>
                    </a:p>
                  </a:txBody>
                  <a:tcPr marL="40403" marR="40403" marT="20202" marB="20202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Proxima Nova"/>
                        </a:rPr>
                        <a:t>Major Variables Studies &amp; their Definitions</a:t>
                      </a:r>
                    </a:p>
                  </a:txBody>
                  <a:tcPr marL="40403" marR="40403" marT="20202" marB="20202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Proxima Nova"/>
                        </a:rPr>
                        <a:t>Outcome Measurement</a:t>
                      </a:r>
                    </a:p>
                  </a:txBody>
                  <a:tcPr marL="40403" marR="40403" marT="20202" marB="20202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Proxima Nova"/>
                        </a:rPr>
                        <a:t>Data Analysis</a:t>
                      </a:r>
                    </a:p>
                  </a:txBody>
                  <a:tcPr marL="40403" marR="40403" marT="20202" marB="20202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Proxima Nova"/>
                        </a:rPr>
                        <a:t>Findings</a:t>
                      </a:r>
                    </a:p>
                  </a:txBody>
                  <a:tcPr marL="40403" marR="40403" marT="20202" marB="20202"/>
                </a:tc>
                <a:extLst>
                  <a:ext uri="{0D108BD9-81ED-4DB2-BD59-A6C34878D82A}">
                    <a16:rowId xmlns:a16="http://schemas.microsoft.com/office/drawing/2014/main" val="1722713778"/>
                  </a:ext>
                </a:extLst>
              </a:tr>
              <a:tr h="1805366">
                <a:tc>
                  <a:txBody>
                    <a:bodyPr/>
                    <a:lstStyle/>
                    <a:p>
                      <a:pPr marL="69850" indent="-69850"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400">
                          <a:latin typeface="Proxima Nova" panose="02000506030000020004" pitchFamily="2" charset="0"/>
                        </a:rPr>
                        <a:t>Author</a:t>
                      </a:r>
                    </a:p>
                    <a:p>
                      <a:pPr marL="69850" indent="-69850"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400">
                          <a:latin typeface="Proxima Nova" panose="02000506030000020004" pitchFamily="2" charset="0"/>
                        </a:rPr>
                        <a:t>Year</a:t>
                      </a:r>
                    </a:p>
                    <a:p>
                      <a:pPr marL="69850" indent="-69850"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400">
                          <a:latin typeface="Proxima Nova" panose="02000506030000020004" pitchFamily="2" charset="0"/>
                        </a:rPr>
                        <a:t>Title</a:t>
                      </a:r>
                    </a:p>
                    <a:p>
                      <a:pPr marL="69850" indent="-69850"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400">
                          <a:latin typeface="Proxima Nova" panose="02000506030000020004" pitchFamily="2" charset="0"/>
                        </a:rPr>
                        <a:t>Country</a:t>
                      </a:r>
                    </a:p>
                    <a:p>
                      <a:pPr marL="69850" indent="-69850"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400">
                          <a:latin typeface="Proxima Nova" panose="02000506030000020004" pitchFamily="2" charset="0"/>
                        </a:rPr>
                        <a:t>Funding</a:t>
                      </a:r>
                    </a:p>
                  </a:txBody>
                  <a:tcPr marL="40403" marR="40403" marT="20202" marB="20202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>
                          <a:latin typeface="Proxima Nova" panose="02000506030000020004" pitchFamily="2" charset="0"/>
                        </a:rPr>
                        <a:t>Theoretical basis for study</a:t>
                      </a:r>
                    </a:p>
                  </a:txBody>
                  <a:tcPr marL="40403" marR="40403" marT="20202" marB="20202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>
                          <a:latin typeface="Proxima Nova" panose="02000506030000020004" pitchFamily="2" charset="0"/>
                        </a:rPr>
                        <a:t>Study design</a:t>
                      </a:r>
                    </a:p>
                  </a:txBody>
                  <a:tcPr marL="40403" marR="40403" marT="20202" marB="20202"/>
                </a:tc>
                <a:tc>
                  <a:txBody>
                    <a:bodyPr/>
                    <a:lstStyle/>
                    <a:p>
                      <a:pPr marL="69850" indent="-69850"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400">
                          <a:latin typeface="Proxima Nova" panose="02000506030000020004" pitchFamily="2" charset="0"/>
                        </a:rPr>
                        <a:t>Number</a:t>
                      </a:r>
                    </a:p>
                    <a:p>
                      <a:pPr marL="69850" indent="-69850"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400">
                          <a:latin typeface="Proxima Nova" panose="02000506030000020004" pitchFamily="2" charset="0"/>
                        </a:rPr>
                        <a:t>Characteristics</a:t>
                      </a:r>
                    </a:p>
                    <a:p>
                      <a:pPr marL="69850" indent="-69850"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400">
                          <a:latin typeface="Proxima Nova" panose="02000506030000020004" pitchFamily="2" charset="0"/>
                        </a:rPr>
                        <a:t>Inclusion/ exclusion criteria</a:t>
                      </a:r>
                    </a:p>
                  </a:txBody>
                  <a:tcPr marL="40403" marR="40403" marT="20202" marB="20202"/>
                </a:tc>
                <a:tc>
                  <a:txBody>
                    <a:bodyPr/>
                    <a:lstStyle/>
                    <a:p>
                      <a:pPr marL="69850" indent="-69850"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400">
                          <a:latin typeface="Proxima Nova" panose="02000506030000020004" pitchFamily="2" charset="0"/>
                        </a:rPr>
                        <a:t>Independent variables</a:t>
                      </a:r>
                    </a:p>
                    <a:p>
                      <a:pPr marL="234950" lvl="1" indent="-112713"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400">
                          <a:latin typeface="Proxima Nova" panose="02000506030000020004" pitchFamily="2" charset="0"/>
                        </a:rPr>
                        <a:t>IV1-</a:t>
                      </a:r>
                    </a:p>
                    <a:p>
                      <a:pPr marL="234950" lvl="1" indent="-112713"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400">
                          <a:latin typeface="Proxima Nova" panose="02000506030000020004" pitchFamily="2" charset="0"/>
                        </a:rPr>
                        <a:t>IV2-</a:t>
                      </a:r>
                    </a:p>
                    <a:p>
                      <a:pPr marL="69850" indent="-69850"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1400">
                          <a:latin typeface="Proxima Nova" panose="02000506030000020004" pitchFamily="2" charset="0"/>
                        </a:rPr>
                        <a:t>Dependent variables</a:t>
                      </a:r>
                    </a:p>
                  </a:txBody>
                  <a:tcPr marL="40403" marR="40403" marT="20202" marB="20202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>
                          <a:latin typeface="Proxima Nova" panose="02000506030000020004" pitchFamily="2" charset="0"/>
                        </a:rPr>
                        <a:t>What scales used – reliability info (alphas)</a:t>
                      </a:r>
                    </a:p>
                  </a:txBody>
                  <a:tcPr marL="40403" marR="40403" marT="20202" marB="20202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>
                          <a:latin typeface="Proxima Nova" panose="02000506030000020004" pitchFamily="2" charset="0"/>
                        </a:rPr>
                        <a:t>What stats used</a:t>
                      </a:r>
                    </a:p>
                  </a:txBody>
                  <a:tcPr marL="40403" marR="40403" marT="20202" marB="20202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>
                          <a:latin typeface="Proxima Nova" panose="02000506030000020004" pitchFamily="2" charset="0"/>
                        </a:rPr>
                        <a:t>Statistical findings or qualitative findings</a:t>
                      </a:r>
                    </a:p>
                  </a:txBody>
                  <a:tcPr marL="40403" marR="40403" marT="20202" marB="20202"/>
                </a:tc>
                <a:extLst>
                  <a:ext uri="{0D108BD9-81ED-4DB2-BD59-A6C34878D82A}">
                    <a16:rowId xmlns:a16="http://schemas.microsoft.com/office/drawing/2014/main" val="2222501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5107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8EDBD-07C7-F842-9A0E-8834D758E9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Project 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F58A3-E884-8742-8836-070D6F4E0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>
                <a:sym typeface="Wingdings" panose="05000000000000000000" pitchFamily="2" charset="2"/>
              </a:rPr>
              <a:t>Global aim</a:t>
            </a:r>
          </a:p>
          <a:p>
            <a:pPr>
              <a:lnSpc>
                <a:spcPct val="110000"/>
              </a:lnSpc>
            </a:pPr>
            <a:r>
              <a:rPr lang="en-US">
                <a:sym typeface="Wingdings" panose="05000000000000000000" pitchFamily="2" charset="2"/>
              </a:rPr>
              <a:t>Project aim</a:t>
            </a:r>
          </a:p>
          <a:p>
            <a:pPr>
              <a:lnSpc>
                <a:spcPct val="110000"/>
              </a:lnSpc>
            </a:pPr>
            <a:r>
              <a:rPr lang="en-US">
                <a:sym typeface="Wingdings" panose="05000000000000000000" pitchFamily="2" charset="2"/>
              </a:rPr>
              <a:t>Hypothesis or PICO</a:t>
            </a:r>
          </a:p>
          <a:p>
            <a:pPr lvl="1">
              <a:lnSpc>
                <a:spcPct val="110000"/>
              </a:lnSpc>
            </a:pPr>
            <a:r>
              <a:rPr lang="en-US">
                <a:sym typeface="Wingdings" panose="05000000000000000000" pitchFamily="2" charset="2"/>
              </a:rPr>
              <a:t>Population</a:t>
            </a:r>
          </a:p>
          <a:p>
            <a:pPr lvl="1">
              <a:lnSpc>
                <a:spcPct val="110000"/>
              </a:lnSpc>
            </a:pPr>
            <a:r>
              <a:rPr lang="en-US">
                <a:sym typeface="Wingdings" panose="05000000000000000000" pitchFamily="2" charset="2"/>
              </a:rPr>
              <a:t>Intervention</a:t>
            </a:r>
          </a:p>
          <a:p>
            <a:pPr lvl="1">
              <a:lnSpc>
                <a:spcPct val="110000"/>
              </a:lnSpc>
            </a:pPr>
            <a:r>
              <a:rPr lang="en-US">
                <a:sym typeface="Wingdings" panose="05000000000000000000" pitchFamily="2" charset="2"/>
              </a:rPr>
              <a:t>Comparator</a:t>
            </a:r>
          </a:p>
          <a:p>
            <a:pPr lvl="1">
              <a:lnSpc>
                <a:spcPct val="110000"/>
              </a:lnSpc>
            </a:pPr>
            <a:r>
              <a:rPr lang="en-US">
                <a:sym typeface="Wingdings" panose="05000000000000000000" pitchFamily="2" charset="2"/>
              </a:rPr>
              <a:t>Outcome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39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4D672-FD17-5349-B95E-11C7D1FA4F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>
                <a:sym typeface="Wingdings" panose="05000000000000000000" pitchFamily="2" charset="2"/>
              </a:rPr>
              <a:t>Project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9F392-AB8D-E644-94E4-20F6E2A8A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>
                <a:sym typeface="Wingdings" panose="05000000000000000000" pitchFamily="2" charset="2"/>
              </a:rPr>
              <a:t>Objectives</a:t>
            </a:r>
          </a:p>
          <a:p>
            <a:pPr>
              <a:lnSpc>
                <a:spcPct val="110000"/>
              </a:lnSpc>
            </a:pPr>
            <a:r>
              <a:rPr lang="en-US">
                <a:sym typeface="Wingdings" panose="05000000000000000000" pitchFamily="2" charset="2"/>
              </a:rPr>
              <a:t>Target audience</a:t>
            </a:r>
          </a:p>
          <a:p>
            <a:pPr>
              <a:lnSpc>
                <a:spcPct val="110000"/>
              </a:lnSpc>
            </a:pPr>
            <a:r>
              <a:rPr lang="en-US">
                <a:sym typeface="Wingdings" panose="05000000000000000000" pitchFamily="2" charset="2"/>
              </a:rPr>
              <a:t>Implementation steps (timeline or Gantt chart may help to show this)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094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C Davis Health">
      <a:dk1>
        <a:srgbClr val="1A3F68"/>
      </a:dk1>
      <a:lt1>
        <a:srgbClr val="FFFFFF"/>
      </a:lt1>
      <a:dk2>
        <a:srgbClr val="4C6988"/>
      </a:dk2>
      <a:lt2>
        <a:srgbClr val="F4E4B4"/>
      </a:lt2>
      <a:accent1>
        <a:srgbClr val="DEAA00"/>
      </a:accent1>
      <a:accent2>
        <a:srgbClr val="008FA8"/>
      </a:accent2>
      <a:accent3>
        <a:srgbClr val="682665"/>
      </a:accent3>
      <a:accent4>
        <a:srgbClr val="AB1D2C"/>
      </a:accent4>
      <a:accent5>
        <a:srgbClr val="F18A20"/>
      </a:accent5>
      <a:accent6>
        <a:srgbClr val="565659"/>
      </a:accent6>
      <a:hlink>
        <a:srgbClr val="221F21"/>
      </a:hlink>
      <a:folHlink>
        <a:srgbClr val="80828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22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Career Ladder Project   Subtitle if applicable</vt:lpstr>
      <vt:lpstr>Project oral presentation</vt:lpstr>
      <vt:lpstr>10-minute oral presentation suggested times</vt:lpstr>
      <vt:lpstr>Typical project slides</vt:lpstr>
      <vt:lpstr>Background/significance</vt:lpstr>
      <vt:lpstr>Current practice/baseline</vt:lpstr>
      <vt:lpstr>Literature-based evidence (summarize or provide evidentiary table)</vt:lpstr>
      <vt:lpstr>Project goal</vt:lpstr>
      <vt:lpstr>Project</vt:lpstr>
      <vt:lpstr>Methodology/design</vt:lpstr>
      <vt:lpstr>Data</vt:lpstr>
      <vt:lpstr>The following slides provide examples of graphics you might use to describe your project. </vt:lpstr>
      <vt:lpstr>Fishbone example</vt:lpstr>
      <vt:lpstr>SWOT Analysis</vt:lpstr>
      <vt:lpstr>You can use this for process maps and flowcharts</vt:lpstr>
      <vt:lpstr>Driver diagram</vt:lpstr>
      <vt:lpstr>Process diagram</vt:lpstr>
      <vt:lpstr>Shewart cycles: Show 3 or 4 ramps with info on what you did in the PDSAs</vt:lpstr>
      <vt:lpstr>Project evaluation</vt:lpstr>
      <vt:lpstr>References</vt:lpstr>
      <vt:lpstr>Nursing career goals and future projects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Evidence-Based Practice Fellowship Seminar 5 – June 3, 2019  2019 Cohort</dc:title>
  <dc:creator>Lori Kennedy Madden</dc:creator>
  <cp:revision>2</cp:revision>
  <dcterms:created xsi:type="dcterms:W3CDTF">2019-05-31T22:29:24Z</dcterms:created>
  <dcterms:modified xsi:type="dcterms:W3CDTF">2020-07-17T22:00:23Z</dcterms:modified>
</cp:coreProperties>
</file>