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handoutMasterIdLst>
    <p:handoutMasterId r:id="rId4"/>
  </p:handoutMasterIdLst>
  <p:sldIdLst>
    <p:sldId id="265" r:id="rId2"/>
  </p:sldIdLst>
  <p:sldSz cx="51206400" cy="32918400"/>
  <p:notesSz cx="7010400" cy="9296400"/>
  <p:defaultTextStyle>
    <a:defPPr>
      <a:defRPr lang="en-US"/>
    </a:defPPr>
    <a:lvl1pPr algn="l" rtl="0" fontAlgn="base">
      <a:spcBef>
        <a:spcPct val="0"/>
      </a:spcBef>
      <a:spcAft>
        <a:spcPct val="0"/>
      </a:spcAft>
      <a:defRPr sz="2700" kern="1200">
        <a:solidFill>
          <a:schemeClr val="tx1"/>
        </a:solidFill>
        <a:latin typeface="Arial" pitchFamily="34" charset="0"/>
        <a:ea typeface="+mn-ea"/>
        <a:cs typeface="+mn-cs"/>
      </a:defRPr>
    </a:lvl1pPr>
    <a:lvl2pPr marL="876270" algn="l" rtl="0" fontAlgn="base">
      <a:spcBef>
        <a:spcPct val="0"/>
      </a:spcBef>
      <a:spcAft>
        <a:spcPct val="0"/>
      </a:spcAft>
      <a:defRPr sz="2700" kern="1200">
        <a:solidFill>
          <a:schemeClr val="tx1"/>
        </a:solidFill>
        <a:latin typeface="Arial" pitchFamily="34" charset="0"/>
        <a:ea typeface="+mn-ea"/>
        <a:cs typeface="+mn-cs"/>
      </a:defRPr>
    </a:lvl2pPr>
    <a:lvl3pPr marL="1752539" algn="l" rtl="0" fontAlgn="base">
      <a:spcBef>
        <a:spcPct val="0"/>
      </a:spcBef>
      <a:spcAft>
        <a:spcPct val="0"/>
      </a:spcAft>
      <a:defRPr sz="2700" kern="1200">
        <a:solidFill>
          <a:schemeClr val="tx1"/>
        </a:solidFill>
        <a:latin typeface="Arial" pitchFamily="34" charset="0"/>
        <a:ea typeface="+mn-ea"/>
        <a:cs typeface="+mn-cs"/>
      </a:defRPr>
    </a:lvl3pPr>
    <a:lvl4pPr marL="2628809" algn="l" rtl="0" fontAlgn="base">
      <a:spcBef>
        <a:spcPct val="0"/>
      </a:spcBef>
      <a:spcAft>
        <a:spcPct val="0"/>
      </a:spcAft>
      <a:defRPr sz="2700" kern="1200">
        <a:solidFill>
          <a:schemeClr val="tx1"/>
        </a:solidFill>
        <a:latin typeface="Arial" pitchFamily="34" charset="0"/>
        <a:ea typeface="+mn-ea"/>
        <a:cs typeface="+mn-cs"/>
      </a:defRPr>
    </a:lvl4pPr>
    <a:lvl5pPr marL="3505078" algn="l" rtl="0" fontAlgn="base">
      <a:spcBef>
        <a:spcPct val="0"/>
      </a:spcBef>
      <a:spcAft>
        <a:spcPct val="0"/>
      </a:spcAft>
      <a:defRPr sz="2700" kern="1200">
        <a:solidFill>
          <a:schemeClr val="tx1"/>
        </a:solidFill>
        <a:latin typeface="Arial" pitchFamily="34" charset="0"/>
        <a:ea typeface="+mn-ea"/>
        <a:cs typeface="+mn-cs"/>
      </a:defRPr>
    </a:lvl5pPr>
    <a:lvl6pPr marL="4381348" algn="l" defTabSz="1752539" rtl="0" eaLnBrk="1" latinLnBrk="0" hangingPunct="1">
      <a:defRPr sz="2700" kern="1200">
        <a:solidFill>
          <a:schemeClr val="tx1"/>
        </a:solidFill>
        <a:latin typeface="Arial" pitchFamily="34" charset="0"/>
        <a:ea typeface="+mn-ea"/>
        <a:cs typeface="+mn-cs"/>
      </a:defRPr>
    </a:lvl6pPr>
    <a:lvl7pPr marL="5257617" algn="l" defTabSz="1752539" rtl="0" eaLnBrk="1" latinLnBrk="0" hangingPunct="1">
      <a:defRPr sz="2700" kern="1200">
        <a:solidFill>
          <a:schemeClr val="tx1"/>
        </a:solidFill>
        <a:latin typeface="Arial" pitchFamily="34" charset="0"/>
        <a:ea typeface="+mn-ea"/>
        <a:cs typeface="+mn-cs"/>
      </a:defRPr>
    </a:lvl7pPr>
    <a:lvl8pPr marL="6133887" algn="l" defTabSz="1752539" rtl="0" eaLnBrk="1" latinLnBrk="0" hangingPunct="1">
      <a:defRPr sz="2700" kern="1200">
        <a:solidFill>
          <a:schemeClr val="tx1"/>
        </a:solidFill>
        <a:latin typeface="Arial" pitchFamily="34" charset="0"/>
        <a:ea typeface="+mn-ea"/>
        <a:cs typeface="+mn-cs"/>
      </a:defRPr>
    </a:lvl8pPr>
    <a:lvl9pPr marL="7010156" algn="l" defTabSz="1752539" rtl="0" eaLnBrk="1" latinLnBrk="0" hangingPunct="1">
      <a:defRPr sz="27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741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6E"/>
    <a:srgbClr val="004987"/>
    <a:srgbClr val="DCAA00"/>
    <a:srgbClr val="4E8F00"/>
    <a:srgbClr val="D8A600"/>
    <a:srgbClr val="0A2D56"/>
    <a:srgbClr val="5E8628"/>
    <a:srgbClr val="002855"/>
    <a:srgbClr val="00447C"/>
    <a:srgbClr val="A5B3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11BF55-2B85-1547-ABA5-0593790F0076}" v="203" dt="2021-02-17T07:04:39.3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4828" autoAdjust="0"/>
    <p:restoredTop sz="97097" autoAdjust="0"/>
  </p:normalViewPr>
  <p:slideViewPr>
    <p:cSldViewPr>
      <p:cViewPr varScale="1">
        <p:scale>
          <a:sx n="34" d="100"/>
          <a:sy n="34" d="100"/>
        </p:scale>
        <p:origin x="1768" y="264"/>
      </p:cViewPr>
      <p:guideLst>
        <p:guide orient="horz" pos="2880"/>
        <p:guide pos="27418"/>
      </p:guideLst>
    </p:cSldViewPr>
  </p:slideViewPr>
  <p:outlineViewPr>
    <p:cViewPr>
      <p:scale>
        <a:sx n="33" d="100"/>
        <a:sy n="33" d="100"/>
      </p:scale>
      <p:origin x="0" y="0"/>
    </p:cViewPr>
  </p:outlineViewPr>
  <p:notesTextViewPr>
    <p:cViewPr>
      <p:scale>
        <a:sx n="135" d="100"/>
        <a:sy n="135" d="100"/>
      </p:scale>
      <p:origin x="0" y="0"/>
    </p:cViewPr>
  </p:notesTextViewPr>
  <p:sorterViewPr>
    <p:cViewPr>
      <p:scale>
        <a:sx n="80" d="100"/>
        <a:sy n="80" d="100"/>
      </p:scale>
      <p:origin x="0" y="0"/>
    </p:cViewPr>
  </p:sorterViewPr>
  <p:notesViewPr>
    <p:cSldViewPr>
      <p:cViewPr varScale="1">
        <p:scale>
          <a:sx n="37" d="100"/>
          <a:sy n="37" d="100"/>
        </p:scale>
        <p:origin x="-1488" y="-84"/>
      </p:cViewPr>
      <p:guideLst>
        <p:guide orient="horz" pos="2929"/>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Le Vo" userId="b961f5da-32a6-4786-a115-8aa018a0e156" providerId="ADAL" clId="{3A467064-9DCB-984C-A81F-4B22AB33EF5B}"/>
    <pc:docChg chg="delSld modSld">
      <pc:chgData name="Linda Le Vo" userId="b961f5da-32a6-4786-a115-8aa018a0e156" providerId="ADAL" clId="{3A467064-9DCB-984C-A81F-4B22AB33EF5B}" dt="2021-02-17T08:11:00.856" v="3" actId="20577"/>
      <pc:docMkLst>
        <pc:docMk/>
      </pc:docMkLst>
      <pc:sldChg chg="del">
        <pc:chgData name="Linda Le Vo" userId="b961f5da-32a6-4786-a115-8aa018a0e156" providerId="ADAL" clId="{3A467064-9DCB-984C-A81F-4B22AB33EF5B}" dt="2021-02-17T07:29:12.136" v="0" actId="2696"/>
        <pc:sldMkLst>
          <pc:docMk/>
          <pc:sldMk cId="2051987878" sldId="257"/>
        </pc:sldMkLst>
      </pc:sldChg>
      <pc:sldChg chg="del">
        <pc:chgData name="Linda Le Vo" userId="b961f5da-32a6-4786-a115-8aa018a0e156" providerId="ADAL" clId="{3A467064-9DCB-984C-A81F-4B22AB33EF5B}" dt="2021-02-17T07:29:12.136" v="0" actId="2696"/>
        <pc:sldMkLst>
          <pc:docMk/>
          <pc:sldMk cId="561752175" sldId="258"/>
        </pc:sldMkLst>
      </pc:sldChg>
      <pc:sldChg chg="del">
        <pc:chgData name="Linda Le Vo" userId="b961f5da-32a6-4786-a115-8aa018a0e156" providerId="ADAL" clId="{3A467064-9DCB-984C-A81F-4B22AB33EF5B}" dt="2021-02-17T07:29:12.136" v="0" actId="2696"/>
        <pc:sldMkLst>
          <pc:docMk/>
          <pc:sldMk cId="3049449612" sldId="259"/>
        </pc:sldMkLst>
      </pc:sldChg>
      <pc:sldChg chg="del">
        <pc:chgData name="Linda Le Vo" userId="b961f5da-32a6-4786-a115-8aa018a0e156" providerId="ADAL" clId="{3A467064-9DCB-984C-A81F-4B22AB33EF5B}" dt="2021-02-17T07:29:12.136" v="0" actId="2696"/>
        <pc:sldMkLst>
          <pc:docMk/>
          <pc:sldMk cId="2038185005" sldId="260"/>
        </pc:sldMkLst>
      </pc:sldChg>
      <pc:sldChg chg="del">
        <pc:chgData name="Linda Le Vo" userId="b961f5da-32a6-4786-a115-8aa018a0e156" providerId="ADAL" clId="{3A467064-9DCB-984C-A81F-4B22AB33EF5B}" dt="2021-02-17T07:29:12.136" v="0" actId="2696"/>
        <pc:sldMkLst>
          <pc:docMk/>
          <pc:sldMk cId="3335119435" sldId="261"/>
        </pc:sldMkLst>
      </pc:sldChg>
      <pc:sldChg chg="del">
        <pc:chgData name="Linda Le Vo" userId="b961f5da-32a6-4786-a115-8aa018a0e156" providerId="ADAL" clId="{3A467064-9DCB-984C-A81F-4B22AB33EF5B}" dt="2021-02-17T07:29:12.136" v="0" actId="2696"/>
        <pc:sldMkLst>
          <pc:docMk/>
          <pc:sldMk cId="2268545771" sldId="262"/>
        </pc:sldMkLst>
      </pc:sldChg>
      <pc:sldChg chg="del">
        <pc:chgData name="Linda Le Vo" userId="b961f5da-32a6-4786-a115-8aa018a0e156" providerId="ADAL" clId="{3A467064-9DCB-984C-A81F-4B22AB33EF5B}" dt="2021-02-17T07:29:12.136" v="0" actId="2696"/>
        <pc:sldMkLst>
          <pc:docMk/>
          <pc:sldMk cId="1199543976" sldId="263"/>
        </pc:sldMkLst>
      </pc:sldChg>
      <pc:sldChg chg="del">
        <pc:chgData name="Linda Le Vo" userId="b961f5da-32a6-4786-a115-8aa018a0e156" providerId="ADAL" clId="{3A467064-9DCB-984C-A81F-4B22AB33EF5B}" dt="2021-02-17T07:29:12.136" v="0" actId="2696"/>
        <pc:sldMkLst>
          <pc:docMk/>
          <pc:sldMk cId="3936823004" sldId="264"/>
        </pc:sldMkLst>
      </pc:sldChg>
      <pc:sldChg chg="modSp mod modNotesTx">
        <pc:chgData name="Linda Le Vo" userId="b961f5da-32a6-4786-a115-8aa018a0e156" providerId="ADAL" clId="{3A467064-9DCB-984C-A81F-4B22AB33EF5B}" dt="2021-02-17T08:11:00.856" v="3" actId="20577"/>
        <pc:sldMkLst>
          <pc:docMk/>
          <pc:sldMk cId="1168900243" sldId="265"/>
        </pc:sldMkLst>
        <pc:spChg chg="mod">
          <ac:chgData name="Linda Le Vo" userId="b961f5da-32a6-4786-a115-8aa018a0e156" providerId="ADAL" clId="{3A467064-9DCB-984C-A81F-4B22AB33EF5B}" dt="2021-02-17T08:11:00.856" v="3" actId="20577"/>
          <ac:spMkLst>
            <pc:docMk/>
            <pc:sldMk cId="1168900243" sldId="265"/>
            <ac:spMk id="49" creationId="{1F7E360D-9EED-4491-8822-96305FB39A8D}"/>
          </ac:spMkLst>
        </pc:spChg>
      </pc:sldChg>
    </pc:docChg>
  </pc:docChgLst>
  <pc:docChgLst>
    <pc:chgData name="Linda Le Vo" userId="b961f5da-32a6-4786-a115-8aa018a0e156" providerId="ADAL" clId="{3511BF55-2B85-1547-ABA5-0593790F0076}"/>
    <pc:docChg chg="undo redo custSel addSld modSld sldOrd">
      <pc:chgData name="Linda Le Vo" userId="b961f5da-32a6-4786-a115-8aa018a0e156" providerId="ADAL" clId="{3511BF55-2B85-1547-ABA5-0593790F0076}" dt="2021-02-17T07:04:36.784" v="1791" actId="1038"/>
      <pc:docMkLst>
        <pc:docMk/>
      </pc:docMkLst>
      <pc:sldChg chg="modSp mod">
        <pc:chgData name="Linda Le Vo" userId="b961f5da-32a6-4786-a115-8aa018a0e156" providerId="ADAL" clId="{3511BF55-2B85-1547-ABA5-0593790F0076}" dt="2021-02-15T04:27:41.635" v="131" actId="1076"/>
        <pc:sldMkLst>
          <pc:docMk/>
          <pc:sldMk cId="2051987878" sldId="257"/>
        </pc:sldMkLst>
        <pc:spChg chg="mod">
          <ac:chgData name="Linda Le Vo" userId="b961f5da-32a6-4786-a115-8aa018a0e156" providerId="ADAL" clId="{3511BF55-2B85-1547-ABA5-0593790F0076}" dt="2021-02-15T04:27:41.635" v="131" actId="1076"/>
          <ac:spMkLst>
            <pc:docMk/>
            <pc:sldMk cId="2051987878" sldId="257"/>
            <ac:spMk id="49" creationId="{1F7E360D-9EED-4491-8822-96305FB39A8D}"/>
          </ac:spMkLst>
        </pc:spChg>
      </pc:sldChg>
      <pc:sldChg chg="ord">
        <pc:chgData name="Linda Le Vo" userId="b961f5da-32a6-4786-a115-8aa018a0e156" providerId="ADAL" clId="{3511BF55-2B85-1547-ABA5-0593790F0076}" dt="2021-02-15T02:52:40.124" v="2" actId="20578"/>
        <pc:sldMkLst>
          <pc:docMk/>
          <pc:sldMk cId="3049449612" sldId="259"/>
        </pc:sldMkLst>
      </pc:sldChg>
      <pc:sldChg chg="addSp delSp modSp mod modNotesTx">
        <pc:chgData name="Linda Le Vo" userId="b961f5da-32a6-4786-a115-8aa018a0e156" providerId="ADAL" clId="{3511BF55-2B85-1547-ABA5-0593790F0076}" dt="2021-02-17T07:00:55.368" v="1748" actId="1037"/>
        <pc:sldMkLst>
          <pc:docMk/>
          <pc:sldMk cId="2038185005" sldId="260"/>
        </pc:sldMkLst>
        <pc:spChg chg="add mod">
          <ac:chgData name="Linda Le Vo" userId="b961f5da-32a6-4786-a115-8aa018a0e156" providerId="ADAL" clId="{3511BF55-2B85-1547-ABA5-0593790F0076}" dt="2021-02-17T06:59:00.704" v="1732" actId="114"/>
          <ac:spMkLst>
            <pc:docMk/>
            <pc:sldMk cId="2038185005" sldId="260"/>
            <ac:spMk id="3" creationId="{1E2F7153-942B-B149-A0E8-B5CCC9746A63}"/>
          </ac:spMkLst>
        </pc:spChg>
        <pc:spChg chg="add mod">
          <ac:chgData name="Linda Le Vo" userId="b961f5da-32a6-4786-a115-8aa018a0e156" providerId="ADAL" clId="{3511BF55-2B85-1547-ABA5-0593790F0076}" dt="2021-02-17T06:59:08.846" v="1733" actId="114"/>
          <ac:spMkLst>
            <pc:docMk/>
            <pc:sldMk cId="2038185005" sldId="260"/>
            <ac:spMk id="6" creationId="{6C311D3B-3A13-A14E-AE8D-1AADB364EBCF}"/>
          </ac:spMkLst>
        </pc:spChg>
        <pc:spChg chg="add mod">
          <ac:chgData name="Linda Le Vo" userId="b961f5da-32a6-4786-a115-8aa018a0e156" providerId="ADAL" clId="{3511BF55-2B85-1547-ABA5-0593790F0076}" dt="2021-02-17T07:00:55.368" v="1748" actId="1037"/>
          <ac:spMkLst>
            <pc:docMk/>
            <pc:sldMk cId="2038185005" sldId="260"/>
            <ac:spMk id="8" creationId="{508CBC46-7B0F-4546-B5F6-A8B29AD0B5B0}"/>
          </ac:spMkLst>
        </pc:spChg>
        <pc:spChg chg="add mod">
          <ac:chgData name="Linda Le Vo" userId="b961f5da-32a6-4786-a115-8aa018a0e156" providerId="ADAL" clId="{3511BF55-2B85-1547-ABA5-0593790F0076}" dt="2021-02-17T06:59:11.691" v="1734" actId="114"/>
          <ac:spMkLst>
            <pc:docMk/>
            <pc:sldMk cId="2038185005" sldId="260"/>
            <ac:spMk id="10" creationId="{68AB2878-021B-9B4B-B705-9FDBBB4F5D75}"/>
          </ac:spMkLst>
        </pc:spChg>
        <pc:spChg chg="del">
          <ac:chgData name="Linda Le Vo" userId="b961f5da-32a6-4786-a115-8aa018a0e156" providerId="ADAL" clId="{3511BF55-2B85-1547-ABA5-0593790F0076}" dt="2021-02-15T04:37:25.482" v="454" actId="478"/>
          <ac:spMkLst>
            <pc:docMk/>
            <pc:sldMk cId="2038185005" sldId="260"/>
            <ac:spMk id="19" creationId="{177C783F-0307-0847-AC4F-46BC427A9C64}"/>
          </ac:spMkLst>
        </pc:spChg>
        <pc:spChg chg="del mod">
          <ac:chgData name="Linda Le Vo" userId="b961f5da-32a6-4786-a115-8aa018a0e156" providerId="ADAL" clId="{3511BF55-2B85-1547-ABA5-0593790F0076}" dt="2021-02-15T04:37:25.482" v="454" actId="478"/>
          <ac:spMkLst>
            <pc:docMk/>
            <pc:sldMk cId="2038185005" sldId="260"/>
            <ac:spMk id="20" creationId="{0A3DF885-3DBD-C543-80C5-60B14766DCCD}"/>
          </ac:spMkLst>
        </pc:spChg>
        <pc:spChg chg="mod">
          <ac:chgData name="Linda Le Vo" userId="b961f5da-32a6-4786-a115-8aa018a0e156" providerId="ADAL" clId="{3511BF55-2B85-1547-ABA5-0593790F0076}" dt="2021-02-17T06:22:06.722" v="1447" actId="1036"/>
          <ac:spMkLst>
            <pc:docMk/>
            <pc:sldMk cId="2038185005" sldId="260"/>
            <ac:spMk id="25" creationId="{BB8F03DB-47FA-CF48-9568-68BD42192C1B}"/>
          </ac:spMkLst>
        </pc:spChg>
        <pc:spChg chg="mod">
          <ac:chgData name="Linda Le Vo" userId="b961f5da-32a6-4786-a115-8aa018a0e156" providerId="ADAL" clId="{3511BF55-2B85-1547-ABA5-0593790F0076}" dt="2021-02-17T06:22:06.722" v="1447" actId="1036"/>
          <ac:spMkLst>
            <pc:docMk/>
            <pc:sldMk cId="2038185005" sldId="260"/>
            <ac:spMk id="26" creationId="{A9F68117-780E-4A4D-B4B1-AA0F1AECE7C2}"/>
          </ac:spMkLst>
        </pc:spChg>
        <pc:spChg chg="mod">
          <ac:chgData name="Linda Le Vo" userId="b961f5da-32a6-4786-a115-8aa018a0e156" providerId="ADAL" clId="{3511BF55-2B85-1547-ABA5-0593790F0076}" dt="2021-02-17T05:55:54.475" v="1343" actId="20577"/>
          <ac:spMkLst>
            <pc:docMk/>
            <pc:sldMk cId="2038185005" sldId="260"/>
            <ac:spMk id="35" creationId="{26E0068C-B4C6-4A2D-AA44-C6698E652C96}"/>
          </ac:spMkLst>
        </pc:spChg>
        <pc:spChg chg="mod">
          <ac:chgData name="Linda Le Vo" userId="b961f5da-32a6-4786-a115-8aa018a0e156" providerId="ADAL" clId="{3511BF55-2B85-1547-ABA5-0593790F0076}" dt="2021-02-16T08:59:23.988" v="1297" actId="1036"/>
          <ac:spMkLst>
            <pc:docMk/>
            <pc:sldMk cId="2038185005" sldId="260"/>
            <ac:spMk id="36" creationId="{790F6230-B2D5-40F2-A105-85B274F2DC8D}"/>
          </ac:spMkLst>
        </pc:spChg>
        <pc:spChg chg="mod">
          <ac:chgData name="Linda Le Vo" userId="b961f5da-32a6-4786-a115-8aa018a0e156" providerId="ADAL" clId="{3511BF55-2B85-1547-ABA5-0593790F0076}" dt="2021-02-16T08:45:39.783" v="1077" actId="14100"/>
          <ac:spMkLst>
            <pc:docMk/>
            <pc:sldMk cId="2038185005" sldId="260"/>
            <ac:spMk id="38" creationId="{84FACD36-7D72-4428-9A38-E5D563CE9370}"/>
          </ac:spMkLst>
        </pc:spChg>
        <pc:spChg chg="mod">
          <ac:chgData name="Linda Le Vo" userId="b961f5da-32a6-4786-a115-8aa018a0e156" providerId="ADAL" clId="{3511BF55-2B85-1547-ABA5-0593790F0076}" dt="2021-02-17T06:59:48.061" v="1741" actId="1036"/>
          <ac:spMkLst>
            <pc:docMk/>
            <pc:sldMk cId="2038185005" sldId="260"/>
            <ac:spMk id="39" creationId="{E983AA4F-A5B2-4D7F-8C0A-3BDB3B7D2ABA}"/>
          </ac:spMkLst>
        </pc:spChg>
        <pc:spChg chg="mod">
          <ac:chgData name="Linda Le Vo" userId="b961f5da-32a6-4786-a115-8aa018a0e156" providerId="ADAL" clId="{3511BF55-2B85-1547-ABA5-0593790F0076}" dt="2021-02-17T06:59:48.061" v="1741" actId="1036"/>
          <ac:spMkLst>
            <pc:docMk/>
            <pc:sldMk cId="2038185005" sldId="260"/>
            <ac:spMk id="41" creationId="{3097B3FC-715B-424D-903B-60FF4F84EAB2}"/>
          </ac:spMkLst>
        </pc:spChg>
        <pc:spChg chg="mod">
          <ac:chgData name="Linda Le Vo" userId="b961f5da-32a6-4786-a115-8aa018a0e156" providerId="ADAL" clId="{3511BF55-2B85-1547-ABA5-0593790F0076}" dt="2021-02-17T06:03:39.166" v="1439" actId="5793"/>
          <ac:spMkLst>
            <pc:docMk/>
            <pc:sldMk cId="2038185005" sldId="260"/>
            <ac:spMk id="44" creationId="{B8EA02F0-FD41-4DE9-980D-6E38AF0A16E0}"/>
          </ac:spMkLst>
        </pc:spChg>
        <pc:spChg chg="mod">
          <ac:chgData name="Linda Le Vo" userId="b961f5da-32a6-4786-a115-8aa018a0e156" providerId="ADAL" clId="{3511BF55-2B85-1547-ABA5-0593790F0076}" dt="2021-02-15T04:35:34.450" v="424" actId="20577"/>
          <ac:spMkLst>
            <pc:docMk/>
            <pc:sldMk cId="2038185005" sldId="260"/>
            <ac:spMk id="45" creationId="{BFAE2AD5-617E-4144-861C-3D6954FE6F4A}"/>
          </ac:spMkLst>
        </pc:spChg>
        <pc:spChg chg="mod">
          <ac:chgData name="Linda Le Vo" userId="b961f5da-32a6-4786-a115-8aa018a0e156" providerId="ADAL" clId="{3511BF55-2B85-1547-ABA5-0593790F0076}" dt="2021-02-17T06:25:01.068" v="1452" actId="20577"/>
          <ac:spMkLst>
            <pc:docMk/>
            <pc:sldMk cId="2038185005" sldId="260"/>
            <ac:spMk id="46" creationId="{CC00A89F-996A-4FB5-92D1-D9DEC07B3D66}"/>
          </ac:spMkLst>
        </pc:spChg>
        <pc:spChg chg="mod">
          <ac:chgData name="Linda Le Vo" userId="b961f5da-32a6-4786-a115-8aa018a0e156" providerId="ADAL" clId="{3511BF55-2B85-1547-ABA5-0593790F0076}" dt="2021-02-16T08:54:09.255" v="1243" actId="1036"/>
          <ac:spMkLst>
            <pc:docMk/>
            <pc:sldMk cId="2038185005" sldId="260"/>
            <ac:spMk id="47" creationId="{193BA8EA-81FA-4A04-8A53-BB90BB07342D}"/>
          </ac:spMkLst>
        </pc:spChg>
        <pc:spChg chg="mod">
          <ac:chgData name="Linda Le Vo" userId="b961f5da-32a6-4786-a115-8aa018a0e156" providerId="ADAL" clId="{3511BF55-2B85-1547-ABA5-0593790F0076}" dt="2021-02-16T08:54:09.255" v="1243" actId="1036"/>
          <ac:spMkLst>
            <pc:docMk/>
            <pc:sldMk cId="2038185005" sldId="260"/>
            <ac:spMk id="48" creationId="{A79C3C0B-E498-4302-A421-4336E9B17DC2}"/>
          </ac:spMkLst>
        </pc:spChg>
        <pc:spChg chg="mod">
          <ac:chgData name="Linda Le Vo" userId="b961f5da-32a6-4786-a115-8aa018a0e156" providerId="ADAL" clId="{3511BF55-2B85-1547-ABA5-0593790F0076}" dt="2021-02-16T06:33:21.003" v="762" actId="1036"/>
          <ac:spMkLst>
            <pc:docMk/>
            <pc:sldMk cId="2038185005" sldId="260"/>
            <ac:spMk id="49" creationId="{1F7E360D-9EED-4491-8822-96305FB39A8D}"/>
          </ac:spMkLst>
        </pc:spChg>
        <pc:spChg chg="mod">
          <ac:chgData name="Linda Le Vo" userId="b961f5da-32a6-4786-a115-8aa018a0e156" providerId="ADAL" clId="{3511BF55-2B85-1547-ABA5-0593790F0076}" dt="2021-02-16T06:33:21.003" v="762" actId="1036"/>
          <ac:spMkLst>
            <pc:docMk/>
            <pc:sldMk cId="2038185005" sldId="260"/>
            <ac:spMk id="50" creationId="{FDEB89C3-4A3C-4228-AFC0-ABCFEF66FFE5}"/>
          </ac:spMkLst>
        </pc:spChg>
        <pc:grpChg chg="add mod">
          <ac:chgData name="Linda Le Vo" userId="b961f5da-32a6-4786-a115-8aa018a0e156" providerId="ADAL" clId="{3511BF55-2B85-1547-ABA5-0593790F0076}" dt="2021-02-17T06:56:41.435" v="1616" actId="1076"/>
          <ac:grpSpMkLst>
            <pc:docMk/>
            <pc:sldMk cId="2038185005" sldId="260"/>
            <ac:grpSpMk id="4" creationId="{9EF189D6-F388-A742-B866-55D41CED93A6}"/>
          </ac:grpSpMkLst>
        </pc:grpChg>
        <pc:grpChg chg="add mod">
          <ac:chgData name="Linda Le Vo" userId="b961f5da-32a6-4786-a115-8aa018a0e156" providerId="ADAL" clId="{3511BF55-2B85-1547-ABA5-0593790F0076}" dt="2021-02-17T06:56:44.848" v="1617" actId="1076"/>
          <ac:grpSpMkLst>
            <pc:docMk/>
            <pc:sldMk cId="2038185005" sldId="260"/>
            <ac:grpSpMk id="7" creationId="{610F3803-99AE-5B48-B95B-9218DBC8143A}"/>
          </ac:grpSpMkLst>
        </pc:grpChg>
        <pc:grpChg chg="add mod">
          <ac:chgData name="Linda Le Vo" userId="b961f5da-32a6-4786-a115-8aa018a0e156" providerId="ADAL" clId="{3511BF55-2B85-1547-ABA5-0593790F0076}" dt="2021-02-17T07:00:55.368" v="1748" actId="1037"/>
          <ac:grpSpMkLst>
            <pc:docMk/>
            <pc:sldMk cId="2038185005" sldId="260"/>
            <ac:grpSpMk id="9" creationId="{BB8B9A6C-C1E3-344B-91BA-75091D2283CE}"/>
          </ac:grpSpMkLst>
        </pc:grpChg>
        <pc:grpChg chg="add">
          <ac:chgData name="Linda Le Vo" userId="b961f5da-32a6-4786-a115-8aa018a0e156" providerId="ADAL" clId="{3511BF55-2B85-1547-ABA5-0593790F0076}" dt="2021-02-17T06:58:38.257" v="1729" actId="164"/>
          <ac:grpSpMkLst>
            <pc:docMk/>
            <pc:sldMk cId="2038185005" sldId="260"/>
            <ac:grpSpMk id="11" creationId="{16DCB615-760D-1547-8BFF-65285407B9E8}"/>
          </ac:grpSpMkLst>
        </pc:grpChg>
        <pc:graphicFrameChg chg="add mod">
          <ac:chgData name="Linda Le Vo" userId="b961f5da-32a6-4786-a115-8aa018a0e156" providerId="ADAL" clId="{3511BF55-2B85-1547-ABA5-0593790F0076}" dt="2021-02-17T05:57:44.775" v="1362" actId="1076"/>
          <ac:graphicFrameMkLst>
            <pc:docMk/>
            <pc:sldMk cId="2038185005" sldId="260"/>
            <ac:graphicFrameMk id="29" creationId="{9C3A9CCD-94E5-0748-92E0-44F17D20C90D}"/>
          </ac:graphicFrameMkLst>
        </pc:graphicFrameChg>
        <pc:picChg chg="add del mod">
          <ac:chgData name="Linda Le Vo" userId="b961f5da-32a6-4786-a115-8aa018a0e156" providerId="ADAL" clId="{3511BF55-2B85-1547-ABA5-0593790F0076}" dt="2021-02-16T08:48:49.025" v="1084" actId="21"/>
          <ac:picMkLst>
            <pc:docMk/>
            <pc:sldMk cId="2038185005" sldId="260"/>
            <ac:picMk id="2" creationId="{D1A71B85-5683-A243-877A-D5F63E7AB4AE}"/>
          </ac:picMkLst>
        </pc:picChg>
        <pc:picChg chg="add del mod">
          <ac:chgData name="Linda Le Vo" userId="b961f5da-32a6-4786-a115-8aa018a0e156" providerId="ADAL" clId="{3511BF55-2B85-1547-ABA5-0593790F0076}" dt="2021-02-17T05:57:07.210" v="1350" actId="478"/>
          <ac:picMkLst>
            <pc:docMk/>
            <pc:sldMk cId="2038185005" sldId="260"/>
            <ac:picMk id="27" creationId="{45C2828B-2AAF-F045-BF87-852F33704316}"/>
          </ac:picMkLst>
        </pc:picChg>
        <pc:picChg chg="mod">
          <ac:chgData name="Linda Le Vo" userId="b961f5da-32a6-4786-a115-8aa018a0e156" providerId="ADAL" clId="{3511BF55-2B85-1547-ABA5-0593790F0076}" dt="2021-02-17T06:56:44.848" v="1617" actId="1076"/>
          <ac:picMkLst>
            <pc:docMk/>
            <pc:sldMk cId="2038185005" sldId="260"/>
            <ac:picMk id="1026" creationId="{C833A445-6494-C64C-A4B8-B933F8861F38}"/>
          </ac:picMkLst>
        </pc:picChg>
        <pc:picChg chg="mod">
          <ac:chgData name="Linda Le Vo" userId="b961f5da-32a6-4786-a115-8aa018a0e156" providerId="ADAL" clId="{3511BF55-2B85-1547-ABA5-0593790F0076}" dt="2021-02-17T07:00:55.368" v="1748" actId="1037"/>
          <ac:picMkLst>
            <pc:docMk/>
            <pc:sldMk cId="2038185005" sldId="260"/>
            <ac:picMk id="1028" creationId="{A447A1F7-279E-F44D-9687-889850D88ABE}"/>
          </ac:picMkLst>
        </pc:picChg>
        <pc:picChg chg="del">
          <ac:chgData name="Linda Le Vo" userId="b961f5da-32a6-4786-a115-8aa018a0e156" providerId="ADAL" clId="{3511BF55-2B85-1547-ABA5-0593790F0076}" dt="2021-02-15T02:53:05.022" v="3" actId="478"/>
          <ac:picMkLst>
            <pc:docMk/>
            <pc:sldMk cId="2038185005" sldId="260"/>
            <ac:picMk id="1030" creationId="{B65531F0-038F-704B-9F42-5D3820ED5B67}"/>
          </ac:picMkLst>
        </pc:picChg>
        <pc:picChg chg="add mod">
          <ac:chgData name="Linda Le Vo" userId="b961f5da-32a6-4786-a115-8aa018a0e156" providerId="ADAL" clId="{3511BF55-2B85-1547-ABA5-0593790F0076}" dt="2021-02-17T05:57:18.690" v="1355" actId="14100"/>
          <ac:picMkLst>
            <pc:docMk/>
            <pc:sldMk cId="2038185005" sldId="260"/>
            <ac:picMk id="2049" creationId="{3C72EE6E-E599-8C47-A937-CBFD60DD222F}"/>
          </ac:picMkLst>
        </pc:picChg>
        <pc:picChg chg="add mod">
          <ac:chgData name="Linda Le Vo" userId="b961f5da-32a6-4786-a115-8aa018a0e156" providerId="ADAL" clId="{3511BF55-2B85-1547-ABA5-0593790F0076}" dt="2021-02-17T06:56:41.435" v="1616" actId="1076"/>
          <ac:picMkLst>
            <pc:docMk/>
            <pc:sldMk cId="2038185005" sldId="260"/>
            <ac:picMk id="2050" creationId="{63E1200A-6D89-0744-9CCE-E3D9D27A5ED6}"/>
          </ac:picMkLst>
        </pc:picChg>
      </pc:sldChg>
      <pc:sldChg chg="addSp delSp modSp new mod ord">
        <pc:chgData name="Linda Le Vo" userId="b961f5da-32a6-4786-a115-8aa018a0e156" providerId="ADAL" clId="{3511BF55-2B85-1547-ABA5-0593790F0076}" dt="2021-02-17T06:21:57.326" v="1442"/>
        <pc:sldMkLst>
          <pc:docMk/>
          <pc:sldMk cId="3335119435" sldId="261"/>
        </pc:sldMkLst>
        <pc:spChg chg="add mod">
          <ac:chgData name="Linda Le Vo" userId="b961f5da-32a6-4786-a115-8aa018a0e156" providerId="ADAL" clId="{3511BF55-2B85-1547-ABA5-0593790F0076}" dt="2021-02-17T06:21:57.326" v="1442"/>
          <ac:spMkLst>
            <pc:docMk/>
            <pc:sldMk cId="3335119435" sldId="261"/>
            <ac:spMk id="3" creationId="{54D95561-2791-814B-82F5-934619BDB067}"/>
          </ac:spMkLst>
        </pc:spChg>
        <pc:graphicFrameChg chg="add del mod modGraphic">
          <ac:chgData name="Linda Le Vo" userId="b961f5da-32a6-4786-a115-8aa018a0e156" providerId="ADAL" clId="{3511BF55-2B85-1547-ABA5-0593790F0076}" dt="2021-02-17T05:37:29.835" v="1303" actId="478"/>
          <ac:graphicFrameMkLst>
            <pc:docMk/>
            <pc:sldMk cId="3335119435" sldId="261"/>
            <ac:graphicFrameMk id="4" creationId="{56361196-FBBE-C340-83BE-71418ECCCB54}"/>
          </ac:graphicFrameMkLst>
        </pc:graphicFrameChg>
        <pc:graphicFrameChg chg="add del mod modGraphic">
          <ac:chgData name="Linda Le Vo" userId="b961f5da-32a6-4786-a115-8aa018a0e156" providerId="ADAL" clId="{3511BF55-2B85-1547-ABA5-0593790F0076}" dt="2021-02-17T05:51:24.382" v="1322" actId="478"/>
          <ac:graphicFrameMkLst>
            <pc:docMk/>
            <pc:sldMk cId="3335119435" sldId="261"/>
            <ac:graphicFrameMk id="5" creationId="{80CF1472-C584-FC41-8D34-2F41553FDC94}"/>
          </ac:graphicFrameMkLst>
        </pc:graphicFrameChg>
        <pc:graphicFrameChg chg="add del mod">
          <ac:chgData name="Linda Le Vo" userId="b961f5da-32a6-4786-a115-8aa018a0e156" providerId="ADAL" clId="{3511BF55-2B85-1547-ABA5-0593790F0076}" dt="2021-02-17T05:37:47.403" v="1309" actId="478"/>
          <ac:graphicFrameMkLst>
            <pc:docMk/>
            <pc:sldMk cId="3335119435" sldId="261"/>
            <ac:graphicFrameMk id="6" creationId="{029A40D5-8B8E-FE44-B614-C3D0BD1E6F61}"/>
          </ac:graphicFrameMkLst>
        </pc:graphicFrameChg>
        <pc:graphicFrameChg chg="add mod">
          <ac:chgData name="Linda Le Vo" userId="b961f5da-32a6-4786-a115-8aa018a0e156" providerId="ADAL" clId="{3511BF55-2B85-1547-ABA5-0593790F0076}" dt="2021-02-17T05:51:34.493" v="1325" actId="1076"/>
          <ac:graphicFrameMkLst>
            <pc:docMk/>
            <pc:sldMk cId="3335119435" sldId="261"/>
            <ac:graphicFrameMk id="7" creationId="{16619584-37D4-B64D-9014-AC68A4747B16}"/>
          </ac:graphicFrameMkLst>
        </pc:graphicFrameChg>
        <pc:picChg chg="add mod">
          <ac:chgData name="Linda Le Vo" userId="b961f5da-32a6-4786-a115-8aa018a0e156" providerId="ADAL" clId="{3511BF55-2B85-1547-ABA5-0593790F0076}" dt="2021-02-16T08:48:51.983" v="1085"/>
          <ac:picMkLst>
            <pc:docMk/>
            <pc:sldMk cId="3335119435" sldId="261"/>
            <ac:picMk id="2" creationId="{5C016FE2-EA93-0147-AA51-B053C4E5F93F}"/>
          </ac:picMkLst>
        </pc:picChg>
      </pc:sldChg>
      <pc:sldChg chg="add modNotesTx">
        <pc:chgData name="Linda Le Vo" userId="b961f5da-32a6-4786-a115-8aa018a0e156" providerId="ADAL" clId="{3511BF55-2B85-1547-ABA5-0593790F0076}" dt="2021-02-15T04:40:19.904" v="547" actId="20577"/>
        <pc:sldMkLst>
          <pc:docMk/>
          <pc:sldMk cId="2268545771" sldId="262"/>
        </pc:sldMkLst>
      </pc:sldChg>
      <pc:sldChg chg="addSp delSp modSp add mod">
        <pc:chgData name="Linda Le Vo" userId="b961f5da-32a6-4786-a115-8aa018a0e156" providerId="ADAL" clId="{3511BF55-2B85-1547-ABA5-0593790F0076}" dt="2021-02-15T04:41:40.880" v="610" actId="20577"/>
        <pc:sldMkLst>
          <pc:docMk/>
          <pc:sldMk cId="1199543976" sldId="263"/>
        </pc:sldMkLst>
        <pc:spChg chg="del">
          <ac:chgData name="Linda Le Vo" userId="b961f5da-32a6-4786-a115-8aa018a0e156" providerId="ADAL" clId="{3511BF55-2B85-1547-ABA5-0593790F0076}" dt="2021-02-15T04:40:53.391" v="585" actId="478"/>
          <ac:spMkLst>
            <pc:docMk/>
            <pc:sldMk cId="1199543976" sldId="263"/>
            <ac:spMk id="25" creationId="{BB8F03DB-47FA-CF48-9568-68BD42192C1B}"/>
          </ac:spMkLst>
        </pc:spChg>
        <pc:spChg chg="del">
          <ac:chgData name="Linda Le Vo" userId="b961f5da-32a6-4786-a115-8aa018a0e156" providerId="ADAL" clId="{3511BF55-2B85-1547-ABA5-0593790F0076}" dt="2021-02-15T04:40:53.391" v="585" actId="478"/>
          <ac:spMkLst>
            <pc:docMk/>
            <pc:sldMk cId="1199543976" sldId="263"/>
            <ac:spMk id="26" creationId="{A9F68117-780E-4A4D-B4B1-AA0F1AECE7C2}"/>
          </ac:spMkLst>
        </pc:spChg>
        <pc:spChg chg="mod">
          <ac:chgData name="Linda Le Vo" userId="b961f5da-32a6-4786-a115-8aa018a0e156" providerId="ADAL" clId="{3511BF55-2B85-1547-ABA5-0593790F0076}" dt="2021-02-15T04:41:40.880" v="610" actId="20577"/>
          <ac:spMkLst>
            <pc:docMk/>
            <pc:sldMk cId="1199543976" sldId="263"/>
            <ac:spMk id="45" creationId="{BFAE2AD5-617E-4144-861C-3D6954FE6F4A}"/>
          </ac:spMkLst>
        </pc:spChg>
        <pc:spChg chg="mod">
          <ac:chgData name="Linda Le Vo" userId="b961f5da-32a6-4786-a115-8aa018a0e156" providerId="ADAL" clId="{3511BF55-2B85-1547-ABA5-0593790F0076}" dt="2021-02-15T04:40:45.195" v="584"/>
          <ac:spMkLst>
            <pc:docMk/>
            <pc:sldMk cId="1199543976" sldId="263"/>
            <ac:spMk id="46" creationId="{CC00A89F-996A-4FB5-92D1-D9DEC07B3D66}"/>
          </ac:spMkLst>
        </pc:spChg>
        <pc:picChg chg="add mod">
          <ac:chgData name="Linda Le Vo" userId="b961f5da-32a6-4786-a115-8aa018a0e156" providerId="ADAL" clId="{3511BF55-2B85-1547-ABA5-0593790F0076}" dt="2021-02-15T04:41:04.994" v="589" actId="1076"/>
          <ac:picMkLst>
            <pc:docMk/>
            <pc:sldMk cId="1199543976" sldId="263"/>
            <ac:picMk id="27" creationId="{5843F524-5F69-714F-8D87-0BED99613A95}"/>
          </ac:picMkLst>
        </pc:picChg>
        <pc:picChg chg="mod">
          <ac:chgData name="Linda Le Vo" userId="b961f5da-32a6-4786-a115-8aa018a0e156" providerId="ADAL" clId="{3511BF55-2B85-1547-ABA5-0593790F0076}" dt="2021-02-15T04:41:08.821" v="591" actId="1076"/>
          <ac:picMkLst>
            <pc:docMk/>
            <pc:sldMk cId="1199543976" sldId="263"/>
            <ac:picMk id="1026" creationId="{C833A445-6494-C64C-A4B8-B933F8861F38}"/>
          </ac:picMkLst>
        </pc:picChg>
        <pc:picChg chg="mod">
          <ac:chgData name="Linda Le Vo" userId="b961f5da-32a6-4786-a115-8aa018a0e156" providerId="ADAL" clId="{3511BF55-2B85-1547-ABA5-0593790F0076}" dt="2021-02-15T04:41:14.430" v="594" actId="1076"/>
          <ac:picMkLst>
            <pc:docMk/>
            <pc:sldMk cId="1199543976" sldId="263"/>
            <ac:picMk id="1028" creationId="{A447A1F7-279E-F44D-9687-889850D88ABE}"/>
          </ac:picMkLst>
        </pc:picChg>
      </pc:sldChg>
      <pc:sldChg chg="add modNotesTx">
        <pc:chgData name="Linda Le Vo" userId="b961f5da-32a6-4786-a115-8aa018a0e156" providerId="ADAL" clId="{3511BF55-2B85-1547-ABA5-0593790F0076}" dt="2021-02-15T04:40:38.163" v="583" actId="20577"/>
        <pc:sldMkLst>
          <pc:docMk/>
          <pc:sldMk cId="3936823004" sldId="264"/>
        </pc:sldMkLst>
      </pc:sldChg>
      <pc:sldChg chg="modSp add mod ord">
        <pc:chgData name="Linda Le Vo" userId="b961f5da-32a6-4786-a115-8aa018a0e156" providerId="ADAL" clId="{3511BF55-2B85-1547-ABA5-0593790F0076}" dt="2021-02-17T07:04:36.784" v="1791" actId="1038"/>
        <pc:sldMkLst>
          <pc:docMk/>
          <pc:sldMk cId="1168900243" sldId="265"/>
        </pc:sldMkLst>
        <pc:spChg chg="mod">
          <ac:chgData name="Linda Le Vo" userId="b961f5da-32a6-4786-a115-8aa018a0e156" providerId="ADAL" clId="{3511BF55-2B85-1547-ABA5-0593790F0076}" dt="2021-02-17T07:04:36.784" v="1791" actId="1038"/>
          <ac:spMkLst>
            <pc:docMk/>
            <pc:sldMk cId="1168900243" sldId="265"/>
            <ac:spMk id="3" creationId="{1E2F7153-942B-B149-A0E8-B5CCC9746A63}"/>
          </ac:spMkLst>
        </pc:spChg>
        <pc:spChg chg="mod">
          <ac:chgData name="Linda Le Vo" userId="b961f5da-32a6-4786-a115-8aa018a0e156" providerId="ADAL" clId="{3511BF55-2B85-1547-ABA5-0593790F0076}" dt="2021-02-17T07:03:26.846" v="1788" actId="1035"/>
          <ac:spMkLst>
            <pc:docMk/>
            <pc:sldMk cId="1168900243" sldId="265"/>
            <ac:spMk id="36" creationId="{790F6230-B2D5-40F2-A105-85B274F2DC8D}"/>
          </ac:spMkLst>
        </pc:spChg>
        <pc:grpChg chg="mod">
          <ac:chgData name="Linda Le Vo" userId="b961f5da-32a6-4786-a115-8aa018a0e156" providerId="ADAL" clId="{3511BF55-2B85-1547-ABA5-0593790F0076}" dt="2021-02-17T07:04:36.784" v="1791" actId="1038"/>
          <ac:grpSpMkLst>
            <pc:docMk/>
            <pc:sldMk cId="1168900243" sldId="265"/>
            <ac:grpSpMk id="4" creationId="{9EF189D6-F388-A742-B866-55D41CED93A6}"/>
          </ac:grpSpMkLst>
        </pc:grpChg>
        <pc:picChg chg="mod">
          <ac:chgData name="Linda Le Vo" userId="b961f5da-32a6-4786-a115-8aa018a0e156" providerId="ADAL" clId="{3511BF55-2B85-1547-ABA5-0593790F0076}" dt="2021-02-17T07:04:36.784" v="1791" actId="1038"/>
          <ac:picMkLst>
            <pc:docMk/>
            <pc:sldMk cId="1168900243" sldId="265"/>
            <ac:picMk id="2050" creationId="{63E1200A-6D89-0744-9CCE-E3D9D27A5ED6}"/>
          </ac:picMkLst>
        </pc:pic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hdr" sz="quarter"/>
          </p:nvPr>
        </p:nvSpPr>
        <p:spPr bwMode="auto">
          <a:xfrm>
            <a:off x="0" y="1"/>
            <a:ext cx="3050822" cy="465221"/>
          </a:xfrm>
          <a:prstGeom prst="rect">
            <a:avLst/>
          </a:prstGeom>
          <a:noFill/>
          <a:ln w="9525">
            <a:noFill/>
            <a:miter lim="800000"/>
            <a:headEnd/>
            <a:tailEnd/>
          </a:ln>
          <a:effectLst/>
        </p:spPr>
        <p:txBody>
          <a:bodyPr vert="horz" wrap="square" lIns="33961" tIns="16980" rIns="33961" bIns="16980" numCol="1" anchor="t" anchorCtr="0" compatLnSpc="1">
            <a:prstTxWarp prst="textNoShape">
              <a:avLst/>
            </a:prstTxWarp>
          </a:bodyPr>
          <a:lstStyle>
            <a:lvl1pPr defTabSz="340155" eaLnBrk="0" hangingPunct="0">
              <a:defRPr sz="400">
                <a:latin typeface="Times New Roman" charset="0"/>
              </a:defRPr>
            </a:lvl1pPr>
          </a:lstStyle>
          <a:p>
            <a:pPr>
              <a:defRPr/>
            </a:pPr>
            <a:endParaRPr lang="en-US"/>
          </a:p>
        </p:txBody>
      </p:sp>
      <p:sp>
        <p:nvSpPr>
          <p:cNvPr id="9219" name="Rectangle 1027"/>
          <p:cNvSpPr>
            <a:spLocks noGrp="1" noChangeArrowheads="1"/>
          </p:cNvSpPr>
          <p:nvPr>
            <p:ph type="dt" sz="quarter" idx="1"/>
          </p:nvPr>
        </p:nvSpPr>
        <p:spPr bwMode="auto">
          <a:xfrm>
            <a:off x="3959578" y="1"/>
            <a:ext cx="3050822" cy="465221"/>
          </a:xfrm>
          <a:prstGeom prst="rect">
            <a:avLst/>
          </a:prstGeom>
          <a:noFill/>
          <a:ln w="9525">
            <a:noFill/>
            <a:miter lim="800000"/>
            <a:headEnd/>
            <a:tailEnd/>
          </a:ln>
          <a:effectLst/>
        </p:spPr>
        <p:txBody>
          <a:bodyPr vert="horz" wrap="square" lIns="33961" tIns="16980" rIns="33961" bIns="16980" numCol="1" anchor="t" anchorCtr="0" compatLnSpc="1">
            <a:prstTxWarp prst="textNoShape">
              <a:avLst/>
            </a:prstTxWarp>
          </a:bodyPr>
          <a:lstStyle>
            <a:lvl1pPr algn="r" defTabSz="340155" eaLnBrk="0" hangingPunct="0">
              <a:defRPr sz="400">
                <a:latin typeface="Times New Roman" charset="0"/>
              </a:defRPr>
            </a:lvl1pPr>
          </a:lstStyle>
          <a:p>
            <a:pPr>
              <a:defRPr/>
            </a:pPr>
            <a:endParaRPr lang="en-US"/>
          </a:p>
        </p:txBody>
      </p:sp>
      <p:sp>
        <p:nvSpPr>
          <p:cNvPr id="9220" name="Rectangle 1028"/>
          <p:cNvSpPr>
            <a:spLocks noGrp="1" noChangeArrowheads="1"/>
          </p:cNvSpPr>
          <p:nvPr>
            <p:ph type="ftr" sz="quarter" idx="2"/>
          </p:nvPr>
        </p:nvSpPr>
        <p:spPr bwMode="auto">
          <a:xfrm>
            <a:off x="0" y="8831179"/>
            <a:ext cx="3050822" cy="465221"/>
          </a:xfrm>
          <a:prstGeom prst="rect">
            <a:avLst/>
          </a:prstGeom>
          <a:noFill/>
          <a:ln w="9525">
            <a:noFill/>
            <a:miter lim="800000"/>
            <a:headEnd/>
            <a:tailEnd/>
          </a:ln>
          <a:effectLst/>
        </p:spPr>
        <p:txBody>
          <a:bodyPr vert="horz" wrap="square" lIns="33961" tIns="16980" rIns="33961" bIns="16980" numCol="1" anchor="b" anchorCtr="0" compatLnSpc="1">
            <a:prstTxWarp prst="textNoShape">
              <a:avLst/>
            </a:prstTxWarp>
          </a:bodyPr>
          <a:lstStyle>
            <a:lvl1pPr defTabSz="340155" eaLnBrk="0" hangingPunct="0">
              <a:defRPr sz="400">
                <a:latin typeface="Times New Roman" charset="0"/>
              </a:defRPr>
            </a:lvl1pPr>
          </a:lstStyle>
          <a:p>
            <a:pPr>
              <a:defRPr/>
            </a:pPr>
            <a:endParaRPr lang="en-US"/>
          </a:p>
        </p:txBody>
      </p:sp>
      <p:sp>
        <p:nvSpPr>
          <p:cNvPr id="9221" name="Rectangle 1029"/>
          <p:cNvSpPr>
            <a:spLocks noGrp="1" noChangeArrowheads="1"/>
          </p:cNvSpPr>
          <p:nvPr>
            <p:ph type="sldNum" sz="quarter" idx="3"/>
          </p:nvPr>
        </p:nvSpPr>
        <p:spPr bwMode="auto">
          <a:xfrm>
            <a:off x="3959578" y="8831179"/>
            <a:ext cx="3050822" cy="465221"/>
          </a:xfrm>
          <a:prstGeom prst="rect">
            <a:avLst/>
          </a:prstGeom>
          <a:noFill/>
          <a:ln w="9525">
            <a:noFill/>
            <a:miter lim="800000"/>
            <a:headEnd/>
            <a:tailEnd/>
          </a:ln>
          <a:effectLst/>
        </p:spPr>
        <p:txBody>
          <a:bodyPr vert="horz" wrap="square" lIns="33961" tIns="16980" rIns="33961" bIns="16980" numCol="1" anchor="b" anchorCtr="0" compatLnSpc="1">
            <a:prstTxWarp prst="textNoShape">
              <a:avLst/>
            </a:prstTxWarp>
          </a:bodyPr>
          <a:lstStyle>
            <a:lvl1pPr algn="r" defTabSz="340155" eaLnBrk="0" hangingPunct="0">
              <a:defRPr sz="400">
                <a:latin typeface="Times New Roman" charset="0"/>
              </a:defRPr>
            </a:lvl1pPr>
          </a:lstStyle>
          <a:p>
            <a:pPr>
              <a:defRPr/>
            </a:pPr>
            <a:fld id="{BA9F1319-FE31-4630-9C01-6640AAE366A9}" type="slidenum">
              <a:rPr lang="en-US"/>
              <a:pPr>
                <a:defRPr/>
              </a:pPr>
              <a:t>‹#›</a:t>
            </a:fld>
            <a:endParaRPr lang="en-US"/>
          </a:p>
        </p:txBody>
      </p:sp>
    </p:spTree>
    <p:extLst>
      <p:ext uri="{BB962C8B-B14F-4D97-AF65-F5344CB8AC3E}">
        <p14:creationId xmlns:p14="http://schemas.microsoft.com/office/powerpoint/2010/main" val="3542705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21612" cy="460409"/>
          </a:xfrm>
          <a:prstGeom prst="rect">
            <a:avLst/>
          </a:prstGeom>
          <a:noFill/>
          <a:ln w="9525">
            <a:noFill/>
            <a:miter lim="800000"/>
            <a:headEnd/>
            <a:tailEnd/>
          </a:ln>
          <a:effectLst/>
        </p:spPr>
        <p:txBody>
          <a:bodyPr vert="horz" wrap="square" lIns="132332" tIns="66165" rIns="132332" bIns="66165" numCol="1" anchor="t" anchorCtr="0" compatLnSpc="1">
            <a:prstTxWarp prst="textNoShape">
              <a:avLst/>
            </a:prstTxWarp>
          </a:bodyPr>
          <a:lstStyle>
            <a:lvl1pPr defTabSz="1323540" eaLnBrk="0" hangingPunct="0">
              <a:defRPr sz="1700">
                <a:latin typeface="Times New Roman" charset="0"/>
              </a:defRPr>
            </a:lvl1pPr>
          </a:lstStyle>
          <a:p>
            <a:pPr>
              <a:defRPr/>
            </a:pPr>
            <a:endParaRPr lang="en-US"/>
          </a:p>
        </p:txBody>
      </p:sp>
      <p:sp>
        <p:nvSpPr>
          <p:cNvPr id="4099" name="Rectangle 3"/>
          <p:cNvSpPr>
            <a:spLocks noGrp="1" noChangeArrowheads="1"/>
          </p:cNvSpPr>
          <p:nvPr>
            <p:ph type="dt" idx="1"/>
          </p:nvPr>
        </p:nvSpPr>
        <p:spPr bwMode="auto">
          <a:xfrm>
            <a:off x="3977429" y="0"/>
            <a:ext cx="3021612" cy="460409"/>
          </a:xfrm>
          <a:prstGeom prst="rect">
            <a:avLst/>
          </a:prstGeom>
          <a:noFill/>
          <a:ln w="9525">
            <a:noFill/>
            <a:miter lim="800000"/>
            <a:headEnd/>
            <a:tailEnd/>
          </a:ln>
          <a:effectLst/>
        </p:spPr>
        <p:txBody>
          <a:bodyPr vert="horz" wrap="square" lIns="132332" tIns="66165" rIns="132332" bIns="66165" numCol="1" anchor="t" anchorCtr="0" compatLnSpc="1">
            <a:prstTxWarp prst="textNoShape">
              <a:avLst/>
            </a:prstTxWarp>
          </a:bodyPr>
          <a:lstStyle>
            <a:lvl1pPr algn="r" defTabSz="1323540" eaLnBrk="0" hangingPunct="0">
              <a:defRPr sz="1700">
                <a:latin typeface="Times New Roman"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757238" y="692150"/>
            <a:ext cx="5483225" cy="35242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54194" y="4446871"/>
            <a:ext cx="5090654" cy="4140468"/>
          </a:xfrm>
          <a:prstGeom prst="rect">
            <a:avLst/>
          </a:prstGeom>
          <a:noFill/>
          <a:ln w="9525">
            <a:noFill/>
            <a:miter lim="800000"/>
            <a:headEnd/>
            <a:tailEnd/>
          </a:ln>
          <a:effectLst/>
        </p:spPr>
        <p:txBody>
          <a:bodyPr vert="horz" wrap="square" lIns="132332" tIns="66165" rIns="132332" bIns="6616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8816741"/>
            <a:ext cx="3021612" cy="460409"/>
          </a:xfrm>
          <a:prstGeom prst="rect">
            <a:avLst/>
          </a:prstGeom>
          <a:noFill/>
          <a:ln w="9525">
            <a:noFill/>
            <a:miter lim="800000"/>
            <a:headEnd/>
            <a:tailEnd/>
          </a:ln>
          <a:effectLst/>
        </p:spPr>
        <p:txBody>
          <a:bodyPr vert="horz" wrap="square" lIns="132332" tIns="66165" rIns="132332" bIns="66165" numCol="1" anchor="b" anchorCtr="0" compatLnSpc="1">
            <a:prstTxWarp prst="textNoShape">
              <a:avLst/>
            </a:prstTxWarp>
          </a:bodyPr>
          <a:lstStyle>
            <a:lvl1pPr defTabSz="1323540" eaLnBrk="0" hangingPunct="0">
              <a:defRPr sz="1700">
                <a:latin typeface="Times New Roman" charset="0"/>
              </a:defRPr>
            </a:lvl1pPr>
          </a:lstStyle>
          <a:p>
            <a:pPr>
              <a:defRPr/>
            </a:pPr>
            <a:endParaRPr lang="en-US"/>
          </a:p>
        </p:txBody>
      </p:sp>
      <p:sp>
        <p:nvSpPr>
          <p:cNvPr id="4103" name="Rectangle 7"/>
          <p:cNvSpPr>
            <a:spLocks noGrp="1" noChangeArrowheads="1"/>
          </p:cNvSpPr>
          <p:nvPr>
            <p:ph type="sldNum" sz="quarter" idx="5"/>
          </p:nvPr>
        </p:nvSpPr>
        <p:spPr bwMode="auto">
          <a:xfrm>
            <a:off x="3977429" y="8816741"/>
            <a:ext cx="3021612" cy="460409"/>
          </a:xfrm>
          <a:prstGeom prst="rect">
            <a:avLst/>
          </a:prstGeom>
          <a:noFill/>
          <a:ln w="9525">
            <a:noFill/>
            <a:miter lim="800000"/>
            <a:headEnd/>
            <a:tailEnd/>
          </a:ln>
          <a:effectLst/>
        </p:spPr>
        <p:txBody>
          <a:bodyPr vert="horz" wrap="square" lIns="132332" tIns="66165" rIns="132332" bIns="66165" numCol="1" anchor="b" anchorCtr="0" compatLnSpc="1">
            <a:prstTxWarp prst="textNoShape">
              <a:avLst/>
            </a:prstTxWarp>
          </a:bodyPr>
          <a:lstStyle>
            <a:lvl1pPr algn="r" defTabSz="1323540" eaLnBrk="0" hangingPunct="0">
              <a:defRPr sz="1700">
                <a:latin typeface="Times New Roman" charset="0"/>
              </a:defRPr>
            </a:lvl1pPr>
          </a:lstStyle>
          <a:p>
            <a:pPr>
              <a:defRPr/>
            </a:pPr>
            <a:fld id="{B6C75113-938F-4722-B133-D003F6C9A7F0}" type="slidenum">
              <a:rPr lang="en-US"/>
              <a:pPr>
                <a:defRPr/>
              </a:pPr>
              <a:t>‹#›</a:t>
            </a:fld>
            <a:endParaRPr lang="en-US"/>
          </a:p>
        </p:txBody>
      </p:sp>
    </p:spTree>
    <p:extLst>
      <p:ext uri="{BB962C8B-B14F-4D97-AF65-F5344CB8AC3E}">
        <p14:creationId xmlns:p14="http://schemas.microsoft.com/office/powerpoint/2010/main" val="8142408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300" kern="1200">
        <a:solidFill>
          <a:schemeClr val="tx1"/>
        </a:solidFill>
        <a:latin typeface="Times New Roman" charset="0"/>
        <a:ea typeface="+mn-ea"/>
        <a:cs typeface="+mn-cs"/>
      </a:defRPr>
    </a:lvl1pPr>
    <a:lvl2pPr marL="876270" algn="l" rtl="0" eaLnBrk="0" fontAlgn="base" hangingPunct="0">
      <a:spcBef>
        <a:spcPct val="30000"/>
      </a:spcBef>
      <a:spcAft>
        <a:spcPct val="0"/>
      </a:spcAft>
      <a:defRPr sz="2300" kern="1200">
        <a:solidFill>
          <a:schemeClr val="tx1"/>
        </a:solidFill>
        <a:latin typeface="Times New Roman" charset="0"/>
        <a:ea typeface="ＭＳ Ｐゴシック" charset="-128"/>
        <a:cs typeface="ＭＳ Ｐゴシック"/>
      </a:defRPr>
    </a:lvl2pPr>
    <a:lvl3pPr marL="1752539" algn="l" rtl="0" eaLnBrk="0" fontAlgn="base" hangingPunct="0">
      <a:spcBef>
        <a:spcPct val="30000"/>
      </a:spcBef>
      <a:spcAft>
        <a:spcPct val="0"/>
      </a:spcAft>
      <a:defRPr sz="2300" kern="1200">
        <a:solidFill>
          <a:schemeClr val="tx1"/>
        </a:solidFill>
        <a:latin typeface="Times New Roman" charset="0"/>
        <a:ea typeface="ＭＳ Ｐゴシック" charset="-128"/>
        <a:cs typeface="ＭＳ Ｐゴシック"/>
      </a:defRPr>
    </a:lvl3pPr>
    <a:lvl4pPr marL="2628809" algn="l" rtl="0" eaLnBrk="0" fontAlgn="base" hangingPunct="0">
      <a:spcBef>
        <a:spcPct val="30000"/>
      </a:spcBef>
      <a:spcAft>
        <a:spcPct val="0"/>
      </a:spcAft>
      <a:defRPr sz="2300" kern="1200">
        <a:solidFill>
          <a:schemeClr val="tx1"/>
        </a:solidFill>
        <a:latin typeface="Times New Roman" charset="0"/>
        <a:ea typeface="ＭＳ Ｐゴシック" charset="-128"/>
        <a:cs typeface="ＭＳ Ｐゴシック"/>
      </a:defRPr>
    </a:lvl4pPr>
    <a:lvl5pPr marL="3505078" algn="l" rtl="0" eaLnBrk="0" fontAlgn="base" hangingPunct="0">
      <a:spcBef>
        <a:spcPct val="30000"/>
      </a:spcBef>
      <a:spcAft>
        <a:spcPct val="0"/>
      </a:spcAft>
      <a:defRPr sz="2300" kern="1200">
        <a:solidFill>
          <a:schemeClr val="tx1"/>
        </a:solidFill>
        <a:latin typeface="Times New Roman" charset="0"/>
        <a:ea typeface="ＭＳ Ｐゴシック" charset="-128"/>
        <a:cs typeface="ＭＳ Ｐゴシック"/>
      </a:defRPr>
    </a:lvl5pPr>
    <a:lvl6pPr marL="4381348" algn="l" defTabSz="876270" rtl="0" eaLnBrk="1" latinLnBrk="0" hangingPunct="1">
      <a:defRPr sz="2300" kern="1200">
        <a:solidFill>
          <a:schemeClr val="tx1"/>
        </a:solidFill>
        <a:latin typeface="+mn-lt"/>
        <a:ea typeface="+mn-ea"/>
        <a:cs typeface="+mn-cs"/>
      </a:defRPr>
    </a:lvl6pPr>
    <a:lvl7pPr marL="5257617" algn="l" defTabSz="876270" rtl="0" eaLnBrk="1" latinLnBrk="0" hangingPunct="1">
      <a:defRPr sz="2300" kern="1200">
        <a:solidFill>
          <a:schemeClr val="tx1"/>
        </a:solidFill>
        <a:latin typeface="+mn-lt"/>
        <a:ea typeface="+mn-ea"/>
        <a:cs typeface="+mn-cs"/>
      </a:defRPr>
    </a:lvl7pPr>
    <a:lvl8pPr marL="6133887" algn="l" defTabSz="876270" rtl="0" eaLnBrk="1" latinLnBrk="0" hangingPunct="1">
      <a:defRPr sz="2300" kern="1200">
        <a:solidFill>
          <a:schemeClr val="tx1"/>
        </a:solidFill>
        <a:latin typeface="+mn-lt"/>
        <a:ea typeface="+mn-ea"/>
        <a:cs typeface="+mn-cs"/>
      </a:defRPr>
    </a:lvl8pPr>
    <a:lvl9pPr marL="7010156" algn="l" defTabSz="876270" rtl="0" eaLnBrk="1" latinLnBrk="0" hangingPunct="1">
      <a:defRPr sz="2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6C75113-938F-4722-B133-D003F6C9A7F0}" type="slidenum">
              <a:rPr lang="en-US" smtClean="0"/>
              <a:pPr>
                <a:defRPr/>
              </a:pPr>
              <a:t>1</a:t>
            </a:fld>
            <a:endParaRPr lang="en-US"/>
          </a:p>
        </p:txBody>
      </p:sp>
    </p:spTree>
    <p:extLst>
      <p:ext uri="{BB962C8B-B14F-4D97-AF65-F5344CB8AC3E}">
        <p14:creationId xmlns:p14="http://schemas.microsoft.com/office/powerpoint/2010/main" val="22550210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11" name="Straight Connector 29"/>
          <p:cNvCxnSpPr>
            <a:cxnSpLocks noChangeShapeType="1"/>
          </p:cNvCxnSpPr>
          <p:nvPr userDrawn="1"/>
        </p:nvCxnSpPr>
        <p:spPr bwMode="auto">
          <a:xfrm>
            <a:off x="12804564" y="8134643"/>
            <a:ext cx="0" cy="24174157"/>
          </a:xfrm>
          <a:prstGeom prst="line">
            <a:avLst/>
          </a:prstGeom>
          <a:noFill/>
          <a:ln w="82550" algn="ctr">
            <a:solidFill>
              <a:srgbClr val="004987"/>
            </a:solidFill>
            <a:round/>
            <a:headEnd/>
            <a:tailEnd/>
          </a:ln>
        </p:spPr>
      </p:cxnSp>
      <p:sp>
        <p:nvSpPr>
          <p:cNvPr id="4" name="Rectangle 3"/>
          <p:cNvSpPr/>
          <p:nvPr userDrawn="1"/>
        </p:nvSpPr>
        <p:spPr bwMode="auto">
          <a:xfrm>
            <a:off x="0" y="3048000"/>
            <a:ext cx="51206400" cy="4267200"/>
          </a:xfrm>
          <a:prstGeom prst="rect">
            <a:avLst/>
          </a:prstGeom>
          <a:solidFill>
            <a:srgbClr val="004987"/>
          </a:solidFill>
          <a:ln w="9525" cap="flat" cmpd="sng" algn="ctr">
            <a:noFill/>
            <a:prstDash val="solid"/>
            <a:round/>
            <a:headEnd type="none" w="med" len="med"/>
            <a:tailEnd type="none" w="med" len="med"/>
          </a:ln>
          <a:effectLst/>
        </p:spPr>
        <p:txBody>
          <a:bodyPr vert="horz" wrap="square" lIns="256332" tIns="128168" rIns="256332" bIns="128168" numCol="1" rtlCol="0" anchor="t" anchorCtr="0" compatLnSpc="1">
            <a:prstTxWarp prst="textNoShape">
              <a:avLst/>
            </a:prstTxWarp>
          </a:bodyPr>
          <a:lstStyle/>
          <a:p>
            <a:pPr marL="0" marR="0" indent="0" algn="l" defTabSz="3429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Proxima Nova Regular" panose="02000506030000020004" pitchFamily="2" charset="0"/>
            </a:endParaRPr>
          </a:p>
        </p:txBody>
      </p:sp>
      <p:sp>
        <p:nvSpPr>
          <p:cNvPr id="18" name="Rectangle 17">
            <a:extLst>
              <a:ext uri="{FF2B5EF4-FFF2-40B4-BE49-F238E27FC236}">
                <a16:creationId xmlns:a16="http://schemas.microsoft.com/office/drawing/2014/main" id="{397EC41C-9AE5-674A-87F3-4190FB0C7690}"/>
              </a:ext>
            </a:extLst>
          </p:cNvPr>
          <p:cNvSpPr/>
          <p:nvPr userDrawn="1"/>
        </p:nvSpPr>
        <p:spPr bwMode="auto">
          <a:xfrm>
            <a:off x="0" y="2362200"/>
            <a:ext cx="51206400" cy="685800"/>
          </a:xfrm>
          <a:prstGeom prst="rect">
            <a:avLst/>
          </a:prstGeom>
          <a:solidFill>
            <a:srgbClr val="DCAA00"/>
          </a:solidFill>
          <a:ln w="9525" cap="flat" cmpd="sng" algn="ctr">
            <a:noFill/>
            <a:prstDash val="solid"/>
            <a:round/>
            <a:headEnd type="none" w="med" len="med"/>
            <a:tailEnd type="none" w="med" len="med"/>
          </a:ln>
          <a:effectLst/>
        </p:spPr>
        <p:txBody>
          <a:bodyPr vert="horz" wrap="square" lIns="256332" tIns="128168" rIns="256332" bIns="128168" numCol="1" rtlCol="0" anchor="t" anchorCtr="0" compatLnSpc="1">
            <a:prstTxWarp prst="textNoShape">
              <a:avLst/>
            </a:prstTxWarp>
          </a:bodyPr>
          <a:lstStyle/>
          <a:p>
            <a:pPr marL="0" marR="0" indent="0" algn="l" defTabSz="3429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Proxima Nova Regular" panose="02000506030000020004" pitchFamily="2" charset="0"/>
            </a:endParaRPr>
          </a:p>
        </p:txBody>
      </p:sp>
      <p:pic>
        <p:nvPicPr>
          <p:cNvPr id="25" name="Picture 24">
            <a:extLst>
              <a:ext uri="{FF2B5EF4-FFF2-40B4-BE49-F238E27FC236}">
                <a16:creationId xmlns:a16="http://schemas.microsoft.com/office/drawing/2014/main" id="{232F2CF7-3E18-E942-98ED-5170DF6243DC}"/>
              </a:ext>
            </a:extLst>
          </p:cNvPr>
          <p:cNvPicPr>
            <a:picLocks noChangeAspect="1"/>
          </p:cNvPicPr>
          <p:nvPr userDrawn="1"/>
        </p:nvPicPr>
        <p:blipFill>
          <a:blip r:embed="rId2"/>
          <a:stretch>
            <a:fillRect/>
          </a:stretch>
        </p:blipFill>
        <p:spPr>
          <a:xfrm>
            <a:off x="1082842" y="433395"/>
            <a:ext cx="10134600" cy="1759706"/>
          </a:xfrm>
          <a:prstGeom prst="rect">
            <a:avLst/>
          </a:prstGeom>
        </p:spPr>
      </p:pic>
      <p:cxnSp>
        <p:nvCxnSpPr>
          <p:cNvPr id="9" name="Straight Connector 29">
            <a:extLst>
              <a:ext uri="{FF2B5EF4-FFF2-40B4-BE49-F238E27FC236}">
                <a16:creationId xmlns:a16="http://schemas.microsoft.com/office/drawing/2014/main" id="{7A538AB7-3217-C248-8892-F3626FEEC001}"/>
              </a:ext>
            </a:extLst>
          </p:cNvPr>
          <p:cNvCxnSpPr>
            <a:cxnSpLocks noChangeShapeType="1"/>
          </p:cNvCxnSpPr>
          <p:nvPr userDrawn="1"/>
        </p:nvCxnSpPr>
        <p:spPr bwMode="auto">
          <a:xfrm>
            <a:off x="38404800" y="8134643"/>
            <a:ext cx="0" cy="24174157"/>
          </a:xfrm>
          <a:prstGeom prst="line">
            <a:avLst/>
          </a:prstGeom>
          <a:noFill/>
          <a:ln w="82550" algn="ctr">
            <a:solidFill>
              <a:srgbClr val="004987"/>
            </a:solidFill>
            <a:round/>
            <a:headEnd/>
            <a:tailEn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cxnSp>
        <p:nvCxnSpPr>
          <p:cNvPr id="11" name="Straight Connector 29"/>
          <p:cNvCxnSpPr>
            <a:cxnSpLocks noChangeShapeType="1"/>
          </p:cNvCxnSpPr>
          <p:nvPr userDrawn="1"/>
        </p:nvCxnSpPr>
        <p:spPr bwMode="auto">
          <a:xfrm>
            <a:off x="12804564" y="6400800"/>
            <a:ext cx="0" cy="25603200"/>
          </a:xfrm>
          <a:prstGeom prst="line">
            <a:avLst/>
          </a:prstGeom>
          <a:noFill/>
          <a:ln w="38100" algn="ctr">
            <a:solidFill>
              <a:srgbClr val="DCAA00"/>
            </a:solidFill>
            <a:round/>
            <a:headEnd/>
            <a:tailEnd/>
          </a:ln>
        </p:spPr>
      </p:cxnSp>
      <p:sp>
        <p:nvSpPr>
          <p:cNvPr id="4" name="Rectangle 3"/>
          <p:cNvSpPr/>
          <p:nvPr userDrawn="1"/>
        </p:nvSpPr>
        <p:spPr bwMode="auto">
          <a:xfrm>
            <a:off x="0" y="0"/>
            <a:ext cx="51206400" cy="5562600"/>
          </a:xfrm>
          <a:prstGeom prst="rect">
            <a:avLst/>
          </a:prstGeom>
          <a:solidFill>
            <a:srgbClr val="004987"/>
          </a:solidFill>
          <a:ln w="9525" cap="flat" cmpd="sng" algn="ctr">
            <a:noFill/>
            <a:prstDash val="solid"/>
            <a:round/>
            <a:headEnd type="none" w="med" len="med"/>
            <a:tailEnd type="none" w="med" len="med"/>
          </a:ln>
          <a:effectLst/>
        </p:spPr>
        <p:txBody>
          <a:bodyPr vert="horz" wrap="square" lIns="256332" tIns="128168" rIns="256332" bIns="128168" numCol="1" rtlCol="0" anchor="t" anchorCtr="0" compatLnSpc="1">
            <a:prstTxWarp prst="textNoShape">
              <a:avLst/>
            </a:prstTxWarp>
          </a:bodyPr>
          <a:lstStyle/>
          <a:p>
            <a:pPr marL="0" marR="0" indent="0" algn="l" defTabSz="3429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Proxima Nova Regular" panose="02000506030000020004" pitchFamily="2" charset="0"/>
            </a:endParaRPr>
          </a:p>
        </p:txBody>
      </p:sp>
      <p:sp>
        <p:nvSpPr>
          <p:cNvPr id="18" name="Rectangle 17">
            <a:extLst>
              <a:ext uri="{FF2B5EF4-FFF2-40B4-BE49-F238E27FC236}">
                <a16:creationId xmlns:a16="http://schemas.microsoft.com/office/drawing/2014/main" id="{397EC41C-9AE5-674A-87F3-4190FB0C7690}"/>
              </a:ext>
            </a:extLst>
          </p:cNvPr>
          <p:cNvSpPr/>
          <p:nvPr userDrawn="1"/>
        </p:nvSpPr>
        <p:spPr bwMode="auto">
          <a:xfrm>
            <a:off x="0" y="0"/>
            <a:ext cx="51206400" cy="895058"/>
          </a:xfrm>
          <a:prstGeom prst="rect">
            <a:avLst/>
          </a:prstGeom>
          <a:solidFill>
            <a:srgbClr val="DCAA00"/>
          </a:solidFill>
          <a:ln w="9525" cap="flat" cmpd="sng" algn="ctr">
            <a:noFill/>
            <a:prstDash val="solid"/>
            <a:round/>
            <a:headEnd type="none" w="med" len="med"/>
            <a:tailEnd type="none" w="med" len="med"/>
          </a:ln>
          <a:effectLst/>
        </p:spPr>
        <p:txBody>
          <a:bodyPr vert="horz" wrap="square" lIns="256332" tIns="128168" rIns="256332" bIns="128168" numCol="1" rtlCol="0" anchor="t" anchorCtr="0" compatLnSpc="1">
            <a:prstTxWarp prst="textNoShape">
              <a:avLst/>
            </a:prstTxWarp>
          </a:bodyPr>
          <a:lstStyle/>
          <a:p>
            <a:pPr marL="0" marR="0" indent="0" algn="l" defTabSz="3429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Proxima Nova Regular" panose="02000506030000020004" pitchFamily="2" charset="0"/>
            </a:endParaRPr>
          </a:p>
        </p:txBody>
      </p:sp>
      <p:cxnSp>
        <p:nvCxnSpPr>
          <p:cNvPr id="9" name="Straight Connector 29">
            <a:extLst>
              <a:ext uri="{FF2B5EF4-FFF2-40B4-BE49-F238E27FC236}">
                <a16:creationId xmlns:a16="http://schemas.microsoft.com/office/drawing/2014/main" id="{7A538AB7-3217-C248-8892-F3626FEEC001}"/>
              </a:ext>
            </a:extLst>
          </p:cNvPr>
          <p:cNvCxnSpPr>
            <a:cxnSpLocks noChangeShapeType="1"/>
          </p:cNvCxnSpPr>
          <p:nvPr userDrawn="1"/>
        </p:nvCxnSpPr>
        <p:spPr bwMode="auto">
          <a:xfrm>
            <a:off x="38404800" y="6400800"/>
            <a:ext cx="0" cy="25603200"/>
          </a:xfrm>
          <a:prstGeom prst="line">
            <a:avLst/>
          </a:prstGeom>
          <a:noFill/>
          <a:ln w="38100" algn="ctr">
            <a:solidFill>
              <a:srgbClr val="DCAA00"/>
            </a:solidFill>
            <a:round/>
            <a:headEnd/>
            <a:tailEnd/>
          </a:ln>
        </p:spPr>
      </p:cxnSp>
    </p:spTree>
    <p:extLst>
      <p:ext uri="{BB962C8B-B14F-4D97-AF65-F5344CB8AC3E}">
        <p14:creationId xmlns:p14="http://schemas.microsoft.com/office/powerpoint/2010/main" val="24412485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6" r:id="rId1"/>
    <p:sldLayoutId id="2147483667" r:id="rId2"/>
  </p:sldLayoutIdLst>
  <p:txStyles>
    <p:titleStyle>
      <a:lvl1pPr algn="ctr" defTabSz="4910760" rtl="0" eaLnBrk="1" fontAlgn="base" hangingPunct="1">
        <a:lnSpc>
          <a:spcPct val="120000"/>
        </a:lnSpc>
        <a:spcBef>
          <a:spcPct val="0"/>
        </a:spcBef>
        <a:spcAft>
          <a:spcPct val="0"/>
        </a:spcAft>
        <a:defRPr sz="11500" b="1">
          <a:solidFill>
            <a:schemeClr val="tx2"/>
          </a:solidFill>
          <a:latin typeface="+mj-lt"/>
          <a:ea typeface="+mj-ea"/>
          <a:cs typeface="+mj-cs"/>
        </a:defRPr>
      </a:lvl1pPr>
      <a:lvl2pPr algn="ctr" defTabSz="4910760" rtl="0" eaLnBrk="1" fontAlgn="base" hangingPunct="1">
        <a:lnSpc>
          <a:spcPct val="120000"/>
        </a:lnSpc>
        <a:spcBef>
          <a:spcPct val="0"/>
        </a:spcBef>
        <a:spcAft>
          <a:spcPct val="0"/>
        </a:spcAft>
        <a:defRPr sz="11500" b="1">
          <a:solidFill>
            <a:schemeClr val="tx2"/>
          </a:solidFill>
          <a:latin typeface="Arial" charset="0"/>
        </a:defRPr>
      </a:lvl2pPr>
      <a:lvl3pPr algn="ctr" defTabSz="4910760" rtl="0" eaLnBrk="1" fontAlgn="base" hangingPunct="1">
        <a:lnSpc>
          <a:spcPct val="120000"/>
        </a:lnSpc>
        <a:spcBef>
          <a:spcPct val="0"/>
        </a:spcBef>
        <a:spcAft>
          <a:spcPct val="0"/>
        </a:spcAft>
        <a:defRPr sz="11500" b="1">
          <a:solidFill>
            <a:schemeClr val="tx2"/>
          </a:solidFill>
          <a:latin typeface="Arial" charset="0"/>
        </a:defRPr>
      </a:lvl3pPr>
      <a:lvl4pPr algn="ctr" defTabSz="4910760" rtl="0" eaLnBrk="1" fontAlgn="base" hangingPunct="1">
        <a:lnSpc>
          <a:spcPct val="120000"/>
        </a:lnSpc>
        <a:spcBef>
          <a:spcPct val="0"/>
        </a:spcBef>
        <a:spcAft>
          <a:spcPct val="0"/>
        </a:spcAft>
        <a:defRPr sz="11500" b="1">
          <a:solidFill>
            <a:schemeClr val="tx2"/>
          </a:solidFill>
          <a:latin typeface="Arial" charset="0"/>
        </a:defRPr>
      </a:lvl4pPr>
      <a:lvl5pPr algn="ctr" defTabSz="4910760" rtl="0" eaLnBrk="1" fontAlgn="base" hangingPunct="1">
        <a:lnSpc>
          <a:spcPct val="120000"/>
        </a:lnSpc>
        <a:spcBef>
          <a:spcPct val="0"/>
        </a:spcBef>
        <a:spcAft>
          <a:spcPct val="0"/>
        </a:spcAft>
        <a:defRPr sz="11500" b="1">
          <a:solidFill>
            <a:schemeClr val="tx2"/>
          </a:solidFill>
          <a:latin typeface="Arial" charset="0"/>
        </a:defRPr>
      </a:lvl5pPr>
      <a:lvl6pPr marL="876270" algn="ctr" defTabSz="4910760" rtl="0" eaLnBrk="1" fontAlgn="base" hangingPunct="1">
        <a:lnSpc>
          <a:spcPct val="120000"/>
        </a:lnSpc>
        <a:spcBef>
          <a:spcPct val="0"/>
        </a:spcBef>
        <a:spcAft>
          <a:spcPct val="0"/>
        </a:spcAft>
        <a:defRPr sz="11500" b="1">
          <a:solidFill>
            <a:schemeClr val="tx2"/>
          </a:solidFill>
          <a:latin typeface="Arial" charset="0"/>
        </a:defRPr>
      </a:lvl6pPr>
      <a:lvl7pPr marL="1752539" algn="ctr" defTabSz="4910760" rtl="0" eaLnBrk="1" fontAlgn="base" hangingPunct="1">
        <a:lnSpc>
          <a:spcPct val="120000"/>
        </a:lnSpc>
        <a:spcBef>
          <a:spcPct val="0"/>
        </a:spcBef>
        <a:spcAft>
          <a:spcPct val="0"/>
        </a:spcAft>
        <a:defRPr sz="11500" b="1">
          <a:solidFill>
            <a:schemeClr val="tx2"/>
          </a:solidFill>
          <a:latin typeface="Arial" charset="0"/>
        </a:defRPr>
      </a:lvl7pPr>
      <a:lvl8pPr marL="2628809" algn="ctr" defTabSz="4910760" rtl="0" eaLnBrk="1" fontAlgn="base" hangingPunct="1">
        <a:lnSpc>
          <a:spcPct val="120000"/>
        </a:lnSpc>
        <a:spcBef>
          <a:spcPct val="0"/>
        </a:spcBef>
        <a:spcAft>
          <a:spcPct val="0"/>
        </a:spcAft>
        <a:defRPr sz="11500" b="1">
          <a:solidFill>
            <a:schemeClr val="tx2"/>
          </a:solidFill>
          <a:latin typeface="Arial" charset="0"/>
        </a:defRPr>
      </a:lvl8pPr>
      <a:lvl9pPr marL="3505078" algn="ctr" defTabSz="4910760" rtl="0" eaLnBrk="1" fontAlgn="base" hangingPunct="1">
        <a:lnSpc>
          <a:spcPct val="120000"/>
        </a:lnSpc>
        <a:spcBef>
          <a:spcPct val="0"/>
        </a:spcBef>
        <a:spcAft>
          <a:spcPct val="0"/>
        </a:spcAft>
        <a:defRPr sz="11500" b="1">
          <a:solidFill>
            <a:schemeClr val="tx2"/>
          </a:solidFill>
          <a:latin typeface="Arial" charset="0"/>
        </a:defRPr>
      </a:lvl9pPr>
    </p:titleStyle>
    <p:bodyStyle>
      <a:lvl1pPr marL="438135" indent="-438135" algn="l" defTabSz="4910760" rtl="0" eaLnBrk="1" fontAlgn="base" hangingPunct="1">
        <a:lnSpc>
          <a:spcPct val="110000"/>
        </a:lnSpc>
        <a:spcBef>
          <a:spcPct val="20000"/>
        </a:spcBef>
        <a:spcAft>
          <a:spcPct val="0"/>
        </a:spcAft>
        <a:buClr>
          <a:srgbClr val="660066"/>
        </a:buClr>
        <a:tabLst>
          <a:tab pos="438135" algn="l"/>
        </a:tabLst>
        <a:defRPr sz="4600">
          <a:solidFill>
            <a:schemeClr val="tx1"/>
          </a:solidFill>
          <a:latin typeface="+mn-lt"/>
          <a:ea typeface="+mn-ea"/>
          <a:cs typeface="+mn-cs"/>
        </a:defRPr>
      </a:lvl1pPr>
      <a:lvl2pPr marL="1095337" indent="-438135" algn="l" defTabSz="4910760" rtl="0" eaLnBrk="1" fontAlgn="base" hangingPunct="1">
        <a:lnSpc>
          <a:spcPct val="110000"/>
        </a:lnSpc>
        <a:spcBef>
          <a:spcPct val="20000"/>
        </a:spcBef>
        <a:spcAft>
          <a:spcPct val="0"/>
        </a:spcAft>
        <a:buClr>
          <a:srgbClr val="660066"/>
        </a:buClr>
        <a:buFont typeface="Times"/>
        <a:buChar char="•"/>
        <a:tabLst>
          <a:tab pos="438135" algn="l"/>
        </a:tabLst>
        <a:defRPr sz="4600">
          <a:solidFill>
            <a:schemeClr val="tx1"/>
          </a:solidFill>
          <a:latin typeface="+mn-lt"/>
          <a:ea typeface="ＭＳ Ｐゴシック" charset="-128"/>
          <a:cs typeface="ＭＳ Ｐゴシック"/>
        </a:defRPr>
      </a:lvl2pPr>
      <a:lvl3pPr marL="2190674" indent="-438135" algn="l" defTabSz="4910760" rtl="0" eaLnBrk="1" fontAlgn="base" hangingPunct="1">
        <a:spcBef>
          <a:spcPct val="20000"/>
        </a:spcBef>
        <a:spcAft>
          <a:spcPct val="0"/>
        </a:spcAft>
        <a:buClr>
          <a:srgbClr val="660066"/>
        </a:buClr>
        <a:buFont typeface="Times"/>
        <a:buChar char="•"/>
        <a:tabLst>
          <a:tab pos="438135" algn="l"/>
        </a:tabLst>
        <a:defRPr sz="4600">
          <a:solidFill>
            <a:schemeClr val="tx1"/>
          </a:solidFill>
          <a:latin typeface="+mn-lt"/>
          <a:ea typeface="ＭＳ Ｐゴシック" charset="-128"/>
          <a:cs typeface="ＭＳ Ｐゴシック"/>
        </a:defRPr>
      </a:lvl3pPr>
      <a:lvl4pPr marL="8601438" indent="-1235297" algn="l" defTabSz="4910760" rtl="0" eaLnBrk="1" fontAlgn="base" hangingPunct="1">
        <a:spcBef>
          <a:spcPct val="20000"/>
        </a:spcBef>
        <a:spcAft>
          <a:spcPct val="0"/>
        </a:spcAft>
        <a:buClr>
          <a:srgbClr val="660066"/>
        </a:buClr>
        <a:buFont typeface="Times"/>
        <a:tabLst>
          <a:tab pos="438135" algn="l"/>
        </a:tabLst>
        <a:defRPr sz="4600">
          <a:solidFill>
            <a:schemeClr val="tx1"/>
          </a:solidFill>
          <a:latin typeface="+mn-lt"/>
          <a:ea typeface="ＭＳ Ｐゴシック" charset="-128"/>
          <a:cs typeface="ＭＳ Ｐゴシック"/>
        </a:defRPr>
      </a:lvl4pPr>
      <a:lvl5pPr marL="11053776" indent="-1226170" algn="l" defTabSz="4910760" rtl="0" eaLnBrk="1" fontAlgn="base" hangingPunct="1">
        <a:spcBef>
          <a:spcPct val="20000"/>
        </a:spcBef>
        <a:spcAft>
          <a:spcPct val="0"/>
        </a:spcAft>
        <a:buClr>
          <a:srgbClr val="660066"/>
        </a:buClr>
        <a:buFont typeface="Times"/>
        <a:tabLst>
          <a:tab pos="438135" algn="l"/>
        </a:tabLst>
        <a:defRPr sz="4600">
          <a:solidFill>
            <a:schemeClr val="tx1"/>
          </a:solidFill>
          <a:latin typeface="+mn-lt"/>
          <a:ea typeface="ＭＳ Ｐゴシック" charset="-128"/>
          <a:cs typeface="ＭＳ Ｐゴシック"/>
        </a:defRPr>
      </a:lvl5pPr>
      <a:lvl6pPr marL="11930045" indent="-1226170" algn="l" defTabSz="4910760" rtl="0" eaLnBrk="1" fontAlgn="base" hangingPunct="1">
        <a:spcBef>
          <a:spcPct val="20000"/>
        </a:spcBef>
        <a:spcAft>
          <a:spcPct val="0"/>
        </a:spcAft>
        <a:buClr>
          <a:srgbClr val="660066"/>
        </a:buClr>
        <a:buFont typeface="Times" charset="0"/>
        <a:tabLst>
          <a:tab pos="438135" algn="l"/>
        </a:tabLst>
        <a:defRPr sz="4600">
          <a:solidFill>
            <a:schemeClr val="tx1"/>
          </a:solidFill>
          <a:latin typeface="+mn-lt"/>
          <a:ea typeface="ＭＳ Ｐゴシック" charset="-128"/>
        </a:defRPr>
      </a:lvl6pPr>
      <a:lvl7pPr marL="12806315" indent="-1226170" algn="l" defTabSz="4910760" rtl="0" eaLnBrk="1" fontAlgn="base" hangingPunct="1">
        <a:spcBef>
          <a:spcPct val="20000"/>
        </a:spcBef>
        <a:spcAft>
          <a:spcPct val="0"/>
        </a:spcAft>
        <a:buClr>
          <a:srgbClr val="660066"/>
        </a:buClr>
        <a:buFont typeface="Times" charset="0"/>
        <a:tabLst>
          <a:tab pos="438135" algn="l"/>
        </a:tabLst>
        <a:defRPr sz="4600">
          <a:solidFill>
            <a:schemeClr val="tx1"/>
          </a:solidFill>
          <a:latin typeface="+mn-lt"/>
          <a:ea typeface="ＭＳ Ｐゴシック" charset="-128"/>
        </a:defRPr>
      </a:lvl7pPr>
      <a:lvl8pPr marL="13682584" indent="-1226170" algn="l" defTabSz="4910760" rtl="0" eaLnBrk="1" fontAlgn="base" hangingPunct="1">
        <a:spcBef>
          <a:spcPct val="20000"/>
        </a:spcBef>
        <a:spcAft>
          <a:spcPct val="0"/>
        </a:spcAft>
        <a:buClr>
          <a:srgbClr val="660066"/>
        </a:buClr>
        <a:buFont typeface="Times" charset="0"/>
        <a:tabLst>
          <a:tab pos="438135" algn="l"/>
        </a:tabLst>
        <a:defRPr sz="4600">
          <a:solidFill>
            <a:schemeClr val="tx1"/>
          </a:solidFill>
          <a:latin typeface="+mn-lt"/>
          <a:ea typeface="ＭＳ Ｐゴシック" charset="-128"/>
        </a:defRPr>
      </a:lvl8pPr>
      <a:lvl9pPr marL="14558854" indent="-1226170" algn="l" defTabSz="4910760" rtl="0" eaLnBrk="1" fontAlgn="base" hangingPunct="1">
        <a:spcBef>
          <a:spcPct val="20000"/>
        </a:spcBef>
        <a:spcAft>
          <a:spcPct val="0"/>
        </a:spcAft>
        <a:buClr>
          <a:srgbClr val="660066"/>
        </a:buClr>
        <a:buFont typeface="Times" charset="0"/>
        <a:tabLst>
          <a:tab pos="438135" algn="l"/>
        </a:tabLst>
        <a:defRPr sz="4600">
          <a:solidFill>
            <a:schemeClr val="tx1"/>
          </a:solidFill>
          <a:latin typeface="+mn-lt"/>
          <a:ea typeface="ＭＳ Ｐゴシック" charset="-128"/>
        </a:defRPr>
      </a:lvl9pPr>
    </p:bodyStyle>
    <p:otherStyle>
      <a:defPPr>
        <a:defRPr lang="en-US"/>
      </a:defPPr>
      <a:lvl1pPr marL="0" algn="l" defTabSz="876270" rtl="0" eaLnBrk="1" latinLnBrk="0" hangingPunct="1">
        <a:defRPr sz="3400" kern="1200">
          <a:solidFill>
            <a:schemeClr val="tx1"/>
          </a:solidFill>
          <a:latin typeface="+mn-lt"/>
          <a:ea typeface="+mn-ea"/>
          <a:cs typeface="+mn-cs"/>
        </a:defRPr>
      </a:lvl1pPr>
      <a:lvl2pPr marL="876270" algn="l" defTabSz="876270" rtl="0" eaLnBrk="1" latinLnBrk="0" hangingPunct="1">
        <a:defRPr sz="3400" kern="1200">
          <a:solidFill>
            <a:schemeClr val="tx1"/>
          </a:solidFill>
          <a:latin typeface="+mn-lt"/>
          <a:ea typeface="+mn-ea"/>
          <a:cs typeface="+mn-cs"/>
        </a:defRPr>
      </a:lvl2pPr>
      <a:lvl3pPr marL="1752539" algn="l" defTabSz="876270" rtl="0" eaLnBrk="1" latinLnBrk="0" hangingPunct="1">
        <a:defRPr sz="3400" kern="1200">
          <a:solidFill>
            <a:schemeClr val="tx1"/>
          </a:solidFill>
          <a:latin typeface="+mn-lt"/>
          <a:ea typeface="+mn-ea"/>
          <a:cs typeface="+mn-cs"/>
        </a:defRPr>
      </a:lvl3pPr>
      <a:lvl4pPr marL="2628809" algn="l" defTabSz="876270" rtl="0" eaLnBrk="1" latinLnBrk="0" hangingPunct="1">
        <a:defRPr sz="3400" kern="1200">
          <a:solidFill>
            <a:schemeClr val="tx1"/>
          </a:solidFill>
          <a:latin typeface="+mn-lt"/>
          <a:ea typeface="+mn-ea"/>
          <a:cs typeface="+mn-cs"/>
        </a:defRPr>
      </a:lvl4pPr>
      <a:lvl5pPr marL="3505078" algn="l" defTabSz="876270" rtl="0" eaLnBrk="1" latinLnBrk="0" hangingPunct="1">
        <a:defRPr sz="3400" kern="1200">
          <a:solidFill>
            <a:schemeClr val="tx1"/>
          </a:solidFill>
          <a:latin typeface="+mn-lt"/>
          <a:ea typeface="+mn-ea"/>
          <a:cs typeface="+mn-cs"/>
        </a:defRPr>
      </a:lvl5pPr>
      <a:lvl6pPr marL="4381348" algn="l" defTabSz="876270" rtl="0" eaLnBrk="1" latinLnBrk="0" hangingPunct="1">
        <a:defRPr sz="3400" kern="1200">
          <a:solidFill>
            <a:schemeClr val="tx1"/>
          </a:solidFill>
          <a:latin typeface="+mn-lt"/>
          <a:ea typeface="+mn-ea"/>
          <a:cs typeface="+mn-cs"/>
        </a:defRPr>
      </a:lvl6pPr>
      <a:lvl7pPr marL="5257617" algn="l" defTabSz="876270" rtl="0" eaLnBrk="1" latinLnBrk="0" hangingPunct="1">
        <a:defRPr sz="3400" kern="1200">
          <a:solidFill>
            <a:schemeClr val="tx1"/>
          </a:solidFill>
          <a:latin typeface="+mn-lt"/>
          <a:ea typeface="+mn-ea"/>
          <a:cs typeface="+mn-cs"/>
        </a:defRPr>
      </a:lvl7pPr>
      <a:lvl8pPr marL="6133887" algn="l" defTabSz="876270" rtl="0" eaLnBrk="1" latinLnBrk="0" hangingPunct="1">
        <a:defRPr sz="3400" kern="1200">
          <a:solidFill>
            <a:schemeClr val="tx1"/>
          </a:solidFill>
          <a:latin typeface="+mn-lt"/>
          <a:ea typeface="+mn-ea"/>
          <a:cs typeface="+mn-cs"/>
        </a:defRPr>
      </a:lvl8pPr>
      <a:lvl9pPr marL="7010156" algn="l" defTabSz="876270" rtl="0" eaLnBrk="1" latinLnBrk="0" hangingPunct="1">
        <a:defRPr sz="3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1.xml"/><Relationship Id="rId7"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2.emf"/><Relationship Id="rId4" Type="http://schemas.openxmlformats.org/officeDocument/2006/relationships/image" Target="../media/image3.png"/><Relationship Id="rId9" Type="http://schemas.openxmlformats.org/officeDocument/2006/relationships/package" Target="../embeddings/Microsoft_Word_Document.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A0197B0-7183-4E44-B5BD-A1633A9A9144}"/>
              </a:ext>
            </a:extLst>
          </p:cNvPr>
          <p:cNvPicPr>
            <a:picLocks noChangeAspect="1"/>
          </p:cNvPicPr>
          <p:nvPr/>
        </p:nvPicPr>
        <p:blipFill>
          <a:blip r:embed="rId4"/>
          <a:stretch>
            <a:fillRect/>
          </a:stretch>
        </p:blipFill>
        <p:spPr>
          <a:xfrm>
            <a:off x="3414184" y="1883631"/>
            <a:ext cx="5958416" cy="2764569"/>
          </a:xfrm>
          <a:prstGeom prst="rect">
            <a:avLst/>
          </a:prstGeom>
        </p:spPr>
      </p:pic>
      <p:sp>
        <p:nvSpPr>
          <p:cNvPr id="35" name="TextBox 34">
            <a:extLst>
              <a:ext uri="{FF2B5EF4-FFF2-40B4-BE49-F238E27FC236}">
                <a16:creationId xmlns:a16="http://schemas.microsoft.com/office/drawing/2014/main" id="{26E0068C-B4C6-4A2D-AA44-C6698E652C96}"/>
              </a:ext>
            </a:extLst>
          </p:cNvPr>
          <p:cNvSpPr txBox="1"/>
          <p:nvPr/>
        </p:nvSpPr>
        <p:spPr>
          <a:xfrm>
            <a:off x="10056286" y="945952"/>
            <a:ext cx="28956000" cy="4616648"/>
          </a:xfrm>
          <a:prstGeom prst="rect">
            <a:avLst/>
          </a:prstGeom>
          <a:noFill/>
          <a:effectLst>
            <a:outerShdw blurRad="127000" dist="38100" dir="2700000">
              <a:srgbClr val="000000">
                <a:alpha val="43000"/>
              </a:srgbClr>
            </a:outerShdw>
          </a:effectLst>
        </p:spPr>
        <p:txBody>
          <a:bodyPr wrap="square" lIns="0" tIns="0" rIns="0" bIns="0" anchor="ctr">
            <a:spAutoFit/>
          </a:bodyPr>
          <a:lstStyle/>
          <a:p>
            <a:pPr algn="ctr" eaLnBrk="0" hangingPunct="0">
              <a:defRPr/>
            </a:pPr>
            <a:r>
              <a:rPr lang="en-US" sz="10000" spc="-383" dirty="0">
                <a:solidFill>
                  <a:schemeClr val="bg1"/>
                </a:solidFill>
                <a:latin typeface="+mj-lt"/>
                <a:ea typeface="Futura Std Light" charset="0"/>
                <a:cs typeface="Arial" panose="020B0604020202020204" pitchFamily="34" charset="0"/>
              </a:rPr>
              <a:t>Comparison of Depth of Sedation Performance between </a:t>
            </a:r>
            <a:r>
              <a:rPr lang="en-US" sz="10000" spc="-383" dirty="0" err="1">
                <a:solidFill>
                  <a:schemeClr val="bg1"/>
                </a:solidFill>
                <a:latin typeface="+mj-lt"/>
                <a:ea typeface="Futura Std Light" charset="0"/>
                <a:cs typeface="Arial" panose="020B0604020202020204" pitchFamily="34" charset="0"/>
              </a:rPr>
              <a:t>SedLine</a:t>
            </a:r>
            <a:r>
              <a:rPr lang="en-US" sz="10000" spc="-383" dirty="0">
                <a:solidFill>
                  <a:schemeClr val="bg1"/>
                </a:solidFill>
                <a:latin typeface="+mj-lt"/>
                <a:ea typeface="Futura Std Light" charset="0"/>
                <a:cs typeface="Arial" panose="020B0604020202020204" pitchFamily="34" charset="0"/>
              </a:rPr>
              <a:t> and BIS during General Anesthesia: Data Collection and Analysis</a:t>
            </a:r>
          </a:p>
        </p:txBody>
      </p:sp>
      <p:sp>
        <p:nvSpPr>
          <p:cNvPr id="36" name="TextBox 16">
            <a:extLst>
              <a:ext uri="{FF2B5EF4-FFF2-40B4-BE49-F238E27FC236}">
                <a16:creationId xmlns:a16="http://schemas.microsoft.com/office/drawing/2014/main" id="{790F6230-B2D5-40F2-A105-85B274F2DC8D}"/>
              </a:ext>
            </a:extLst>
          </p:cNvPr>
          <p:cNvSpPr txBox="1"/>
          <p:nvPr/>
        </p:nvSpPr>
        <p:spPr>
          <a:xfrm>
            <a:off x="39624000" y="1066800"/>
            <a:ext cx="11434837" cy="4339650"/>
          </a:xfrm>
          <a:prstGeom prst="rect">
            <a:avLst/>
          </a:prstGeom>
          <a:noFill/>
        </p:spPr>
        <p:txBody>
          <a:bodyPr wrap="square" lIns="0" tIns="0" rIns="0" bIns="0" anchor="b" anchorCtr="0">
            <a:spAutoFit/>
          </a:bodyPr>
          <a:lstStyle>
            <a:defPPr>
              <a:defRPr lang="en-US"/>
            </a:defPPr>
            <a:lvl1pPr algn="l" rtl="0" fontAlgn="base">
              <a:spcBef>
                <a:spcPct val="0"/>
              </a:spcBef>
              <a:spcAft>
                <a:spcPct val="0"/>
              </a:spcAft>
              <a:defRPr sz="2700" kern="1200">
                <a:solidFill>
                  <a:schemeClr val="tx1"/>
                </a:solidFill>
                <a:latin typeface="Arial" pitchFamily="34" charset="0"/>
                <a:ea typeface="+mn-ea"/>
                <a:cs typeface="+mn-cs"/>
              </a:defRPr>
            </a:lvl1pPr>
            <a:lvl2pPr marL="876270" algn="l" rtl="0" fontAlgn="base">
              <a:spcBef>
                <a:spcPct val="0"/>
              </a:spcBef>
              <a:spcAft>
                <a:spcPct val="0"/>
              </a:spcAft>
              <a:defRPr sz="2700" kern="1200">
                <a:solidFill>
                  <a:schemeClr val="tx1"/>
                </a:solidFill>
                <a:latin typeface="Arial" pitchFamily="34" charset="0"/>
                <a:ea typeface="+mn-ea"/>
                <a:cs typeface="+mn-cs"/>
              </a:defRPr>
            </a:lvl2pPr>
            <a:lvl3pPr marL="1752539" algn="l" rtl="0" fontAlgn="base">
              <a:spcBef>
                <a:spcPct val="0"/>
              </a:spcBef>
              <a:spcAft>
                <a:spcPct val="0"/>
              </a:spcAft>
              <a:defRPr sz="2700" kern="1200">
                <a:solidFill>
                  <a:schemeClr val="tx1"/>
                </a:solidFill>
                <a:latin typeface="Arial" pitchFamily="34" charset="0"/>
                <a:ea typeface="+mn-ea"/>
                <a:cs typeface="+mn-cs"/>
              </a:defRPr>
            </a:lvl3pPr>
            <a:lvl4pPr marL="2628809" algn="l" rtl="0" fontAlgn="base">
              <a:spcBef>
                <a:spcPct val="0"/>
              </a:spcBef>
              <a:spcAft>
                <a:spcPct val="0"/>
              </a:spcAft>
              <a:defRPr sz="2700" kern="1200">
                <a:solidFill>
                  <a:schemeClr val="tx1"/>
                </a:solidFill>
                <a:latin typeface="Arial" pitchFamily="34" charset="0"/>
                <a:ea typeface="+mn-ea"/>
                <a:cs typeface="+mn-cs"/>
              </a:defRPr>
            </a:lvl4pPr>
            <a:lvl5pPr marL="3505078" algn="l" rtl="0" fontAlgn="base">
              <a:spcBef>
                <a:spcPct val="0"/>
              </a:spcBef>
              <a:spcAft>
                <a:spcPct val="0"/>
              </a:spcAft>
              <a:defRPr sz="2700" kern="1200">
                <a:solidFill>
                  <a:schemeClr val="tx1"/>
                </a:solidFill>
                <a:latin typeface="Arial" pitchFamily="34" charset="0"/>
                <a:ea typeface="+mn-ea"/>
                <a:cs typeface="+mn-cs"/>
              </a:defRPr>
            </a:lvl5pPr>
            <a:lvl6pPr marL="4381348" algn="l" defTabSz="1752539" rtl="0" eaLnBrk="1" latinLnBrk="0" hangingPunct="1">
              <a:defRPr sz="2700" kern="1200">
                <a:solidFill>
                  <a:schemeClr val="tx1"/>
                </a:solidFill>
                <a:latin typeface="Arial" pitchFamily="34" charset="0"/>
                <a:ea typeface="+mn-ea"/>
                <a:cs typeface="+mn-cs"/>
              </a:defRPr>
            </a:lvl6pPr>
            <a:lvl7pPr marL="5257617" algn="l" defTabSz="1752539" rtl="0" eaLnBrk="1" latinLnBrk="0" hangingPunct="1">
              <a:defRPr sz="2700" kern="1200">
                <a:solidFill>
                  <a:schemeClr val="tx1"/>
                </a:solidFill>
                <a:latin typeface="Arial" pitchFamily="34" charset="0"/>
                <a:ea typeface="+mn-ea"/>
                <a:cs typeface="+mn-cs"/>
              </a:defRPr>
            </a:lvl7pPr>
            <a:lvl8pPr marL="6133887" algn="l" defTabSz="1752539" rtl="0" eaLnBrk="1" latinLnBrk="0" hangingPunct="1">
              <a:defRPr sz="2700" kern="1200">
                <a:solidFill>
                  <a:schemeClr val="tx1"/>
                </a:solidFill>
                <a:latin typeface="Arial" pitchFamily="34" charset="0"/>
                <a:ea typeface="+mn-ea"/>
                <a:cs typeface="+mn-cs"/>
              </a:defRPr>
            </a:lvl8pPr>
            <a:lvl9pPr marL="7010156" algn="l" defTabSz="1752539" rtl="0" eaLnBrk="1" latinLnBrk="0" hangingPunct="1">
              <a:defRPr sz="2700" kern="1200">
                <a:solidFill>
                  <a:schemeClr val="tx1"/>
                </a:solidFill>
                <a:latin typeface="Arial" pitchFamily="34" charset="0"/>
                <a:ea typeface="+mn-ea"/>
                <a:cs typeface="+mn-cs"/>
              </a:defRPr>
            </a:lvl9pPr>
          </a:lstStyle>
          <a:p>
            <a:pPr eaLnBrk="0" hangingPunct="0">
              <a:defRPr/>
            </a:pPr>
            <a:r>
              <a:rPr lang="en-US" sz="4700" dirty="0">
                <a:solidFill>
                  <a:schemeClr val="bg1"/>
                </a:solidFill>
                <a:latin typeface="+mj-lt"/>
                <a:cs typeface="Arial" panose="020B0604020202020204" pitchFamily="34" charset="0"/>
              </a:rPr>
              <a:t>Linda L. Vo AB, Penelope Kim-Lim BS, James H. Jones MD, </a:t>
            </a:r>
            <a:r>
              <a:rPr lang="en-US" sz="4700" dirty="0">
                <a:solidFill>
                  <a:schemeClr val="bg1"/>
                </a:solidFill>
                <a:cs typeface="Arial" panose="020B0604020202020204" pitchFamily="34" charset="0"/>
              </a:rPr>
              <a:t>Richard L. Applegate II MD, </a:t>
            </a:r>
            <a:r>
              <a:rPr lang="en-US" sz="4700" dirty="0">
                <a:solidFill>
                  <a:schemeClr val="bg1"/>
                </a:solidFill>
                <a:latin typeface="+mj-lt"/>
                <a:cs typeface="Arial" panose="020B0604020202020204" pitchFamily="34" charset="0"/>
              </a:rPr>
              <a:t>Neal W. Fleming MD PhD, Department of Anesthesiology and Pain Medicine, </a:t>
            </a:r>
            <a:r>
              <a:rPr lang="en-US" sz="4700" dirty="0">
                <a:solidFill>
                  <a:schemeClr val="bg1"/>
                </a:solidFill>
                <a:cs typeface="Arial" panose="020B0604020202020204" pitchFamily="34" charset="0"/>
              </a:rPr>
              <a:t>University of California, Davis, Sacramento, CA</a:t>
            </a:r>
            <a:endParaRPr lang="en-US" sz="4700" dirty="0">
              <a:solidFill>
                <a:schemeClr val="bg1"/>
              </a:solidFill>
              <a:latin typeface="+mj-lt"/>
              <a:cs typeface="Arial" panose="020B0604020202020204" pitchFamily="34" charset="0"/>
            </a:endParaRPr>
          </a:p>
        </p:txBody>
      </p:sp>
      <p:sp>
        <p:nvSpPr>
          <p:cNvPr id="37" name="Text Box 191">
            <a:extLst>
              <a:ext uri="{FF2B5EF4-FFF2-40B4-BE49-F238E27FC236}">
                <a16:creationId xmlns:a16="http://schemas.microsoft.com/office/drawing/2014/main" id="{BAD566D2-7CFC-4395-8C74-F90BB3FB02C9}"/>
              </a:ext>
            </a:extLst>
          </p:cNvPr>
          <p:cNvSpPr txBox="1">
            <a:spLocks noChangeArrowheads="1"/>
          </p:cNvSpPr>
          <p:nvPr/>
        </p:nvSpPr>
        <p:spPr bwMode="auto">
          <a:xfrm>
            <a:off x="995680" y="6172200"/>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Introduction</a:t>
            </a:r>
          </a:p>
        </p:txBody>
      </p:sp>
      <p:sp>
        <p:nvSpPr>
          <p:cNvPr id="38" name="TextBox 46">
            <a:extLst>
              <a:ext uri="{FF2B5EF4-FFF2-40B4-BE49-F238E27FC236}">
                <a16:creationId xmlns:a16="http://schemas.microsoft.com/office/drawing/2014/main" id="{84FACD36-7D72-4428-9A38-E5D563CE9370}"/>
              </a:ext>
            </a:extLst>
          </p:cNvPr>
          <p:cNvSpPr txBox="1">
            <a:spLocks noChangeArrowheads="1"/>
          </p:cNvSpPr>
          <p:nvPr/>
        </p:nvSpPr>
        <p:spPr bwMode="auto">
          <a:xfrm>
            <a:off x="995680" y="7406845"/>
            <a:ext cx="10662920" cy="12026363"/>
          </a:xfrm>
          <a:prstGeom prst="rect">
            <a:avLst/>
          </a:prstGeom>
          <a:noFill/>
          <a:ln w="9525">
            <a:noFill/>
            <a:miter lim="800000"/>
            <a:headEnd/>
            <a:tailEnd/>
          </a:ln>
        </p:spPr>
        <p:txBody>
          <a:bodyPr wrap="square" lIns="175254" tIns="87627" rIns="175254" bIns="87627">
            <a:spAutoFit/>
          </a:bodyPr>
          <a:lstStyle/>
          <a:p>
            <a:r>
              <a:rPr lang="en-US" sz="3500" dirty="0"/>
              <a:t>Electroencephalogram (EEG) monitoring has the potential to become a robust tool to characterize anesthetic depth. The goal is to develop a streamlined neuromonitoring tool that would allow clinicians to make real-time assessments and to titrate anesthetic delivery. Anesthetic overdosing can cause postoperative delirium and mortality, while underdosing can cause intraoperative awareness and pain. Of particular interest is excessively deep anesthesia, which is reflected by a burst suppression pattern on EEG monitors. Fortunately, proprietary algorithms have been developed to transform the raw EEG waveforms into a dimensionless number that quantifies the patient’s level of consciousness. Examples of these monitors are the </a:t>
            </a:r>
            <a:r>
              <a:rPr lang="en-US" sz="3500" dirty="0" err="1"/>
              <a:t>Bispectral</a:t>
            </a:r>
            <a:r>
              <a:rPr lang="en-US" sz="3500" dirty="0"/>
              <a:t> Index (BIS) monitor and the </a:t>
            </a:r>
            <a:r>
              <a:rPr lang="en-US" sz="3500" dirty="0" err="1"/>
              <a:t>Sedline</a:t>
            </a:r>
            <a:r>
              <a:rPr lang="en-US" sz="3500" dirty="0"/>
              <a:t> monitor which produces patient state index (PSI) values. </a:t>
            </a:r>
          </a:p>
          <a:p>
            <a:endParaRPr lang="en-US" sz="3500" dirty="0"/>
          </a:p>
          <a:p>
            <a:r>
              <a:rPr lang="en-US" sz="3500" b="1" dirty="0"/>
              <a:t>Question</a:t>
            </a:r>
            <a:r>
              <a:rPr lang="en-US" sz="3500" dirty="0"/>
              <a:t>: How do the PSI (</a:t>
            </a:r>
            <a:r>
              <a:rPr lang="en-US" sz="3500" dirty="0" err="1"/>
              <a:t>SedLine</a:t>
            </a:r>
            <a:r>
              <a:rPr lang="en-US" sz="3500" dirty="0"/>
              <a:t>) and BIS perform in the setting of imminent burst suppression during general anesthesia?  </a:t>
            </a:r>
          </a:p>
        </p:txBody>
      </p:sp>
      <p:sp>
        <p:nvSpPr>
          <p:cNvPr id="39" name="TextBox 46">
            <a:extLst>
              <a:ext uri="{FF2B5EF4-FFF2-40B4-BE49-F238E27FC236}">
                <a16:creationId xmlns:a16="http://schemas.microsoft.com/office/drawing/2014/main" id="{E983AA4F-A5B2-4D7F-8C0A-3BDB3B7D2ABA}"/>
              </a:ext>
            </a:extLst>
          </p:cNvPr>
          <p:cNvSpPr txBox="1">
            <a:spLocks noChangeArrowheads="1"/>
          </p:cNvSpPr>
          <p:nvPr/>
        </p:nvSpPr>
        <p:spPr bwMode="auto">
          <a:xfrm>
            <a:off x="995680" y="21207255"/>
            <a:ext cx="10662920" cy="10949145"/>
          </a:xfrm>
          <a:prstGeom prst="rect">
            <a:avLst/>
          </a:prstGeom>
          <a:noFill/>
          <a:ln w="9525">
            <a:noFill/>
            <a:miter lim="800000"/>
            <a:headEnd/>
            <a:tailEnd/>
          </a:ln>
        </p:spPr>
        <p:txBody>
          <a:bodyPr wrap="square" lIns="175254" tIns="87627" rIns="175254" bIns="87627">
            <a:spAutoFit/>
          </a:bodyPr>
          <a:lstStyle/>
          <a:p>
            <a:pPr eaLnBrk="0" hangingPunct="0"/>
            <a:r>
              <a:rPr lang="en-US" sz="3500" dirty="0"/>
              <a:t>While prior studies have compared different brain function monitors by placing multiple sensors on the patients’ foreheads simultaneously, this data is difficult to interpret due to crowded and inaccurate placement of the sensors. Our study is distinct in using an individual electrode connected to a custom designed interface box that can combine and split signals, allowing simultaneous data gathering for two different brain monitoring systems. </a:t>
            </a:r>
          </a:p>
          <a:p>
            <a:pPr eaLnBrk="0" hangingPunct="0"/>
            <a:endParaRPr lang="en-US" sz="3500" dirty="0">
              <a:latin typeface="+mj-lt"/>
            </a:endParaRPr>
          </a:p>
          <a:p>
            <a:pPr marL="457200" indent="-457200" eaLnBrk="0" hangingPunct="0">
              <a:buFontTx/>
              <a:buChar char="-"/>
            </a:pPr>
            <a:r>
              <a:rPr lang="en-US" sz="3500" dirty="0">
                <a:latin typeface="+mj-lt"/>
              </a:rPr>
              <a:t>Prospective, non-blinded, non-randomized study conducted at a single institution</a:t>
            </a:r>
          </a:p>
          <a:p>
            <a:pPr marL="457200" indent="-457200" eaLnBrk="0" hangingPunct="0">
              <a:buFontTx/>
              <a:buChar char="-"/>
            </a:pPr>
            <a:r>
              <a:rPr lang="en-US" sz="3500" dirty="0">
                <a:latin typeface="Arial" charset="0"/>
                <a:ea typeface="Arial" charset="0"/>
                <a:cs typeface="Arial" charset="0"/>
              </a:rPr>
              <a:t>Aged ≥ 18 years</a:t>
            </a:r>
          </a:p>
          <a:p>
            <a:pPr marL="457200" indent="-457200" eaLnBrk="0" hangingPunct="0">
              <a:buFontTx/>
              <a:buChar char="-"/>
            </a:pPr>
            <a:r>
              <a:rPr lang="en-US" sz="3500" dirty="0">
                <a:latin typeface="+mj-lt"/>
              </a:rPr>
              <a:t>American Society of Anesthesiologists (ASA) class I-III patients presenting for elective surgical or non-surgical procedures requiring general anesthesia </a:t>
            </a:r>
          </a:p>
          <a:p>
            <a:pPr marL="457200" lvl="0" indent="-457200">
              <a:buFontTx/>
              <a:buChar char="-"/>
            </a:pPr>
            <a:r>
              <a:rPr lang="en-US" sz="3500" dirty="0">
                <a:latin typeface="+mj-lt"/>
              </a:rPr>
              <a:t>Exclusion: </a:t>
            </a:r>
            <a:r>
              <a:rPr lang="en-US" sz="3500" dirty="0"/>
              <a:t>Any deformities or devices preventing application of EEG sensors to patient’s forehead; Developmental delay </a:t>
            </a:r>
            <a:endParaRPr lang="en-US" sz="3500" dirty="0">
              <a:latin typeface="+mj-lt"/>
            </a:endParaRPr>
          </a:p>
        </p:txBody>
      </p:sp>
      <p:sp>
        <p:nvSpPr>
          <p:cNvPr id="41" name="Text Box 191">
            <a:extLst>
              <a:ext uri="{FF2B5EF4-FFF2-40B4-BE49-F238E27FC236}">
                <a16:creationId xmlns:a16="http://schemas.microsoft.com/office/drawing/2014/main" id="{3097B3FC-715B-424D-903B-60FF4F84EAB2}"/>
              </a:ext>
            </a:extLst>
          </p:cNvPr>
          <p:cNvSpPr txBox="1">
            <a:spLocks noChangeArrowheads="1"/>
          </p:cNvSpPr>
          <p:nvPr/>
        </p:nvSpPr>
        <p:spPr bwMode="auto">
          <a:xfrm>
            <a:off x="995014" y="19914367"/>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Design</a:t>
            </a:r>
          </a:p>
        </p:txBody>
      </p:sp>
      <p:sp>
        <p:nvSpPr>
          <p:cNvPr id="43" name="Text Box 191">
            <a:extLst>
              <a:ext uri="{FF2B5EF4-FFF2-40B4-BE49-F238E27FC236}">
                <a16:creationId xmlns:a16="http://schemas.microsoft.com/office/drawing/2014/main" id="{37651A22-2D6B-40CF-8DB6-2A27DA8E3AF2}"/>
              </a:ext>
            </a:extLst>
          </p:cNvPr>
          <p:cNvSpPr txBox="1">
            <a:spLocks noChangeArrowheads="1"/>
          </p:cNvSpPr>
          <p:nvPr/>
        </p:nvSpPr>
        <p:spPr bwMode="auto">
          <a:xfrm>
            <a:off x="13411201" y="6172200"/>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Objectives</a:t>
            </a:r>
          </a:p>
        </p:txBody>
      </p:sp>
      <p:sp>
        <p:nvSpPr>
          <p:cNvPr id="44" name="TextBox 46">
            <a:extLst>
              <a:ext uri="{FF2B5EF4-FFF2-40B4-BE49-F238E27FC236}">
                <a16:creationId xmlns:a16="http://schemas.microsoft.com/office/drawing/2014/main" id="{B8EA02F0-FD41-4DE9-980D-6E38AF0A16E0}"/>
              </a:ext>
            </a:extLst>
          </p:cNvPr>
          <p:cNvSpPr txBox="1">
            <a:spLocks noChangeArrowheads="1"/>
          </p:cNvSpPr>
          <p:nvPr/>
        </p:nvSpPr>
        <p:spPr bwMode="auto">
          <a:xfrm>
            <a:off x="13411200" y="7406845"/>
            <a:ext cx="24364794" cy="3254731"/>
          </a:xfrm>
          <a:prstGeom prst="rect">
            <a:avLst/>
          </a:prstGeom>
          <a:noFill/>
          <a:ln w="9525">
            <a:noFill/>
            <a:miter lim="800000"/>
            <a:headEnd/>
            <a:tailEnd/>
          </a:ln>
        </p:spPr>
        <p:txBody>
          <a:bodyPr wrap="square" lIns="175254" tIns="87627" rIns="175254" bIns="87627">
            <a:spAutoFit/>
          </a:bodyPr>
          <a:lstStyle/>
          <a:p>
            <a:pPr marL="742950" indent="-742950">
              <a:buFontTx/>
              <a:buAutoNum type="arabicParenBoth"/>
            </a:pPr>
            <a:r>
              <a:rPr lang="en-US" sz="4000" dirty="0"/>
              <a:t>Collect data on 100 patients using individual generic sensors connected to a custom-built passive interface box, which allows for concurrent performance of BIS and </a:t>
            </a:r>
            <a:r>
              <a:rPr lang="en-US" sz="4000" dirty="0" err="1"/>
              <a:t>SedLine</a:t>
            </a:r>
            <a:r>
              <a:rPr lang="en-US" sz="4000" dirty="0"/>
              <a:t> monitors</a:t>
            </a:r>
          </a:p>
          <a:p>
            <a:pPr marL="742950" indent="-742950">
              <a:buAutoNum type="arabicParenBoth"/>
            </a:pPr>
            <a:endParaRPr lang="en-US" sz="4000" dirty="0"/>
          </a:p>
          <a:p>
            <a:pPr marL="742950" indent="-742950">
              <a:buAutoNum type="arabicParenBoth"/>
            </a:pPr>
            <a:r>
              <a:rPr lang="en-US" sz="4000" dirty="0"/>
              <a:t>Analyze processed EEG performance in the 5 minutes prior to the onset of burst suppression pattern on raw EEG (indicating an overly deep level of anesthetic sedation).</a:t>
            </a:r>
          </a:p>
        </p:txBody>
      </p:sp>
      <p:sp>
        <p:nvSpPr>
          <p:cNvPr id="45" name="Text Box 191">
            <a:extLst>
              <a:ext uri="{FF2B5EF4-FFF2-40B4-BE49-F238E27FC236}">
                <a16:creationId xmlns:a16="http://schemas.microsoft.com/office/drawing/2014/main" id="{BFAE2AD5-617E-4144-861C-3D6954FE6F4A}"/>
              </a:ext>
            </a:extLst>
          </p:cNvPr>
          <p:cNvSpPr txBox="1">
            <a:spLocks noChangeArrowheads="1"/>
          </p:cNvSpPr>
          <p:nvPr/>
        </p:nvSpPr>
        <p:spPr bwMode="auto">
          <a:xfrm>
            <a:off x="39173753" y="6172200"/>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Results (In Progress)</a:t>
            </a:r>
            <a:endParaRPr lang="en-US" sz="6000" spc="100" dirty="0">
              <a:solidFill>
                <a:srgbClr val="DCAA00"/>
              </a:solidFill>
              <a:latin typeface="+mj-lt"/>
              <a:ea typeface="Futura Std Book" charset="0"/>
              <a:cs typeface="Arial" panose="020B0604020202020204" pitchFamily="34" charset="0"/>
            </a:endParaRPr>
          </a:p>
        </p:txBody>
      </p:sp>
      <p:sp>
        <p:nvSpPr>
          <p:cNvPr id="46" name="TextBox 46">
            <a:extLst>
              <a:ext uri="{FF2B5EF4-FFF2-40B4-BE49-F238E27FC236}">
                <a16:creationId xmlns:a16="http://schemas.microsoft.com/office/drawing/2014/main" id="{CC00A89F-996A-4FB5-92D1-D9DEC07B3D66}"/>
              </a:ext>
            </a:extLst>
          </p:cNvPr>
          <p:cNvSpPr txBox="1">
            <a:spLocks noChangeArrowheads="1"/>
          </p:cNvSpPr>
          <p:nvPr/>
        </p:nvSpPr>
        <p:spPr bwMode="auto">
          <a:xfrm>
            <a:off x="39173752" y="7406845"/>
            <a:ext cx="11123085" cy="9410262"/>
          </a:xfrm>
          <a:prstGeom prst="rect">
            <a:avLst/>
          </a:prstGeom>
          <a:noFill/>
          <a:ln w="9525">
            <a:noFill/>
            <a:miter lim="800000"/>
            <a:headEnd/>
            <a:tailEnd/>
          </a:ln>
        </p:spPr>
        <p:txBody>
          <a:bodyPr wrap="square" lIns="175254" tIns="87627" rIns="175254" bIns="87627">
            <a:spAutoFit/>
          </a:bodyPr>
          <a:lstStyle/>
          <a:p>
            <a:pPr marL="857250" indent="-857250">
              <a:buFont typeface="Arial" panose="020B0604020202020204" pitchFamily="34" charset="0"/>
              <a:buChar char="•"/>
            </a:pPr>
            <a:r>
              <a:rPr lang="en-US" sz="4000" dirty="0"/>
              <a:t>Developed an individual electrode connected to a custom designed interface box that can combine and split signals, allowing simultaneous data gathering for two different brain monitoring systems. </a:t>
            </a:r>
          </a:p>
          <a:p>
            <a:pPr marL="857250" indent="-857250">
              <a:buFont typeface="Arial" panose="020B0604020202020204" pitchFamily="34" charset="0"/>
              <a:buChar char="•"/>
            </a:pPr>
            <a:r>
              <a:rPr lang="en-US" sz="4000" dirty="0"/>
              <a:t>100 patients were enrolled in this prospective, non-blinded, non-randomized study</a:t>
            </a:r>
          </a:p>
          <a:p>
            <a:pPr marL="857250" indent="-857250">
              <a:buFont typeface="Arial" panose="020B0604020202020204" pitchFamily="34" charset="0"/>
              <a:buChar char="•"/>
            </a:pPr>
            <a:r>
              <a:rPr lang="en-US" sz="4000" dirty="0"/>
              <a:t>Successful data collection using BIS and </a:t>
            </a:r>
            <a:r>
              <a:rPr lang="en-US" sz="4000" dirty="0" err="1"/>
              <a:t>SedLine</a:t>
            </a:r>
            <a:r>
              <a:rPr lang="en-US" sz="4000" dirty="0"/>
              <a:t> monitors</a:t>
            </a:r>
          </a:p>
          <a:p>
            <a:pPr marL="857250" indent="-857250">
              <a:buFont typeface="Arial" panose="020B0604020202020204" pitchFamily="34" charset="0"/>
              <a:buChar char="•"/>
            </a:pPr>
            <a:r>
              <a:rPr lang="en-US" sz="4000" dirty="0"/>
              <a:t>Reviewers of burst suppression on raw EEG completed training</a:t>
            </a:r>
          </a:p>
          <a:p>
            <a:pPr marL="1733520" lvl="1" indent="-857250">
              <a:buFont typeface="Arial" panose="020B0604020202020204" pitchFamily="34" charset="0"/>
              <a:buChar char="•"/>
            </a:pPr>
            <a:r>
              <a:rPr lang="en-US" sz="4000" dirty="0"/>
              <a:t>Initiated marking of raw EEG data for burst suppression by 4 independent reviewers </a:t>
            </a:r>
          </a:p>
        </p:txBody>
      </p:sp>
      <p:sp>
        <p:nvSpPr>
          <p:cNvPr id="47" name="TextBox 46">
            <a:extLst>
              <a:ext uri="{FF2B5EF4-FFF2-40B4-BE49-F238E27FC236}">
                <a16:creationId xmlns:a16="http://schemas.microsoft.com/office/drawing/2014/main" id="{193BA8EA-81FA-4A04-8A53-BB90BB07342D}"/>
              </a:ext>
            </a:extLst>
          </p:cNvPr>
          <p:cNvSpPr txBox="1">
            <a:spLocks noChangeArrowheads="1"/>
          </p:cNvSpPr>
          <p:nvPr/>
        </p:nvSpPr>
        <p:spPr bwMode="auto">
          <a:xfrm>
            <a:off x="39167466" y="18707538"/>
            <a:ext cx="9956800" cy="9410262"/>
          </a:xfrm>
          <a:prstGeom prst="rect">
            <a:avLst/>
          </a:prstGeom>
          <a:noFill/>
          <a:ln w="9525">
            <a:noFill/>
            <a:miter lim="800000"/>
            <a:headEnd/>
            <a:tailEnd/>
          </a:ln>
        </p:spPr>
        <p:txBody>
          <a:bodyPr lIns="175254" tIns="87627" rIns="175254" bIns="87627">
            <a:spAutoFit/>
          </a:bodyPr>
          <a:lstStyle/>
          <a:p>
            <a:pPr eaLnBrk="0" hangingPunct="0"/>
            <a:r>
              <a:rPr lang="en-US" sz="4000" dirty="0">
                <a:latin typeface="+mj-lt"/>
                <a:ea typeface="Futura Std Book" charset="0"/>
                <a:cs typeface="Arial" panose="020B0604020202020204" pitchFamily="34" charset="0"/>
              </a:rPr>
              <a:t>Next Steps: Finish Data Analysis</a:t>
            </a:r>
          </a:p>
          <a:p>
            <a:pPr eaLnBrk="0" hangingPunct="0"/>
            <a:endParaRPr lang="en-US" sz="4000" dirty="0">
              <a:latin typeface="+mj-lt"/>
              <a:ea typeface="Futura Std Book" charset="0"/>
              <a:cs typeface="Arial" panose="020B0604020202020204" pitchFamily="34" charset="0"/>
            </a:endParaRPr>
          </a:p>
          <a:p>
            <a:pPr marL="571500" indent="-571500" eaLnBrk="0" hangingPunct="0">
              <a:buFontTx/>
              <a:buChar char="-"/>
            </a:pPr>
            <a:r>
              <a:rPr lang="en-US" sz="4000" dirty="0">
                <a:latin typeface="+mj-lt"/>
                <a:ea typeface="Futura Std Book" charset="0"/>
                <a:cs typeface="Arial" panose="020B0604020202020204" pitchFamily="34" charset="0"/>
              </a:rPr>
              <a:t>Establish inter-reviewer concordance on marking raw EEG data for burst suppression</a:t>
            </a:r>
          </a:p>
          <a:p>
            <a:pPr marL="571500" indent="-571500" eaLnBrk="0" hangingPunct="0">
              <a:buFontTx/>
              <a:buChar char="-"/>
            </a:pPr>
            <a:r>
              <a:rPr lang="en-US" sz="4000" dirty="0">
                <a:latin typeface="+mj-lt"/>
                <a:ea typeface="Futura Std Book" charset="0"/>
                <a:cs typeface="Arial" panose="020B0604020202020204" pitchFamily="34" charset="0"/>
              </a:rPr>
              <a:t>Analyze the 5 minutes of processed EEG prior to burst suppression on raw EEG</a:t>
            </a:r>
          </a:p>
          <a:p>
            <a:pPr marL="571500" indent="-571500" eaLnBrk="0" hangingPunct="0">
              <a:buFontTx/>
              <a:buChar char="-"/>
            </a:pPr>
            <a:r>
              <a:rPr lang="en-US" sz="4000" dirty="0">
                <a:latin typeface="+mj-lt"/>
              </a:rPr>
              <a:t>Raw EEG readings will be correlated with the dimensionless values of the brain function monitors (</a:t>
            </a:r>
            <a:r>
              <a:rPr lang="en-US" sz="4000" dirty="0">
                <a:latin typeface="+mj-lt"/>
                <a:ea typeface="Futura Std Book" charset="0"/>
                <a:cs typeface="Arial" panose="020B0604020202020204" pitchFamily="34" charset="0"/>
              </a:rPr>
              <a:t>processed indices from BIS and </a:t>
            </a:r>
            <a:r>
              <a:rPr lang="en-US" sz="4000" dirty="0" err="1">
                <a:latin typeface="+mj-lt"/>
                <a:ea typeface="Futura Std Book" charset="0"/>
                <a:cs typeface="Arial" panose="020B0604020202020204" pitchFamily="34" charset="0"/>
              </a:rPr>
              <a:t>SedLine</a:t>
            </a:r>
            <a:r>
              <a:rPr lang="en-US" sz="4000" dirty="0">
                <a:latin typeface="+mj-lt"/>
                <a:ea typeface="Futura Std Book" charset="0"/>
                <a:cs typeface="Arial" panose="020B0604020202020204" pitchFamily="34" charset="0"/>
              </a:rPr>
              <a:t> monitors)</a:t>
            </a:r>
          </a:p>
          <a:p>
            <a:pPr marL="571500" indent="-571500" eaLnBrk="0" hangingPunct="0">
              <a:buFontTx/>
              <a:buChar char="-"/>
            </a:pPr>
            <a:r>
              <a:rPr lang="en-US" sz="4000" dirty="0">
                <a:latin typeface="+mj-lt"/>
              </a:rPr>
              <a:t>Data will be analyzed using chi-square test and kappa statistic</a:t>
            </a:r>
          </a:p>
          <a:p>
            <a:pPr eaLnBrk="0" hangingPunct="0"/>
            <a:endParaRPr lang="en-US" sz="4000" dirty="0">
              <a:latin typeface="+mj-lt"/>
              <a:ea typeface="Futura Std Book" charset="0"/>
              <a:cs typeface="Arial" panose="020B0604020202020204" pitchFamily="34" charset="0"/>
            </a:endParaRPr>
          </a:p>
        </p:txBody>
      </p:sp>
      <p:sp>
        <p:nvSpPr>
          <p:cNvPr id="48" name="Text Box 191">
            <a:extLst>
              <a:ext uri="{FF2B5EF4-FFF2-40B4-BE49-F238E27FC236}">
                <a16:creationId xmlns:a16="http://schemas.microsoft.com/office/drawing/2014/main" id="{A79C3C0B-E498-4302-A421-4336E9B17DC2}"/>
              </a:ext>
            </a:extLst>
          </p:cNvPr>
          <p:cNvSpPr txBox="1">
            <a:spLocks noChangeArrowheads="1"/>
          </p:cNvSpPr>
          <p:nvPr/>
        </p:nvSpPr>
        <p:spPr bwMode="auto">
          <a:xfrm>
            <a:off x="39166800" y="17414650"/>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Further Study</a:t>
            </a:r>
            <a:endParaRPr lang="en-US" sz="6000" spc="100" dirty="0">
              <a:solidFill>
                <a:srgbClr val="DCAA00"/>
              </a:solidFill>
              <a:latin typeface="+mj-lt"/>
              <a:ea typeface="Futura Std Book" charset="0"/>
              <a:cs typeface="Arial" panose="020B0604020202020204" pitchFamily="34" charset="0"/>
            </a:endParaRPr>
          </a:p>
        </p:txBody>
      </p:sp>
      <p:sp>
        <p:nvSpPr>
          <p:cNvPr id="49" name="TextBox 46">
            <a:extLst>
              <a:ext uri="{FF2B5EF4-FFF2-40B4-BE49-F238E27FC236}">
                <a16:creationId xmlns:a16="http://schemas.microsoft.com/office/drawing/2014/main" id="{1F7E360D-9EED-4491-8822-96305FB39A8D}"/>
              </a:ext>
            </a:extLst>
          </p:cNvPr>
          <p:cNvSpPr txBox="1">
            <a:spLocks noChangeArrowheads="1"/>
          </p:cNvSpPr>
          <p:nvPr/>
        </p:nvSpPr>
        <p:spPr bwMode="auto">
          <a:xfrm>
            <a:off x="39166801" y="29294575"/>
            <a:ext cx="9956800" cy="2023625"/>
          </a:xfrm>
          <a:prstGeom prst="rect">
            <a:avLst/>
          </a:prstGeom>
          <a:noFill/>
          <a:ln w="9525">
            <a:noFill/>
            <a:miter lim="800000"/>
            <a:headEnd/>
            <a:tailEnd/>
          </a:ln>
        </p:spPr>
        <p:txBody>
          <a:bodyPr lIns="175254" tIns="87627" rIns="175254" bIns="87627">
            <a:spAutoFit/>
          </a:bodyPr>
          <a:lstStyle/>
          <a:p>
            <a:r>
              <a:rPr lang="en-US" sz="4000" dirty="0"/>
              <a:t>​Masimo, Inc provided support for the construction and assembly​ of the data collection hardware </a:t>
            </a:r>
            <a:r>
              <a:rPr lang="en-US" sz="4000"/>
              <a:t>and software.</a:t>
            </a:r>
            <a:endParaRPr lang="en-US" sz="4000" dirty="0">
              <a:latin typeface="+mj-lt"/>
            </a:endParaRPr>
          </a:p>
        </p:txBody>
      </p:sp>
      <p:sp>
        <p:nvSpPr>
          <p:cNvPr id="50" name="Text Box 191">
            <a:extLst>
              <a:ext uri="{FF2B5EF4-FFF2-40B4-BE49-F238E27FC236}">
                <a16:creationId xmlns:a16="http://schemas.microsoft.com/office/drawing/2014/main" id="{FDEB89C3-4A3C-4228-AFC0-ABCFEF66FFE5}"/>
              </a:ext>
            </a:extLst>
          </p:cNvPr>
          <p:cNvSpPr txBox="1">
            <a:spLocks noChangeArrowheads="1"/>
          </p:cNvSpPr>
          <p:nvPr/>
        </p:nvSpPr>
        <p:spPr bwMode="auto">
          <a:xfrm>
            <a:off x="39166800" y="27967278"/>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Acknowledgements</a:t>
            </a:r>
            <a:endParaRPr lang="en-US" sz="6000" spc="100" dirty="0">
              <a:solidFill>
                <a:srgbClr val="DCAA00"/>
              </a:solidFill>
              <a:latin typeface="+mj-lt"/>
              <a:ea typeface="Futura Std Book" charset="0"/>
              <a:cs typeface="Arial" panose="020B0604020202020204" pitchFamily="34" charset="0"/>
            </a:endParaRPr>
          </a:p>
        </p:txBody>
      </p:sp>
      <p:pic>
        <p:nvPicPr>
          <p:cNvPr id="1025" name="Picture 1" descr="page25image5990144">
            <a:extLst>
              <a:ext uri="{FF2B5EF4-FFF2-40B4-BE49-F238E27FC236}">
                <a16:creationId xmlns:a16="http://schemas.microsoft.com/office/drawing/2014/main" id="{AA9DF6AA-FB41-E14C-AD22-12CBBE843EF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868400" y="19008413"/>
            <a:ext cx="63500" cy="76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page26image5984112">
            <a:extLst>
              <a:ext uri="{FF2B5EF4-FFF2-40B4-BE49-F238E27FC236}">
                <a16:creationId xmlns:a16="http://schemas.microsoft.com/office/drawing/2014/main" id="{0A1B53D2-DCAB-404A-AF66-7805633E26D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517267" y="17812029"/>
            <a:ext cx="63500" cy="762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page27image5944944">
            <a:extLst>
              <a:ext uri="{FF2B5EF4-FFF2-40B4-BE49-F238E27FC236}">
                <a16:creationId xmlns:a16="http://schemas.microsoft.com/office/drawing/2014/main" id="{07F8A42C-708C-7F47-934D-4DA6CE13C0B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517267" y="17812029"/>
            <a:ext cx="63500" cy="76200"/>
          </a:xfrm>
          <a:prstGeom prst="rect">
            <a:avLst/>
          </a:prstGeom>
          <a:noFill/>
          <a:extLst>
            <a:ext uri="{909E8E84-426E-40DD-AFC4-6F175D3DCCD1}">
              <a14:hiddenFill xmlns:a14="http://schemas.microsoft.com/office/drawing/2010/main">
                <a:solidFill>
                  <a:srgbClr val="FFFFFF"/>
                </a:solidFill>
              </a14:hiddenFill>
            </a:ext>
          </a:extLst>
        </p:spPr>
      </p:pic>
      <p:sp>
        <p:nvSpPr>
          <p:cNvPr id="25" name="Text Box 191">
            <a:extLst>
              <a:ext uri="{FF2B5EF4-FFF2-40B4-BE49-F238E27FC236}">
                <a16:creationId xmlns:a16="http://schemas.microsoft.com/office/drawing/2014/main" id="{BB8F03DB-47FA-CF48-9568-68BD42192C1B}"/>
              </a:ext>
            </a:extLst>
          </p:cNvPr>
          <p:cNvSpPr txBox="1">
            <a:spLocks noChangeArrowheads="1"/>
          </p:cNvSpPr>
          <p:nvPr/>
        </p:nvSpPr>
        <p:spPr bwMode="auto">
          <a:xfrm>
            <a:off x="13487401" y="19894624"/>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Challenges Encountered</a:t>
            </a:r>
          </a:p>
        </p:txBody>
      </p:sp>
      <p:sp>
        <p:nvSpPr>
          <p:cNvPr id="26" name="TextBox 46">
            <a:extLst>
              <a:ext uri="{FF2B5EF4-FFF2-40B4-BE49-F238E27FC236}">
                <a16:creationId xmlns:a16="http://schemas.microsoft.com/office/drawing/2014/main" id="{A9F68117-780E-4A4D-B4B1-AA0F1AECE7C2}"/>
              </a:ext>
            </a:extLst>
          </p:cNvPr>
          <p:cNvSpPr txBox="1">
            <a:spLocks noChangeArrowheads="1"/>
          </p:cNvSpPr>
          <p:nvPr/>
        </p:nvSpPr>
        <p:spPr bwMode="auto">
          <a:xfrm>
            <a:off x="13487400" y="21129269"/>
            <a:ext cx="24364794" cy="3254731"/>
          </a:xfrm>
          <a:prstGeom prst="rect">
            <a:avLst/>
          </a:prstGeom>
          <a:noFill/>
          <a:ln w="9525">
            <a:noFill/>
            <a:miter lim="800000"/>
            <a:headEnd/>
            <a:tailEnd/>
          </a:ln>
        </p:spPr>
        <p:txBody>
          <a:bodyPr wrap="square" lIns="175254" tIns="87627" rIns="175254" bIns="87627">
            <a:spAutoFit/>
          </a:bodyPr>
          <a:lstStyle/>
          <a:p>
            <a:pPr marL="571500" lvl="0" indent="-571500">
              <a:buFont typeface="Arial" panose="020B0604020202020204" pitchFamily="34" charset="0"/>
              <a:buChar char="•"/>
            </a:pPr>
            <a:r>
              <a:rPr lang="en-US" sz="4000" dirty="0"/>
              <a:t>Legal approval from the lawyers of the Medtronic (BIS) and Masimo (</a:t>
            </a:r>
            <a:r>
              <a:rPr lang="en-US" sz="4000" dirty="0" err="1"/>
              <a:t>SedLine</a:t>
            </a:r>
            <a:r>
              <a:rPr lang="en-US" sz="4000" dirty="0"/>
              <a:t>) monitors - RESOLVED</a:t>
            </a:r>
          </a:p>
          <a:p>
            <a:pPr marL="571500" lvl="0" indent="-571500">
              <a:buFont typeface="Arial" panose="020B0604020202020204" pitchFamily="34" charset="0"/>
              <a:buChar char="•"/>
            </a:pPr>
            <a:r>
              <a:rPr lang="en-US" sz="4000" dirty="0"/>
              <a:t>Waiting for equipment delivery – RESOLVED</a:t>
            </a:r>
          </a:p>
          <a:p>
            <a:pPr marL="571500" lvl="0" indent="-571500">
              <a:buFont typeface="Arial" panose="020B0604020202020204" pitchFamily="34" charset="0"/>
              <a:buChar char="•"/>
            </a:pPr>
            <a:r>
              <a:rPr lang="en-US" sz="4000" dirty="0"/>
              <a:t>Repair of equipment used in data collection – RESOLVED</a:t>
            </a:r>
          </a:p>
          <a:p>
            <a:pPr marL="571500" lvl="0" indent="-571500">
              <a:buFont typeface="Arial" panose="020B0604020202020204" pitchFamily="34" charset="0"/>
              <a:buChar char="•"/>
            </a:pPr>
            <a:r>
              <a:rPr lang="en-US" sz="4000" dirty="0"/>
              <a:t>Concordance among screeners of the raw EEG waveforms for burst suppression</a:t>
            </a:r>
          </a:p>
          <a:p>
            <a:pPr marL="1447770" lvl="1" indent="-571500">
              <a:buFont typeface="Arial" panose="020B0604020202020204" pitchFamily="34" charset="0"/>
              <a:buChar char="•"/>
            </a:pPr>
            <a:r>
              <a:rPr lang="en-US" sz="4000" dirty="0"/>
              <a:t>Need additional training - RESOLVED</a:t>
            </a:r>
          </a:p>
        </p:txBody>
      </p:sp>
      <p:pic>
        <p:nvPicPr>
          <p:cNvPr id="2049" name="Picture 1" descr="page24image6232784">
            <a:extLst>
              <a:ext uri="{FF2B5EF4-FFF2-40B4-BE49-F238E27FC236}">
                <a16:creationId xmlns:a16="http://schemas.microsoft.com/office/drawing/2014/main" id="{3C72EE6E-E599-8C47-A937-CBFD60DD222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85835" y="10885256"/>
            <a:ext cx="51395" cy="6167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a:extLst>
              <a:ext uri="{FF2B5EF4-FFF2-40B4-BE49-F238E27FC236}">
                <a16:creationId xmlns:a16="http://schemas.microsoft.com/office/drawing/2014/main" id="{9EF189D6-F388-A742-B866-55D41CED93A6}"/>
              </a:ext>
            </a:extLst>
          </p:cNvPr>
          <p:cNvGrpSpPr/>
          <p:nvPr/>
        </p:nvGrpSpPr>
        <p:grpSpPr>
          <a:xfrm>
            <a:off x="12896945" y="10795643"/>
            <a:ext cx="10191655" cy="8479581"/>
            <a:chOff x="13456245" y="11255475"/>
            <a:chExt cx="10191655" cy="8479581"/>
          </a:xfrm>
        </p:grpSpPr>
        <p:pic>
          <p:nvPicPr>
            <p:cNvPr id="2050" name="Picture 2" descr="page24image6226336">
              <a:extLst>
                <a:ext uri="{FF2B5EF4-FFF2-40B4-BE49-F238E27FC236}">
                  <a16:creationId xmlns:a16="http://schemas.microsoft.com/office/drawing/2014/main" id="{63E1200A-6D89-0744-9CCE-E3D9D27A5ED6}"/>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070" r="4328"/>
            <a:stretch/>
          </p:blipFill>
          <p:spPr bwMode="auto">
            <a:xfrm>
              <a:off x="13456245" y="11255475"/>
              <a:ext cx="10191655" cy="804525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1E2F7153-942B-B149-A0E8-B5CCC9746A63}"/>
                </a:ext>
              </a:extLst>
            </p:cNvPr>
            <p:cNvSpPr txBox="1"/>
            <p:nvPr/>
          </p:nvSpPr>
          <p:spPr>
            <a:xfrm>
              <a:off x="14885043" y="18950226"/>
              <a:ext cx="7334059" cy="784830"/>
            </a:xfrm>
            <a:prstGeom prst="rect">
              <a:avLst/>
            </a:prstGeom>
            <a:noFill/>
          </p:spPr>
          <p:txBody>
            <a:bodyPr wrap="none" rtlCol="0">
              <a:spAutoFit/>
            </a:bodyPr>
            <a:lstStyle/>
            <a:p>
              <a:r>
                <a:rPr lang="en-US" sz="4500" i="1" dirty="0"/>
                <a:t>Figure 1: Sensor Placement</a:t>
              </a:r>
            </a:p>
          </p:txBody>
        </p:sp>
      </p:grpSp>
      <p:grpSp>
        <p:nvGrpSpPr>
          <p:cNvPr id="7" name="Group 6">
            <a:extLst>
              <a:ext uri="{FF2B5EF4-FFF2-40B4-BE49-F238E27FC236}">
                <a16:creationId xmlns:a16="http://schemas.microsoft.com/office/drawing/2014/main" id="{610F3803-99AE-5B48-B95B-9218DBC8143A}"/>
              </a:ext>
            </a:extLst>
          </p:cNvPr>
          <p:cNvGrpSpPr/>
          <p:nvPr/>
        </p:nvGrpSpPr>
        <p:grpSpPr>
          <a:xfrm>
            <a:off x="23011736" y="10661576"/>
            <a:ext cx="15177865" cy="8493834"/>
            <a:chOff x="23226935" y="10937166"/>
            <a:chExt cx="15177865" cy="8493834"/>
          </a:xfrm>
        </p:grpSpPr>
        <p:pic>
          <p:nvPicPr>
            <p:cNvPr id="1026" name="Picture 2" descr="page25image5984528">
              <a:extLst>
                <a:ext uri="{FF2B5EF4-FFF2-40B4-BE49-F238E27FC236}">
                  <a16:creationId xmlns:a16="http://schemas.microsoft.com/office/drawing/2014/main" id="{C833A445-6494-C64C-A4B8-B933F8861F38}"/>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r="3043"/>
            <a:stretch/>
          </p:blipFill>
          <p:spPr bwMode="auto">
            <a:xfrm>
              <a:off x="23226935" y="10937166"/>
              <a:ext cx="15177865" cy="826197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C311D3B-3A13-A14E-AE8D-1AADB364EBCF}"/>
                </a:ext>
              </a:extLst>
            </p:cNvPr>
            <p:cNvSpPr txBox="1"/>
            <p:nvPr/>
          </p:nvSpPr>
          <p:spPr>
            <a:xfrm>
              <a:off x="26370044" y="18646170"/>
              <a:ext cx="9321783" cy="784830"/>
            </a:xfrm>
            <a:prstGeom prst="rect">
              <a:avLst/>
            </a:prstGeom>
            <a:noFill/>
          </p:spPr>
          <p:txBody>
            <a:bodyPr wrap="none" rtlCol="0">
              <a:spAutoFit/>
            </a:bodyPr>
            <a:lstStyle/>
            <a:p>
              <a:r>
                <a:rPr lang="en-US" sz="4500" i="1" dirty="0"/>
                <a:t>Figure 2: Custom-built interface box</a:t>
              </a:r>
            </a:p>
          </p:txBody>
        </p:sp>
      </p:grpSp>
      <p:grpSp>
        <p:nvGrpSpPr>
          <p:cNvPr id="9" name="Group 8">
            <a:extLst>
              <a:ext uri="{FF2B5EF4-FFF2-40B4-BE49-F238E27FC236}">
                <a16:creationId xmlns:a16="http://schemas.microsoft.com/office/drawing/2014/main" id="{BB8B9A6C-C1E3-344B-91BA-75091D2283CE}"/>
              </a:ext>
            </a:extLst>
          </p:cNvPr>
          <p:cNvGrpSpPr/>
          <p:nvPr/>
        </p:nvGrpSpPr>
        <p:grpSpPr>
          <a:xfrm>
            <a:off x="14173200" y="24962758"/>
            <a:ext cx="9144000" cy="7673672"/>
            <a:chOff x="14702648" y="24962758"/>
            <a:chExt cx="9144000" cy="7673672"/>
          </a:xfrm>
        </p:grpSpPr>
        <p:pic>
          <p:nvPicPr>
            <p:cNvPr id="1028" name="Picture 4" descr="page26image5983904">
              <a:extLst>
                <a:ext uri="{FF2B5EF4-FFF2-40B4-BE49-F238E27FC236}">
                  <a16:creationId xmlns:a16="http://schemas.microsoft.com/office/drawing/2014/main" id="{A447A1F7-279E-F44D-9687-889850D88AB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702648" y="24962758"/>
              <a:ext cx="9144000" cy="68453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508CBC46-7B0F-4546-B5F6-A8B29AD0B5B0}"/>
                </a:ext>
              </a:extLst>
            </p:cNvPr>
            <p:cNvSpPr txBox="1"/>
            <p:nvPr/>
          </p:nvSpPr>
          <p:spPr>
            <a:xfrm>
              <a:off x="15751889" y="31851600"/>
              <a:ext cx="7045518" cy="784830"/>
            </a:xfrm>
            <a:prstGeom prst="rect">
              <a:avLst/>
            </a:prstGeom>
            <a:noFill/>
          </p:spPr>
          <p:txBody>
            <a:bodyPr wrap="none" rtlCol="0">
              <a:spAutoFit/>
            </a:bodyPr>
            <a:lstStyle/>
            <a:p>
              <a:r>
                <a:rPr lang="en-US" sz="4500" i="1" dirty="0"/>
                <a:t>Figure 3: Equipment Setup</a:t>
              </a:r>
            </a:p>
          </p:txBody>
        </p:sp>
      </p:grpSp>
      <p:grpSp>
        <p:nvGrpSpPr>
          <p:cNvPr id="11" name="Group 10">
            <a:extLst>
              <a:ext uri="{FF2B5EF4-FFF2-40B4-BE49-F238E27FC236}">
                <a16:creationId xmlns:a16="http://schemas.microsoft.com/office/drawing/2014/main" id="{16DCB615-760D-1547-8BFF-65285407B9E8}"/>
              </a:ext>
            </a:extLst>
          </p:cNvPr>
          <p:cNvGrpSpPr/>
          <p:nvPr/>
        </p:nvGrpSpPr>
        <p:grpSpPr>
          <a:xfrm>
            <a:off x="24990496" y="24963377"/>
            <a:ext cx="20100727" cy="7623520"/>
            <a:chOff x="24990496" y="24963377"/>
            <a:chExt cx="20100727" cy="7623520"/>
          </a:xfrm>
        </p:grpSpPr>
        <p:graphicFrame>
          <p:nvGraphicFramePr>
            <p:cNvPr id="29" name="Object 28">
              <a:extLst>
                <a:ext uri="{FF2B5EF4-FFF2-40B4-BE49-F238E27FC236}">
                  <a16:creationId xmlns:a16="http://schemas.microsoft.com/office/drawing/2014/main" id="{9C3A9CCD-94E5-0748-92E0-44F17D20C90D}"/>
                </a:ext>
              </a:extLst>
            </p:cNvPr>
            <p:cNvGraphicFramePr>
              <a:graphicFrameLocks noChangeAspect="1"/>
            </p:cNvGraphicFramePr>
            <p:nvPr/>
          </p:nvGraphicFramePr>
          <p:xfrm>
            <a:off x="24990496" y="24963377"/>
            <a:ext cx="20100727" cy="7387446"/>
          </p:xfrm>
          <a:graphic>
            <a:graphicData uri="http://schemas.openxmlformats.org/presentationml/2006/ole">
              <mc:AlternateContent xmlns:mc="http://schemas.openxmlformats.org/markup-compatibility/2006">
                <mc:Choice xmlns:v="urn:schemas-microsoft-com:vml" Requires="v">
                  <p:oleObj spid="_x0000_s1025" name="Document" r:id="rId9" imgW="5943600" imgH="2184400" progId="Word.Document.12">
                    <p:embed/>
                  </p:oleObj>
                </mc:Choice>
                <mc:Fallback>
                  <p:oleObj name="Document" r:id="rId9" imgW="5943600" imgH="2184400" progId="Word.Document.12">
                    <p:embed/>
                    <p:pic>
                      <p:nvPicPr>
                        <p:cNvPr id="29" name="Object 28">
                          <a:extLst>
                            <a:ext uri="{FF2B5EF4-FFF2-40B4-BE49-F238E27FC236}">
                              <a16:creationId xmlns:a16="http://schemas.microsoft.com/office/drawing/2014/main" id="{9C3A9CCD-94E5-0748-92E0-44F17D20C90D}"/>
                            </a:ext>
                          </a:extLst>
                        </p:cNvPr>
                        <p:cNvPicPr/>
                        <p:nvPr/>
                      </p:nvPicPr>
                      <p:blipFill>
                        <a:blip r:embed="rId10"/>
                        <a:stretch>
                          <a:fillRect/>
                        </a:stretch>
                      </p:blipFill>
                      <p:spPr>
                        <a:xfrm>
                          <a:off x="24990496" y="24963377"/>
                          <a:ext cx="20100727" cy="7387446"/>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68AB2878-021B-9B4B-B705-9FDBBB4F5D75}"/>
                </a:ext>
              </a:extLst>
            </p:cNvPr>
            <p:cNvSpPr txBox="1"/>
            <p:nvPr/>
          </p:nvSpPr>
          <p:spPr>
            <a:xfrm>
              <a:off x="25462905" y="31802067"/>
              <a:ext cx="11341695" cy="784830"/>
            </a:xfrm>
            <a:prstGeom prst="rect">
              <a:avLst/>
            </a:prstGeom>
            <a:noFill/>
          </p:spPr>
          <p:txBody>
            <a:bodyPr wrap="none" rtlCol="0">
              <a:spAutoFit/>
            </a:bodyPr>
            <a:lstStyle/>
            <a:p>
              <a:r>
                <a:rPr lang="en-US" sz="4500" i="1" dirty="0"/>
                <a:t>Table 1: Characteristics of Study Population</a:t>
              </a:r>
            </a:p>
          </p:txBody>
        </p:sp>
      </p:grpSp>
    </p:spTree>
    <p:extLst>
      <p:ext uri="{BB962C8B-B14F-4D97-AF65-F5344CB8AC3E}">
        <p14:creationId xmlns:p14="http://schemas.microsoft.com/office/powerpoint/2010/main" val="1168900243"/>
      </p:ext>
    </p:extLst>
  </p:cSld>
  <p:clrMapOvr>
    <a:masterClrMapping/>
  </p:clrMapOvr>
</p:sld>
</file>

<file path=ppt/theme/theme1.xml><?xml version="1.0" encoding="utf-8"?>
<a:theme xmlns:a="http://schemas.openxmlformats.org/drawingml/2006/main" name="~4728944">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256332" tIns="128168" rIns="256332" bIns="128168" numCol="1" anchor="t" anchorCtr="0" compatLnSpc="1">
        <a:prstTxWarp prst="textNoShape">
          <a:avLst/>
        </a:prstTxWarp>
      </a:bodyPr>
      <a:lstStyle>
        <a:defPPr marL="0" marR="0" indent="0" algn="l" defTabSz="3429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256332" tIns="128168" rIns="256332" bIns="128168" numCol="1" anchor="t" anchorCtr="0" compatLnSpc="1">
        <a:prstTxWarp prst="textNoShape">
          <a:avLst/>
        </a:prstTxWarp>
      </a:bodyPr>
      <a:lstStyle>
        <a:defPPr marL="0" marR="0" indent="0" algn="l" defTabSz="3429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6CCA1FAC-FFE8-5942-8B6D-DB7BBE7AC585}" vid="{D6EE3BF2-C669-0E49-9F78-894381F8D65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SON_Research_Poster_1.19</Template>
  <TotalTime>4870</TotalTime>
  <Words>637</Words>
  <Application>Microsoft Macintosh PowerPoint</Application>
  <PresentationFormat>Custom</PresentationFormat>
  <Paragraphs>43</Paragraphs>
  <Slides>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Proxima Nova Regular</vt:lpstr>
      <vt:lpstr>Times</vt:lpstr>
      <vt:lpstr>Times New Roman</vt:lpstr>
      <vt:lpstr>~4728944</vt:lpstr>
      <vt:lpstr>Document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A Carrick</dc:creator>
  <cp:lastModifiedBy>Linda Le Vo</cp:lastModifiedBy>
  <cp:revision>46</cp:revision>
  <cp:lastPrinted>2019-05-21T22:24:44Z</cp:lastPrinted>
  <dcterms:created xsi:type="dcterms:W3CDTF">2019-01-18T19:03:01Z</dcterms:created>
  <dcterms:modified xsi:type="dcterms:W3CDTF">2021-02-17T08:11:01Z</dcterms:modified>
</cp:coreProperties>
</file>