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wdp" ContentType="image/vnd.ms-photo"/>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57" r:id="rId2"/>
    <p:sldMasterId id="2147483653" r:id="rId3"/>
  </p:sldMasterIdLst>
  <p:notesMasterIdLst>
    <p:notesMasterId r:id="rId5"/>
  </p:notesMasterIdLst>
  <p:sldIdLst>
    <p:sldId id="260" r:id="rId4"/>
  </p:sldIdLst>
  <p:sldSz cx="27432000" cy="16459200"/>
  <p:notesSz cx="6858000" cy="9144000"/>
  <p:defaultText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KOTOULAS" initials="AK" lastIdx="2" clrIdx="0"/>
  <p:cmAuthor id="1" name="A.KOTOULAS" initials="HELP" lastIdx="1" clrIdx="1"/>
  <p:cmAuthor id="2" name="A.KOTOULAS" initials="HELP - " lastIdx="1" clrIdx="2"/>
  <p:cmAuthor id="3" name="PosterPresentations.com - 510.649.3001" initials="HELP - " lastIdx="1" clrIdx="3"/>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2855"/>
    <a:srgbClr val="C99700"/>
    <a:srgbClr val="E3E9E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595" autoAdjust="0"/>
    <p:restoredTop sz="94706" autoAdjust="0"/>
  </p:normalViewPr>
  <p:slideViewPr>
    <p:cSldViewPr snapToGrid="0" snapToObjects="1" showGuides="1">
      <p:cViewPr>
        <p:scale>
          <a:sx n="143" d="100"/>
          <a:sy n="143" d="100"/>
        </p:scale>
        <p:origin x="9024" y="10496"/>
      </p:cViewPr>
      <p:guideLst>
        <p:guide orient="horz" pos="1659"/>
        <p:guide orient="horz" pos="144"/>
        <p:guide orient="horz" pos="10080"/>
        <p:guide orient="horz"/>
        <p:guide pos="363"/>
        <p:guide pos="16918"/>
      </p:guideLst>
    </p:cSldViewPr>
  </p:slideViewPr>
  <p:outlineViewPr>
    <p:cViewPr>
      <p:scale>
        <a:sx n="33" d="100"/>
        <a:sy n="33" d="100"/>
      </p:scale>
      <p:origin x="0" y="0"/>
    </p:cViewPr>
  </p:outlineViewPr>
  <p:notesTextViewPr>
    <p:cViewPr>
      <p:scale>
        <a:sx n="100" d="100"/>
        <a:sy n="100" d="100"/>
      </p:scale>
      <p:origin x="0" y="296"/>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Master" Target="slideMasters/slideMaster3.xml"/><Relationship Id="rId4" Type="http://schemas.openxmlformats.org/officeDocument/2006/relationships/slide" Target="slides/slide1.xml"/><Relationship Id="rId5" Type="http://schemas.openxmlformats.org/officeDocument/2006/relationships/notesMaster" Target="notesMasters/notesMaster1.xml"/><Relationship Id="rId6" Type="http://schemas.openxmlformats.org/officeDocument/2006/relationships/printerSettings" Target="printerSettings/printerSettings1.bin"/><Relationship Id="rId7" Type="http://schemas.openxmlformats.org/officeDocument/2006/relationships/commentAuthors" Target="commentAuthors.xml"/><Relationship Id="rId8" Type="http://schemas.openxmlformats.org/officeDocument/2006/relationships/presProps" Target="presProps.xml"/><Relationship Id="rId9" Type="http://schemas.openxmlformats.org/officeDocument/2006/relationships/viewProps" Target="viewProps.xml"/><Relationship Id="rId10" Type="http://schemas.openxmlformats.org/officeDocument/2006/relationships/theme" Target="theme/theme1.xml"/><Relationship Id="rId11"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Master" Target="slideMasters/slideMaster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CC2317-6751-4CD4-9995-8782DD78E936}" type="datetimeFigureOut">
              <a:rPr lang="en-US" smtClean="0"/>
              <a:pPr/>
              <a:t>2/20/18</a:t>
            </a:fld>
            <a:endParaRPr lang="en-US" dirty="0"/>
          </a:p>
        </p:txBody>
      </p:sp>
      <p:sp>
        <p:nvSpPr>
          <p:cNvPr id="4" name="Slide Image Placeholder 3"/>
          <p:cNvSpPr>
            <a:spLocks noGrp="1" noRot="1" noChangeAspect="1"/>
          </p:cNvSpPr>
          <p:nvPr>
            <p:ph type="sldImg" idx="2"/>
          </p:nvPr>
        </p:nvSpPr>
        <p:spPr>
          <a:xfrm>
            <a:off x="571500" y="685800"/>
            <a:ext cx="5715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A1A87D-CAF7-4BDC-A0D3-C0DBEDE81619}" type="slidenum">
              <a:rPr lang="en-US" smtClean="0"/>
              <a:pPr/>
              <a:t>‹#›</a:t>
            </a:fld>
            <a:endParaRPr lang="en-US" dirty="0"/>
          </a:p>
        </p:txBody>
      </p:sp>
    </p:spTree>
    <p:extLst>
      <p:ext uri="{BB962C8B-B14F-4D97-AF65-F5344CB8AC3E}">
        <p14:creationId xmlns:p14="http://schemas.microsoft.com/office/powerpoint/2010/main" val="3146657063"/>
      </p:ext>
    </p:extLst>
  </p:cSld>
  <p:clrMap bg1="lt1" tx1="dk1" bg2="lt2" tx2="dk2" accent1="accent1" accent2="accent2" accent3="accent3" accent4="accent4" accent5="accent5" accent6="accent6" hlink="hlink" folHlink="folHlink"/>
  <p:notesStyle>
    <a:lvl1pPr marL="0" algn="l" defTabSz="2507943" rtl="0" eaLnBrk="1" latinLnBrk="0" hangingPunct="1">
      <a:defRPr sz="3300" kern="1200">
        <a:solidFill>
          <a:schemeClr val="tx1"/>
        </a:solidFill>
        <a:latin typeface="+mn-lt"/>
        <a:ea typeface="+mn-ea"/>
        <a:cs typeface="+mn-cs"/>
      </a:defRPr>
    </a:lvl1pPr>
    <a:lvl2pPr marL="1253972" algn="l" defTabSz="2507943" rtl="0" eaLnBrk="1" latinLnBrk="0" hangingPunct="1">
      <a:defRPr sz="3300" kern="1200">
        <a:solidFill>
          <a:schemeClr val="tx1"/>
        </a:solidFill>
        <a:latin typeface="+mn-lt"/>
        <a:ea typeface="+mn-ea"/>
        <a:cs typeface="+mn-cs"/>
      </a:defRPr>
    </a:lvl2pPr>
    <a:lvl3pPr marL="2507943" algn="l" defTabSz="2507943" rtl="0" eaLnBrk="1" latinLnBrk="0" hangingPunct="1">
      <a:defRPr sz="3300" kern="1200">
        <a:solidFill>
          <a:schemeClr val="tx1"/>
        </a:solidFill>
        <a:latin typeface="+mn-lt"/>
        <a:ea typeface="+mn-ea"/>
        <a:cs typeface="+mn-cs"/>
      </a:defRPr>
    </a:lvl3pPr>
    <a:lvl4pPr marL="3761915" algn="l" defTabSz="2507943" rtl="0" eaLnBrk="1" latinLnBrk="0" hangingPunct="1">
      <a:defRPr sz="3300" kern="1200">
        <a:solidFill>
          <a:schemeClr val="tx1"/>
        </a:solidFill>
        <a:latin typeface="+mn-lt"/>
        <a:ea typeface="+mn-ea"/>
        <a:cs typeface="+mn-cs"/>
      </a:defRPr>
    </a:lvl4pPr>
    <a:lvl5pPr marL="5015886" algn="l" defTabSz="2507943" rtl="0" eaLnBrk="1" latinLnBrk="0" hangingPunct="1">
      <a:defRPr sz="3300" kern="1200">
        <a:solidFill>
          <a:schemeClr val="tx1"/>
        </a:solidFill>
        <a:latin typeface="+mn-lt"/>
        <a:ea typeface="+mn-ea"/>
        <a:cs typeface="+mn-cs"/>
      </a:defRPr>
    </a:lvl5pPr>
    <a:lvl6pPr marL="6269858" algn="l" defTabSz="2507943" rtl="0" eaLnBrk="1" latinLnBrk="0" hangingPunct="1">
      <a:defRPr sz="3300" kern="1200">
        <a:solidFill>
          <a:schemeClr val="tx1"/>
        </a:solidFill>
        <a:latin typeface="+mn-lt"/>
        <a:ea typeface="+mn-ea"/>
        <a:cs typeface="+mn-cs"/>
      </a:defRPr>
    </a:lvl6pPr>
    <a:lvl7pPr marL="7523830" algn="l" defTabSz="2507943" rtl="0" eaLnBrk="1" latinLnBrk="0" hangingPunct="1">
      <a:defRPr sz="3300" kern="1200">
        <a:solidFill>
          <a:schemeClr val="tx1"/>
        </a:solidFill>
        <a:latin typeface="+mn-lt"/>
        <a:ea typeface="+mn-ea"/>
        <a:cs typeface="+mn-cs"/>
      </a:defRPr>
    </a:lvl7pPr>
    <a:lvl8pPr marL="8777801" algn="l" defTabSz="2507943" rtl="0" eaLnBrk="1" latinLnBrk="0" hangingPunct="1">
      <a:defRPr sz="3300" kern="1200">
        <a:solidFill>
          <a:schemeClr val="tx1"/>
        </a:solidFill>
        <a:latin typeface="+mn-lt"/>
        <a:ea typeface="+mn-ea"/>
        <a:cs typeface="+mn-cs"/>
      </a:defRPr>
    </a:lvl8pPr>
    <a:lvl9pPr marL="10031773" algn="l" defTabSz="2507943" rtl="0" eaLnBrk="1" latinLnBrk="0" hangingPunct="1">
      <a:defRPr sz="3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Flesh-Kincaid grade level = 6.5!</a:t>
            </a:r>
          </a:p>
          <a:p>
            <a:r>
              <a:rPr lang="en-US" dirty="0" smtClean="0"/>
              <a:t>Reading ease = 74.1%!</a:t>
            </a:r>
          </a:p>
          <a:p>
            <a:endParaRPr lang="en-US" dirty="0" smtClean="0"/>
          </a:p>
          <a:p>
            <a:r>
              <a:rPr lang="en-US" dirty="0" smtClean="0"/>
              <a:t>(C. Results - Subjective Overall Impressions)</a:t>
            </a:r>
            <a:endParaRPr lang="en-US" dirty="0"/>
          </a:p>
        </p:txBody>
      </p:sp>
      <p:sp>
        <p:nvSpPr>
          <p:cNvPr id="4" name="Slide Number Placeholder 3"/>
          <p:cNvSpPr>
            <a:spLocks noGrp="1"/>
          </p:cNvSpPr>
          <p:nvPr>
            <p:ph type="sldNum" sz="quarter" idx="10"/>
          </p:nvPr>
        </p:nvSpPr>
        <p:spPr/>
        <p:txBody>
          <a:bodyPr/>
          <a:lstStyle/>
          <a:p>
            <a:fld id="{26A1A87D-CAF7-4BDC-A0D3-C0DBEDE81619}" type="slidenum">
              <a:rPr lang="en-US" smtClean="0"/>
              <a:pPr/>
              <a:t>1</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tandard 4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576461" y="3341566"/>
            <a:ext cx="6274921"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baseline="0">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marL="0" marR="0" lvl="0" indent="0" algn="l" defTabSz="2507943" rtl="0" eaLnBrk="1" fontAlgn="auto" latinLnBrk="0" hangingPunct="1">
              <a:lnSpc>
                <a:spcPct val="100000"/>
              </a:lnSpc>
              <a:spcBef>
                <a:spcPct val="20000"/>
              </a:spcBef>
              <a:spcAft>
                <a:spcPts val="0"/>
              </a:spcAft>
              <a:buClrTx/>
              <a:buSzTx/>
              <a:buFont typeface="Arial" pitchFamily="34" charset="0"/>
              <a:buNone/>
              <a:tabLst/>
              <a:defRPr/>
            </a:pPr>
            <a:r>
              <a:rPr lang="en-US" dirty="0" smtClean="0"/>
              <a:t>Type in or paste your text here</a:t>
            </a:r>
          </a:p>
        </p:txBody>
      </p:sp>
      <p:sp>
        <p:nvSpPr>
          <p:cNvPr id="6" name="Text Placeholder 5"/>
          <p:cNvSpPr>
            <a:spLocks noGrp="1"/>
          </p:cNvSpPr>
          <p:nvPr>
            <p:ph type="body" sz="quarter" idx="11" hasCustomPrompt="1"/>
          </p:nvPr>
        </p:nvSpPr>
        <p:spPr>
          <a:xfrm>
            <a:off x="576461" y="2948667"/>
            <a:ext cx="6280547" cy="382517"/>
          </a:xfrm>
          <a:prstGeom prst="rect">
            <a:avLst/>
          </a:prstGeom>
          <a:solidFill>
            <a:srgbClr val="002855"/>
          </a:solidFill>
        </p:spPr>
        <p:txBody>
          <a:bodyPr lIns="52249" tIns="52249" rIns="52249" bIns="52249" anchor="ctr" anchorCtr="0">
            <a:spAutoFit/>
          </a:bodyPr>
          <a:lstStyle>
            <a:lvl1pPr algn="ctr">
              <a:buNone/>
              <a:defRPr sz="1800" b="1" u="none" baseline="0">
                <a:solidFill>
                  <a:schemeClr val="bg1"/>
                </a:solidFill>
              </a:defRPr>
            </a:lvl1pPr>
          </a:lstStyle>
          <a:p>
            <a:pPr lvl="0"/>
            <a:r>
              <a:rPr lang="en-US" dirty="0" smtClean="0"/>
              <a:t>(click to edit) INTRODUCTION or ABSTRACT</a:t>
            </a:r>
            <a:endParaRPr lang="en-US" dirty="0"/>
          </a:p>
        </p:txBody>
      </p:sp>
      <p:sp>
        <p:nvSpPr>
          <p:cNvPr id="18" name="Picture Placeholder 13"/>
          <p:cNvSpPr>
            <a:spLocks noGrp="1"/>
          </p:cNvSpPr>
          <p:nvPr>
            <p:ph type="pic" sz="quarter" idx="18" hasCustomPrompt="1"/>
          </p:nvPr>
        </p:nvSpPr>
        <p:spPr>
          <a:xfrm>
            <a:off x="24098250" y="571500"/>
            <a:ext cx="2762250" cy="1257300"/>
          </a:xfrm>
          <a:prstGeom prst="rect">
            <a:avLst/>
          </a:prstGeom>
        </p:spPr>
        <p:txBody>
          <a:bodyPr lIns="52249" tIns="26124" rIns="52249" bIns="26124" anchor="ctr"/>
          <a:lstStyle>
            <a:lvl1pPr algn="ctr">
              <a:buNone/>
              <a:defRPr sz="2300">
                <a:solidFill>
                  <a:schemeClr val="bg1"/>
                </a:solidFill>
              </a:defRPr>
            </a:lvl1pPr>
          </a:lstStyle>
          <a:p>
            <a:r>
              <a:rPr lang="en-US" dirty="0" smtClean="0"/>
              <a:t>LOO</a:t>
            </a:r>
            <a:endParaRPr lang="en-US" dirty="0"/>
          </a:p>
        </p:txBody>
      </p:sp>
      <p:sp>
        <p:nvSpPr>
          <p:cNvPr id="20" name="Text Placeholder 5"/>
          <p:cNvSpPr>
            <a:spLocks noGrp="1"/>
          </p:cNvSpPr>
          <p:nvPr>
            <p:ph type="body" sz="quarter" idx="20" hasCustomPrompt="1"/>
          </p:nvPr>
        </p:nvSpPr>
        <p:spPr>
          <a:xfrm>
            <a:off x="576461" y="7674416"/>
            <a:ext cx="6281539"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mn-lt"/>
              </a:defRPr>
            </a:lvl1pPr>
          </a:lstStyle>
          <a:p>
            <a:pPr lvl="0"/>
            <a:r>
              <a:rPr lang="en-US" dirty="0" smtClean="0"/>
              <a:t>(click to edit)  OBJECTIVES</a:t>
            </a:r>
            <a:endParaRPr lang="en-US" dirty="0"/>
          </a:p>
        </p:txBody>
      </p:sp>
      <p:sp>
        <p:nvSpPr>
          <p:cNvPr id="21" name="Text Placeholder 3"/>
          <p:cNvSpPr>
            <a:spLocks noGrp="1"/>
          </p:cNvSpPr>
          <p:nvPr>
            <p:ph type="body" sz="quarter" idx="21" hasCustomPrompt="1"/>
          </p:nvPr>
        </p:nvSpPr>
        <p:spPr>
          <a:xfrm>
            <a:off x="7241978" y="3341566"/>
            <a:ext cx="6280546"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Tx/>
              <a:buNone/>
              <a:tabLst/>
              <a:defRPr sz="1400" baseline="0">
                <a:latin typeface="+mn-lt"/>
              </a:defRPr>
            </a:lvl1pPr>
            <a:lvl2pPr marL="1304925" indent="0">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2" name="Text Placeholder 5"/>
          <p:cNvSpPr>
            <a:spLocks noGrp="1"/>
          </p:cNvSpPr>
          <p:nvPr>
            <p:ph type="body" sz="quarter" idx="22" hasCustomPrompt="1"/>
          </p:nvPr>
        </p:nvSpPr>
        <p:spPr>
          <a:xfrm>
            <a:off x="7241977" y="2948667"/>
            <a:ext cx="6280547" cy="382517"/>
          </a:xfrm>
          <a:prstGeom prst="rect">
            <a:avLst/>
          </a:prstGeom>
          <a:solidFill>
            <a:srgbClr val="002855"/>
          </a:solidFill>
        </p:spPr>
        <p:txBody>
          <a:bodyPr lIns="52249" tIns="52249" rIns="52249" bIns="52249" anchor="ctr" anchorCtr="0">
            <a:spAutoFit/>
          </a:bodyPr>
          <a:lstStyle>
            <a:lvl1pPr algn="ctr">
              <a:buNone/>
              <a:defRPr sz="1800" b="1" u="none" baseline="0">
                <a:solidFill>
                  <a:schemeClr val="bg1"/>
                </a:solidFill>
                <a:latin typeface="+mn-lt"/>
              </a:defRPr>
            </a:lvl1pPr>
          </a:lstStyle>
          <a:p>
            <a:pPr lvl="0"/>
            <a:r>
              <a:rPr lang="en-US" dirty="0" smtClean="0"/>
              <a:t>(click to edit)  MATERIALS &amp; METHODS</a:t>
            </a:r>
            <a:endParaRPr lang="en-US" dirty="0"/>
          </a:p>
        </p:txBody>
      </p:sp>
      <p:sp>
        <p:nvSpPr>
          <p:cNvPr id="23" name="Text Placeholder 3"/>
          <p:cNvSpPr>
            <a:spLocks noGrp="1"/>
          </p:cNvSpPr>
          <p:nvPr>
            <p:ph type="body" sz="quarter" idx="23" hasCustomPrompt="1"/>
          </p:nvPr>
        </p:nvSpPr>
        <p:spPr>
          <a:xfrm>
            <a:off x="13906500" y="3341566"/>
            <a:ext cx="6286500"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baseline="0">
                <a:latin typeface="+mn-lt"/>
              </a:defRPr>
            </a:lvl1pPr>
            <a:lvl2pPr marL="563293" marR="0" indent="-342900" algn="l" defTabSz="2507943" rtl="0" eaLnBrk="1" fontAlgn="auto" latinLnBrk="0" hangingPunct="1">
              <a:lnSpc>
                <a:spcPct val="100000"/>
              </a:lnSpc>
              <a:spcBef>
                <a:spcPct val="20000"/>
              </a:spcBef>
              <a:spcAft>
                <a:spcPts val="0"/>
              </a:spcAft>
              <a:buClrTx/>
              <a:buSzTx/>
              <a:buFont typeface="+mj-lt"/>
              <a:buAutoNum type="romanUcPeriod"/>
              <a:tabLst/>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marL="0" marR="0" lvl="0" indent="0" algn="l" defTabSz="2507943" rtl="0" eaLnBrk="1" fontAlgn="auto" latinLnBrk="0" hangingPunct="1">
              <a:lnSpc>
                <a:spcPct val="100000"/>
              </a:lnSpc>
              <a:spcBef>
                <a:spcPct val="20000"/>
              </a:spcBef>
              <a:spcAft>
                <a:spcPts val="0"/>
              </a:spcAft>
              <a:buClrTx/>
              <a:buSzTx/>
              <a:buFont typeface="Arial" pitchFamily="34" charset="0"/>
              <a:buNone/>
              <a:tabLst/>
              <a:defRPr/>
            </a:pPr>
            <a:r>
              <a:rPr lang="en-US" dirty="0" smtClean="0"/>
              <a:t>Type in or paste your text here</a:t>
            </a:r>
          </a:p>
        </p:txBody>
      </p:sp>
      <p:sp>
        <p:nvSpPr>
          <p:cNvPr id="24" name="Text Placeholder 5"/>
          <p:cNvSpPr>
            <a:spLocks noGrp="1"/>
          </p:cNvSpPr>
          <p:nvPr>
            <p:ph type="body" sz="quarter" idx="24" hasCustomPrompt="1"/>
          </p:nvPr>
        </p:nvSpPr>
        <p:spPr>
          <a:xfrm>
            <a:off x="13906500" y="2948667"/>
            <a:ext cx="6286500" cy="382517"/>
          </a:xfrm>
          <a:prstGeom prst="rect">
            <a:avLst/>
          </a:prstGeom>
          <a:solidFill>
            <a:srgbClr val="002855"/>
          </a:solidFill>
        </p:spPr>
        <p:txBody>
          <a:bodyPr lIns="52249" tIns="52249" rIns="52249" bIns="52249" anchor="ctr" anchorCtr="0">
            <a:spAutoFit/>
          </a:bodyPr>
          <a:lstStyle>
            <a:lvl1pPr algn="ctr">
              <a:buNone/>
              <a:defRPr sz="1800" b="1" u="none" baseline="0">
                <a:solidFill>
                  <a:schemeClr val="bg1"/>
                </a:solidFill>
                <a:latin typeface="+mn-lt"/>
              </a:defRPr>
            </a:lvl1pPr>
          </a:lstStyle>
          <a:p>
            <a:pPr lvl="0"/>
            <a:r>
              <a:rPr lang="en-US" dirty="0" smtClean="0"/>
              <a:t>(click to edit)  RESULTS</a:t>
            </a:r>
            <a:endParaRPr lang="en-US" dirty="0"/>
          </a:p>
        </p:txBody>
      </p:sp>
      <p:sp>
        <p:nvSpPr>
          <p:cNvPr id="25" name="Text Placeholder 5"/>
          <p:cNvSpPr>
            <a:spLocks noGrp="1"/>
          </p:cNvSpPr>
          <p:nvPr>
            <p:ph type="body" sz="quarter" idx="25" hasCustomPrompt="1"/>
          </p:nvPr>
        </p:nvSpPr>
        <p:spPr>
          <a:xfrm>
            <a:off x="20575984" y="2948667"/>
            <a:ext cx="6279386"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mn-lt"/>
              </a:defRPr>
            </a:lvl1pPr>
          </a:lstStyle>
          <a:p>
            <a:pPr lvl="0"/>
            <a:r>
              <a:rPr lang="en-US" dirty="0" smtClean="0"/>
              <a:t>(click to edit)  CONCLUSIONS</a:t>
            </a:r>
            <a:endParaRPr lang="en-US" dirty="0"/>
          </a:p>
        </p:txBody>
      </p:sp>
      <p:sp>
        <p:nvSpPr>
          <p:cNvPr id="26" name="Text Placeholder 3"/>
          <p:cNvSpPr>
            <a:spLocks noGrp="1"/>
          </p:cNvSpPr>
          <p:nvPr>
            <p:ph type="body" sz="quarter" idx="26" hasCustomPrompt="1"/>
          </p:nvPr>
        </p:nvSpPr>
        <p:spPr>
          <a:xfrm>
            <a:off x="20572839" y="7709372"/>
            <a:ext cx="6279386"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baseline="0">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marL="0" marR="0" lvl="0" indent="0" algn="l" defTabSz="2507943" rtl="0" eaLnBrk="1" fontAlgn="auto" latinLnBrk="0" hangingPunct="1">
              <a:lnSpc>
                <a:spcPct val="100000"/>
              </a:lnSpc>
              <a:spcBef>
                <a:spcPct val="20000"/>
              </a:spcBef>
              <a:spcAft>
                <a:spcPts val="0"/>
              </a:spcAft>
              <a:buClrTx/>
              <a:buSzTx/>
              <a:buFont typeface="Arial" pitchFamily="34" charset="0"/>
              <a:buNone/>
              <a:tabLst/>
              <a:defRPr/>
            </a:pPr>
            <a:r>
              <a:rPr lang="en-US" dirty="0" smtClean="0"/>
              <a:t>Type in or paste your text here</a:t>
            </a:r>
          </a:p>
        </p:txBody>
      </p:sp>
      <p:sp>
        <p:nvSpPr>
          <p:cNvPr id="27" name="Text Placeholder 5"/>
          <p:cNvSpPr>
            <a:spLocks noGrp="1"/>
          </p:cNvSpPr>
          <p:nvPr>
            <p:ph type="body" sz="quarter" idx="27" hasCustomPrompt="1"/>
          </p:nvPr>
        </p:nvSpPr>
        <p:spPr>
          <a:xfrm>
            <a:off x="20572839" y="7322011"/>
            <a:ext cx="6287661"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mn-lt"/>
              </a:defRPr>
            </a:lvl1pPr>
          </a:lstStyle>
          <a:p>
            <a:pPr lvl="0"/>
            <a:r>
              <a:rPr lang="en-US" dirty="0" smtClean="0"/>
              <a:t>(click to edit)  REFERENCES</a:t>
            </a:r>
            <a:endParaRPr lang="en-US" dirty="0"/>
          </a:p>
        </p:txBody>
      </p:sp>
      <p:sp>
        <p:nvSpPr>
          <p:cNvPr id="29" name="Text Placeholder 5"/>
          <p:cNvSpPr>
            <a:spLocks noGrp="1"/>
          </p:cNvSpPr>
          <p:nvPr>
            <p:ph type="body" sz="quarter" idx="29" hasCustomPrompt="1"/>
          </p:nvPr>
        </p:nvSpPr>
        <p:spPr>
          <a:xfrm>
            <a:off x="20575984" y="12921433"/>
            <a:ext cx="6279386"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mn-lt"/>
              </a:defRPr>
            </a:lvl1pPr>
          </a:lstStyle>
          <a:p>
            <a:pPr lvl="0"/>
            <a:r>
              <a:rPr lang="en-US" dirty="0" smtClean="0"/>
              <a:t>(click to edit)  ACKNOWLEDGEMENTS  or  CONTACT</a:t>
            </a:r>
            <a:endParaRPr lang="en-US" dirty="0"/>
          </a:p>
        </p:txBody>
      </p:sp>
      <p:sp>
        <p:nvSpPr>
          <p:cNvPr id="60" name="Text Placeholder 3"/>
          <p:cNvSpPr>
            <a:spLocks noGrp="1"/>
          </p:cNvSpPr>
          <p:nvPr>
            <p:ph type="body" sz="quarter" idx="96" hasCustomPrompt="1"/>
          </p:nvPr>
        </p:nvSpPr>
        <p:spPr>
          <a:xfrm>
            <a:off x="576460" y="8094153"/>
            <a:ext cx="6274921"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baseline="0">
                <a:latin typeface="+mn-lt"/>
              </a:defRPr>
            </a:lvl1pPr>
            <a:lvl2pPr marL="1373188" indent="0">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marL="0" marR="0" lvl="0" indent="0" algn="l" defTabSz="2507943" rtl="0" eaLnBrk="1" fontAlgn="auto" latinLnBrk="0" hangingPunct="1">
              <a:lnSpc>
                <a:spcPct val="100000"/>
              </a:lnSpc>
              <a:spcBef>
                <a:spcPct val="20000"/>
              </a:spcBef>
              <a:spcAft>
                <a:spcPts val="0"/>
              </a:spcAft>
              <a:buClrTx/>
              <a:buSzTx/>
              <a:buFont typeface="Arial" pitchFamily="34" charset="0"/>
              <a:buNone/>
              <a:tabLst/>
              <a:defRPr/>
            </a:pPr>
            <a:r>
              <a:rPr lang="en-US" dirty="0" smtClean="0"/>
              <a:t>Type in or paste your text here</a:t>
            </a:r>
          </a:p>
        </p:txBody>
      </p:sp>
      <p:sp>
        <p:nvSpPr>
          <p:cNvPr id="103" name="Text Placeholder 3"/>
          <p:cNvSpPr>
            <a:spLocks noGrp="1"/>
          </p:cNvSpPr>
          <p:nvPr>
            <p:ph type="body" sz="quarter" idx="107"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1" name="Text Placeholder 3"/>
          <p:cNvSpPr>
            <a:spLocks noGrp="1"/>
          </p:cNvSpPr>
          <p:nvPr>
            <p:ph type="body" sz="quarter" idx="116"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2" name="Text Placeholder 3"/>
          <p:cNvSpPr>
            <a:spLocks noGrp="1"/>
          </p:cNvSpPr>
          <p:nvPr>
            <p:ph type="body" sz="quarter" idx="117"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3" name="Text Placeholder 3"/>
          <p:cNvSpPr>
            <a:spLocks noGrp="1"/>
          </p:cNvSpPr>
          <p:nvPr>
            <p:ph type="body" sz="quarter" idx="118"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4" name="Text Placeholder 3"/>
          <p:cNvSpPr>
            <a:spLocks noGrp="1"/>
          </p:cNvSpPr>
          <p:nvPr>
            <p:ph type="body" sz="quarter" idx="119"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5" name="Text Placeholder 3"/>
          <p:cNvSpPr>
            <a:spLocks noGrp="1"/>
          </p:cNvSpPr>
          <p:nvPr>
            <p:ph type="body" sz="quarter" idx="120"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6" name="Text Placeholder 3"/>
          <p:cNvSpPr>
            <a:spLocks noGrp="1"/>
          </p:cNvSpPr>
          <p:nvPr>
            <p:ph type="body" sz="quarter" idx="121"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7" name="Text Placeholder 3"/>
          <p:cNvSpPr>
            <a:spLocks noGrp="1"/>
          </p:cNvSpPr>
          <p:nvPr>
            <p:ph type="body" sz="quarter" idx="122"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8" name="Text Placeholder 3"/>
          <p:cNvSpPr>
            <a:spLocks noGrp="1"/>
          </p:cNvSpPr>
          <p:nvPr>
            <p:ph type="body" sz="quarter" idx="123"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9" name="Text Placeholder 3"/>
          <p:cNvSpPr>
            <a:spLocks noGrp="1"/>
          </p:cNvSpPr>
          <p:nvPr>
            <p:ph type="body" sz="quarter" idx="124"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61" name="Text Placeholder 3"/>
          <p:cNvSpPr>
            <a:spLocks noGrp="1"/>
          </p:cNvSpPr>
          <p:nvPr>
            <p:ph type="body" sz="quarter" idx="125"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3" name="Picture Placeholder 13"/>
          <p:cNvSpPr>
            <a:spLocks noGrp="1"/>
          </p:cNvSpPr>
          <p:nvPr>
            <p:ph type="pic" sz="quarter" idx="11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4" name="Picture Placeholder 13"/>
          <p:cNvSpPr>
            <a:spLocks noGrp="1"/>
          </p:cNvSpPr>
          <p:nvPr>
            <p:ph type="pic" sz="quarter" idx="126"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5" name="Picture Placeholder 13"/>
          <p:cNvSpPr>
            <a:spLocks noGrp="1"/>
          </p:cNvSpPr>
          <p:nvPr>
            <p:ph type="pic" sz="quarter" idx="127"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6" name="Picture Placeholder 13"/>
          <p:cNvSpPr>
            <a:spLocks noGrp="1"/>
          </p:cNvSpPr>
          <p:nvPr>
            <p:ph type="pic" sz="quarter" idx="128"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7" name="Picture Placeholder 13"/>
          <p:cNvSpPr>
            <a:spLocks noGrp="1"/>
          </p:cNvSpPr>
          <p:nvPr>
            <p:ph type="pic" sz="quarter" idx="129"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9" name="Picture Placeholder 13"/>
          <p:cNvSpPr>
            <a:spLocks noGrp="1"/>
          </p:cNvSpPr>
          <p:nvPr>
            <p:ph type="pic" sz="quarter" idx="130"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2" name="Picture Placeholder 13"/>
          <p:cNvSpPr>
            <a:spLocks noGrp="1"/>
          </p:cNvSpPr>
          <p:nvPr>
            <p:ph type="pic" sz="quarter" idx="131"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5" name="Picture Placeholder 13"/>
          <p:cNvSpPr>
            <a:spLocks noGrp="1"/>
          </p:cNvSpPr>
          <p:nvPr>
            <p:ph type="pic" sz="quarter" idx="132"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8" name="Picture Placeholder 13"/>
          <p:cNvSpPr>
            <a:spLocks noGrp="1"/>
          </p:cNvSpPr>
          <p:nvPr>
            <p:ph type="pic" sz="quarter" idx="133"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2" name="Picture Placeholder 13"/>
          <p:cNvSpPr>
            <a:spLocks noGrp="1"/>
          </p:cNvSpPr>
          <p:nvPr>
            <p:ph type="pic" sz="quarter" idx="134"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62" name="Text Placeholder 5"/>
          <p:cNvSpPr>
            <a:spLocks noGrp="1"/>
          </p:cNvSpPr>
          <p:nvPr>
            <p:ph type="body" sz="quarter" idx="136"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63" name="Text Placeholder 5"/>
          <p:cNvSpPr>
            <a:spLocks noGrp="1"/>
          </p:cNvSpPr>
          <p:nvPr>
            <p:ph type="body" sz="quarter" idx="137"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64" name="Text Placeholder 5"/>
          <p:cNvSpPr>
            <a:spLocks noGrp="1"/>
          </p:cNvSpPr>
          <p:nvPr>
            <p:ph type="body" sz="quarter" idx="138"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65" name="Text Placeholder 5"/>
          <p:cNvSpPr>
            <a:spLocks noGrp="1"/>
          </p:cNvSpPr>
          <p:nvPr>
            <p:ph type="body" sz="quarter" idx="139"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66" name="Text Placeholder 5"/>
          <p:cNvSpPr>
            <a:spLocks noGrp="1"/>
          </p:cNvSpPr>
          <p:nvPr>
            <p:ph type="body" sz="quarter" idx="140"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67" name="Text Placeholder 5"/>
          <p:cNvSpPr>
            <a:spLocks noGrp="1"/>
          </p:cNvSpPr>
          <p:nvPr>
            <p:ph type="body" sz="quarter" idx="141"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68" name="Text Placeholder 5"/>
          <p:cNvSpPr>
            <a:spLocks noGrp="1"/>
          </p:cNvSpPr>
          <p:nvPr>
            <p:ph type="body" sz="quarter" idx="142"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69" name="Text Placeholder 5"/>
          <p:cNvSpPr>
            <a:spLocks noGrp="1"/>
          </p:cNvSpPr>
          <p:nvPr>
            <p:ph type="body" sz="quarter" idx="143"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70" name="Text Placeholder 5"/>
          <p:cNvSpPr>
            <a:spLocks noGrp="1"/>
          </p:cNvSpPr>
          <p:nvPr>
            <p:ph type="body" sz="quarter" idx="144"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71" name="Text Placeholder 5"/>
          <p:cNvSpPr>
            <a:spLocks noGrp="1"/>
          </p:cNvSpPr>
          <p:nvPr>
            <p:ph type="body" sz="quarter" idx="145"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72" name="Text Placeholder 5"/>
          <p:cNvSpPr>
            <a:spLocks noGrp="1"/>
          </p:cNvSpPr>
          <p:nvPr>
            <p:ph type="body" sz="quarter" idx="146"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73" name="Text Placeholder 5"/>
          <p:cNvSpPr>
            <a:spLocks noGrp="1"/>
          </p:cNvSpPr>
          <p:nvPr>
            <p:ph type="body" sz="quarter" idx="147"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74" name="Text Placeholder 5"/>
          <p:cNvSpPr>
            <a:spLocks noGrp="1"/>
          </p:cNvSpPr>
          <p:nvPr>
            <p:ph type="body" sz="quarter" idx="148"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75" name="Text Placeholder 5"/>
          <p:cNvSpPr>
            <a:spLocks noGrp="1"/>
          </p:cNvSpPr>
          <p:nvPr>
            <p:ph type="body" sz="quarter" idx="149"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bg1"/>
                </a:solidFill>
              </a:defRPr>
            </a:lvl1pPr>
          </a:lstStyle>
          <a:p>
            <a:pPr lvl="0"/>
            <a:r>
              <a:rPr lang="en-US" dirty="0" smtClean="0"/>
              <a:t>SECTION HEADER PLACEHOLDER</a:t>
            </a:r>
            <a:endParaRPr lang="en-US" dirty="0"/>
          </a:p>
        </p:txBody>
      </p:sp>
      <p:sp>
        <p:nvSpPr>
          <p:cNvPr id="76" name="Text Placeholder 76"/>
          <p:cNvSpPr>
            <a:spLocks noGrp="1"/>
          </p:cNvSpPr>
          <p:nvPr>
            <p:ph type="body" sz="quarter" idx="150" hasCustomPrompt="1"/>
          </p:nvPr>
        </p:nvSpPr>
        <p:spPr>
          <a:xfrm>
            <a:off x="3662362" y="1078170"/>
            <a:ext cx="20107276" cy="598230"/>
          </a:xfrm>
          <a:prstGeom prst="rect">
            <a:avLst/>
          </a:prstGeom>
        </p:spPr>
        <p:txBody>
          <a:bodyPr>
            <a:normAutofit/>
          </a:bodyPr>
          <a:lstStyle>
            <a:lvl1pPr algn="ctr">
              <a:buFontTx/>
              <a:buNone/>
              <a:defRPr sz="3600">
                <a:solidFill>
                  <a:srgbClr val="002855"/>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authors</a:t>
            </a:r>
            <a:endParaRPr lang="en-US" dirty="0"/>
          </a:p>
        </p:txBody>
      </p:sp>
      <p:sp>
        <p:nvSpPr>
          <p:cNvPr id="77" name="Text Placeholder 76"/>
          <p:cNvSpPr>
            <a:spLocks noGrp="1"/>
          </p:cNvSpPr>
          <p:nvPr>
            <p:ph type="body" sz="quarter" idx="184" hasCustomPrompt="1"/>
          </p:nvPr>
        </p:nvSpPr>
        <p:spPr>
          <a:xfrm>
            <a:off x="3662362" y="1676399"/>
            <a:ext cx="20107276" cy="634555"/>
          </a:xfrm>
          <a:prstGeom prst="rect">
            <a:avLst/>
          </a:prstGeom>
        </p:spPr>
        <p:txBody>
          <a:bodyPr>
            <a:normAutofit/>
          </a:bodyPr>
          <a:lstStyle>
            <a:lvl1pPr algn="ctr">
              <a:buFontTx/>
              <a:buNone/>
              <a:defRPr sz="2800">
                <a:solidFill>
                  <a:srgbClr val="002855"/>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affiliations</a:t>
            </a:r>
            <a:endParaRPr lang="en-US" dirty="0"/>
          </a:p>
        </p:txBody>
      </p:sp>
      <p:sp>
        <p:nvSpPr>
          <p:cNvPr id="78" name="Text Placeholder 76"/>
          <p:cNvSpPr>
            <a:spLocks noGrp="1"/>
          </p:cNvSpPr>
          <p:nvPr>
            <p:ph type="body" sz="quarter" idx="185" hasCustomPrompt="1"/>
          </p:nvPr>
        </p:nvSpPr>
        <p:spPr>
          <a:xfrm>
            <a:off x="3662362" y="232386"/>
            <a:ext cx="20107276" cy="834414"/>
          </a:xfrm>
          <a:prstGeom prst="rect">
            <a:avLst/>
          </a:prstGeom>
        </p:spPr>
        <p:txBody>
          <a:bodyPr>
            <a:normAutofit/>
          </a:bodyPr>
          <a:lstStyle>
            <a:lvl1pPr algn="ctr">
              <a:buFontTx/>
              <a:buNone/>
              <a:defRPr sz="4800">
                <a:solidFill>
                  <a:srgbClr val="002855"/>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title</a:t>
            </a:r>
            <a:endParaRPr lang="en-US" dirty="0"/>
          </a:p>
        </p:txBody>
      </p:sp>
      <p:sp>
        <p:nvSpPr>
          <p:cNvPr id="79" name="Text Placeholder 3"/>
          <p:cNvSpPr>
            <a:spLocks noGrp="1"/>
          </p:cNvSpPr>
          <p:nvPr>
            <p:ph type="body" sz="quarter" idx="186" hasCustomPrompt="1"/>
          </p:nvPr>
        </p:nvSpPr>
        <p:spPr>
          <a:xfrm>
            <a:off x="20572840" y="3341566"/>
            <a:ext cx="6282530"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marL="0" marR="0" lvl="0" indent="0" algn="l" defTabSz="2507943" rtl="0" eaLnBrk="1" fontAlgn="auto" latinLnBrk="0" hangingPunct="1">
              <a:lnSpc>
                <a:spcPct val="100000"/>
              </a:lnSpc>
              <a:spcBef>
                <a:spcPct val="20000"/>
              </a:spcBef>
              <a:spcAft>
                <a:spcPts val="0"/>
              </a:spcAft>
              <a:buClrTx/>
              <a:buSzTx/>
              <a:buFont typeface="Arial" pitchFamily="34" charset="0"/>
              <a:buNone/>
              <a:tabLst/>
              <a:defRPr/>
            </a:pPr>
            <a:r>
              <a:rPr lang="en-US" dirty="0" smtClean="0"/>
              <a:t>Type in or paste your text here</a:t>
            </a:r>
          </a:p>
        </p:txBody>
      </p:sp>
      <p:sp>
        <p:nvSpPr>
          <p:cNvPr id="80" name="Text Placeholder 3"/>
          <p:cNvSpPr>
            <a:spLocks noGrp="1"/>
          </p:cNvSpPr>
          <p:nvPr>
            <p:ph type="body" sz="quarter" idx="187" hasCustomPrompt="1"/>
          </p:nvPr>
        </p:nvSpPr>
        <p:spPr>
          <a:xfrm>
            <a:off x="20572839" y="13303950"/>
            <a:ext cx="6279386"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baseline="0">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marL="0" marR="0" lvl="0" indent="0" algn="l" defTabSz="2507943" rtl="0" eaLnBrk="1" fontAlgn="auto" latinLnBrk="0" hangingPunct="1">
              <a:lnSpc>
                <a:spcPct val="100000"/>
              </a:lnSpc>
              <a:spcBef>
                <a:spcPct val="20000"/>
              </a:spcBef>
              <a:spcAft>
                <a:spcPts val="0"/>
              </a:spcAft>
              <a:buClrTx/>
              <a:buSzTx/>
              <a:buFont typeface="Arial" pitchFamily="34" charset="0"/>
              <a:buNone/>
              <a:tabLst/>
              <a:defRPr/>
            </a:pPr>
            <a:r>
              <a:rPr lang="en-US" dirty="0" smtClean="0"/>
              <a:t>Type in or paste your text here</a:t>
            </a:r>
          </a:p>
        </p:txBody>
      </p:sp>
      <p:sp>
        <p:nvSpPr>
          <p:cNvPr id="81" name="Text Box 14"/>
          <p:cNvSpPr txBox="1">
            <a:spLocks noChangeArrowheads="1"/>
          </p:cNvSpPr>
          <p:nvPr userDrawn="1"/>
        </p:nvSpPr>
        <p:spPr bwMode="auto">
          <a:xfrm>
            <a:off x="918370" y="1615694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smtClean="0">
                <a:solidFill>
                  <a:schemeClr val="bg1">
                    <a:lumMod val="50000"/>
                  </a:schemeClr>
                </a:solidFill>
                <a:latin typeface="Arial" charset="0"/>
              </a:rPr>
              <a:t>RESEARCH POSTER PRESENTATION </a:t>
            </a:r>
            <a:r>
              <a:rPr lang="en-US" sz="300" b="1" dirty="0">
                <a:solidFill>
                  <a:schemeClr val="bg1">
                    <a:lumMod val="50000"/>
                  </a:schemeClr>
                </a:solidFill>
                <a:latin typeface="Arial" charset="0"/>
              </a:rPr>
              <a:t>DESIGN © </a:t>
            </a:r>
            <a:r>
              <a:rPr lang="en-US" sz="300" b="1" dirty="0" smtClean="0">
                <a:solidFill>
                  <a:schemeClr val="bg1">
                    <a:lumMod val="50000"/>
                  </a:schemeClr>
                </a:solidFill>
                <a:latin typeface="Arial" charset="0"/>
              </a:rPr>
              <a:t>2012</a:t>
            </a:r>
            <a:endParaRPr lang="en-US" sz="300" b="1" dirty="0">
              <a:solidFill>
                <a:schemeClr val="bg1">
                  <a:lumMod val="50000"/>
                </a:schemeClr>
              </a:solidFill>
              <a:latin typeface="Arial" charset="0"/>
            </a:endParaRPr>
          </a:p>
          <a:p>
            <a:pPr eaLnBrk="0" hangingPunct="0">
              <a:lnSpc>
                <a:spcPct val="65000"/>
              </a:lnSpc>
              <a:spcBef>
                <a:spcPct val="50000"/>
              </a:spcBef>
              <a:defRPr/>
            </a:pPr>
            <a:r>
              <a:rPr lang="en-US" sz="600" b="1" dirty="0">
                <a:solidFill>
                  <a:schemeClr val="bg1">
                    <a:lumMod val="50000"/>
                  </a:schemeClr>
                </a:solidFill>
                <a:latin typeface="Arial" charset="0"/>
              </a:rPr>
              <a:t>www.PosterPresentations.com</a:t>
            </a:r>
          </a:p>
        </p:txBody>
      </p:sp>
    </p:spTree>
  </p:cSld>
  <p:clrMapOvr>
    <a:masterClrMapping/>
  </p:clrMapOvr>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tandard 3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565116" y="3354109"/>
            <a:ext cx="8494548"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6" name="Text Placeholder 5"/>
          <p:cNvSpPr>
            <a:spLocks noGrp="1"/>
          </p:cNvSpPr>
          <p:nvPr>
            <p:ph type="body" sz="quarter" idx="11" hasCustomPrompt="1"/>
          </p:nvPr>
        </p:nvSpPr>
        <p:spPr>
          <a:xfrm>
            <a:off x="576461" y="2946900"/>
            <a:ext cx="8483204"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INTRODUCTION or ABSTRACT</a:t>
            </a:r>
            <a:endParaRPr lang="en-US" dirty="0"/>
          </a:p>
        </p:txBody>
      </p:sp>
      <p:sp>
        <p:nvSpPr>
          <p:cNvPr id="19" name="Text Placeholder 3"/>
          <p:cNvSpPr>
            <a:spLocks noGrp="1"/>
          </p:cNvSpPr>
          <p:nvPr>
            <p:ph type="body" sz="quarter" idx="19" hasCustomPrompt="1"/>
          </p:nvPr>
        </p:nvSpPr>
        <p:spPr>
          <a:xfrm>
            <a:off x="576461" y="9035724"/>
            <a:ext cx="8495540"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0" name="Text Placeholder 5"/>
          <p:cNvSpPr>
            <a:spLocks noGrp="1"/>
          </p:cNvSpPr>
          <p:nvPr>
            <p:ph type="body" sz="quarter" idx="20" hasCustomPrompt="1"/>
          </p:nvPr>
        </p:nvSpPr>
        <p:spPr>
          <a:xfrm>
            <a:off x="588799" y="8644569"/>
            <a:ext cx="8483203"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OBJECTIVES</a:t>
            </a:r>
            <a:endParaRPr lang="en-US" dirty="0"/>
          </a:p>
        </p:txBody>
      </p:sp>
      <p:sp>
        <p:nvSpPr>
          <p:cNvPr id="21" name="Text Placeholder 3"/>
          <p:cNvSpPr>
            <a:spLocks noGrp="1"/>
          </p:cNvSpPr>
          <p:nvPr>
            <p:ph type="body" sz="quarter" idx="21" hasCustomPrompt="1"/>
          </p:nvPr>
        </p:nvSpPr>
        <p:spPr>
          <a:xfrm>
            <a:off x="9471422" y="10733346"/>
            <a:ext cx="8482209"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2" name="Text Placeholder 5"/>
          <p:cNvSpPr>
            <a:spLocks noGrp="1"/>
          </p:cNvSpPr>
          <p:nvPr>
            <p:ph type="body" sz="quarter" idx="22" hasCustomPrompt="1"/>
          </p:nvPr>
        </p:nvSpPr>
        <p:spPr>
          <a:xfrm>
            <a:off x="9471422" y="10309786"/>
            <a:ext cx="8482209"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MATERIALS &amp; METHODS</a:t>
            </a:r>
            <a:endParaRPr lang="en-US" dirty="0"/>
          </a:p>
        </p:txBody>
      </p:sp>
      <p:sp>
        <p:nvSpPr>
          <p:cNvPr id="23" name="Text Placeholder 3"/>
          <p:cNvSpPr>
            <a:spLocks noGrp="1"/>
          </p:cNvSpPr>
          <p:nvPr>
            <p:ph type="body" sz="quarter" idx="23" hasCustomPrompt="1"/>
          </p:nvPr>
        </p:nvSpPr>
        <p:spPr>
          <a:xfrm>
            <a:off x="9476384" y="3378398"/>
            <a:ext cx="8482209"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4" name="Text Placeholder 5"/>
          <p:cNvSpPr>
            <a:spLocks noGrp="1"/>
          </p:cNvSpPr>
          <p:nvPr>
            <p:ph type="body" sz="quarter" idx="24" hasCustomPrompt="1"/>
          </p:nvPr>
        </p:nvSpPr>
        <p:spPr>
          <a:xfrm>
            <a:off x="9471422" y="2946900"/>
            <a:ext cx="8487172"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RESULTS</a:t>
            </a:r>
            <a:endParaRPr lang="en-US" dirty="0"/>
          </a:p>
        </p:txBody>
      </p:sp>
      <p:sp>
        <p:nvSpPr>
          <p:cNvPr id="25" name="Text Placeholder 5"/>
          <p:cNvSpPr>
            <a:spLocks noGrp="1"/>
          </p:cNvSpPr>
          <p:nvPr>
            <p:ph type="body" sz="quarter" idx="25" hasCustomPrompt="1"/>
          </p:nvPr>
        </p:nvSpPr>
        <p:spPr>
          <a:xfrm>
            <a:off x="18372337" y="2946900"/>
            <a:ext cx="8485018"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CONCLUSIONS</a:t>
            </a:r>
            <a:endParaRPr lang="en-US" dirty="0"/>
          </a:p>
        </p:txBody>
      </p:sp>
      <p:sp>
        <p:nvSpPr>
          <p:cNvPr id="26" name="Text Placeholder 3"/>
          <p:cNvSpPr>
            <a:spLocks noGrp="1"/>
          </p:cNvSpPr>
          <p:nvPr>
            <p:ph type="body" sz="quarter" idx="26" hasCustomPrompt="1"/>
          </p:nvPr>
        </p:nvSpPr>
        <p:spPr>
          <a:xfrm>
            <a:off x="18372337" y="3354109"/>
            <a:ext cx="8485018"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7" name="Text Placeholder 5"/>
          <p:cNvSpPr>
            <a:spLocks noGrp="1"/>
          </p:cNvSpPr>
          <p:nvPr>
            <p:ph type="body" sz="quarter" idx="27" hasCustomPrompt="1"/>
          </p:nvPr>
        </p:nvSpPr>
        <p:spPr>
          <a:xfrm>
            <a:off x="18372337" y="8628515"/>
            <a:ext cx="8485018"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REFERENCES</a:t>
            </a:r>
            <a:endParaRPr lang="en-US" dirty="0"/>
          </a:p>
        </p:txBody>
      </p:sp>
      <p:sp>
        <p:nvSpPr>
          <p:cNvPr id="28" name="Text Placeholder 3"/>
          <p:cNvSpPr>
            <a:spLocks noGrp="1"/>
          </p:cNvSpPr>
          <p:nvPr>
            <p:ph type="body" sz="quarter" idx="28" hasCustomPrompt="1"/>
          </p:nvPr>
        </p:nvSpPr>
        <p:spPr>
          <a:xfrm>
            <a:off x="18369192" y="9056044"/>
            <a:ext cx="8488163"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9" name="Text Placeholder 5"/>
          <p:cNvSpPr>
            <a:spLocks noGrp="1"/>
          </p:cNvSpPr>
          <p:nvPr>
            <p:ph type="body" sz="quarter" idx="29" hasCustomPrompt="1"/>
          </p:nvPr>
        </p:nvSpPr>
        <p:spPr>
          <a:xfrm>
            <a:off x="18372337" y="12862783"/>
            <a:ext cx="8485018"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ACKNOWLEDGEMENTS  or  CONTACT</a:t>
            </a:r>
            <a:endParaRPr lang="en-US" dirty="0"/>
          </a:p>
        </p:txBody>
      </p:sp>
      <p:sp>
        <p:nvSpPr>
          <p:cNvPr id="30" name="Text Placeholder 3"/>
          <p:cNvSpPr>
            <a:spLocks noGrp="1"/>
          </p:cNvSpPr>
          <p:nvPr>
            <p:ph type="body" sz="quarter" idx="30" hasCustomPrompt="1"/>
          </p:nvPr>
        </p:nvSpPr>
        <p:spPr>
          <a:xfrm>
            <a:off x="18372337" y="13290312"/>
            <a:ext cx="8488163"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60" name="Picture Placeholder 13"/>
          <p:cNvSpPr>
            <a:spLocks noGrp="1"/>
          </p:cNvSpPr>
          <p:nvPr>
            <p:ph type="pic" sz="quarter" idx="15" hasCustomPrompt="1"/>
          </p:nvPr>
        </p:nvSpPr>
        <p:spPr>
          <a:xfrm>
            <a:off x="571500" y="571500"/>
            <a:ext cx="2762250" cy="1257300"/>
          </a:xfrm>
          <a:prstGeom prst="rect">
            <a:avLst/>
          </a:prstGeom>
        </p:spPr>
        <p:txBody>
          <a:bodyPr lIns="52249" tIns="26124" rIns="52249" bIns="26124" anchor="ctr"/>
          <a:lstStyle>
            <a:lvl1pPr algn="ctr">
              <a:buNone/>
              <a:defRPr sz="2300">
                <a:solidFill>
                  <a:schemeClr val="bg1"/>
                </a:solidFill>
              </a:defRPr>
            </a:lvl1pPr>
          </a:lstStyle>
          <a:p>
            <a:r>
              <a:rPr lang="en-US" dirty="0" smtClean="0"/>
              <a:t>LOGO</a:t>
            </a:r>
            <a:endParaRPr lang="en-US" dirty="0"/>
          </a:p>
        </p:txBody>
      </p:sp>
      <p:sp>
        <p:nvSpPr>
          <p:cNvPr id="61" name="Picture Placeholder 13"/>
          <p:cNvSpPr>
            <a:spLocks noGrp="1"/>
          </p:cNvSpPr>
          <p:nvPr>
            <p:ph type="pic" sz="quarter" idx="18" hasCustomPrompt="1"/>
          </p:nvPr>
        </p:nvSpPr>
        <p:spPr>
          <a:xfrm>
            <a:off x="24098250" y="571500"/>
            <a:ext cx="2762250" cy="1257300"/>
          </a:xfrm>
          <a:prstGeom prst="rect">
            <a:avLst/>
          </a:prstGeom>
        </p:spPr>
        <p:txBody>
          <a:bodyPr lIns="52249" tIns="26124" rIns="52249" bIns="26124" anchor="ctr"/>
          <a:lstStyle>
            <a:lvl1pPr algn="ctr">
              <a:buNone/>
              <a:defRPr sz="2300">
                <a:solidFill>
                  <a:schemeClr val="bg1"/>
                </a:solidFill>
              </a:defRPr>
            </a:lvl1pPr>
          </a:lstStyle>
          <a:p>
            <a:r>
              <a:rPr lang="en-US" dirty="0" smtClean="0"/>
              <a:t>LOGO</a:t>
            </a:r>
            <a:endParaRPr lang="en-US" dirty="0"/>
          </a:p>
        </p:txBody>
      </p:sp>
      <p:sp>
        <p:nvSpPr>
          <p:cNvPr id="72" name="Text Placeholder 76"/>
          <p:cNvSpPr>
            <a:spLocks noGrp="1"/>
          </p:cNvSpPr>
          <p:nvPr>
            <p:ph type="body" sz="quarter" idx="150" hasCustomPrompt="1"/>
          </p:nvPr>
        </p:nvSpPr>
        <p:spPr>
          <a:xfrm>
            <a:off x="3662362" y="1078170"/>
            <a:ext cx="20107276" cy="598230"/>
          </a:xfrm>
          <a:prstGeom prst="rect">
            <a:avLst/>
          </a:prstGeom>
        </p:spPr>
        <p:txBody>
          <a:bodyPr>
            <a:noAutofit/>
          </a:bodyPr>
          <a:lstStyle>
            <a:lvl1pPr algn="ctr">
              <a:buFontTx/>
              <a:buNone/>
              <a:defRPr sz="3600">
                <a:solidFill>
                  <a:srgbClr val="002855"/>
                </a:solidFill>
                <a:latin typeface="Arial" pitchFamily="34" charset="0"/>
                <a:cs typeface="Arial" pitchFamily="34" charset="0"/>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authors</a:t>
            </a:r>
            <a:endParaRPr lang="en-US" dirty="0"/>
          </a:p>
        </p:txBody>
      </p:sp>
      <p:sp>
        <p:nvSpPr>
          <p:cNvPr id="75" name="Text Placeholder 76"/>
          <p:cNvSpPr>
            <a:spLocks noGrp="1"/>
          </p:cNvSpPr>
          <p:nvPr>
            <p:ph type="body" sz="quarter" idx="184" hasCustomPrompt="1"/>
          </p:nvPr>
        </p:nvSpPr>
        <p:spPr>
          <a:xfrm>
            <a:off x="3662362" y="1676399"/>
            <a:ext cx="20107276" cy="634555"/>
          </a:xfrm>
          <a:prstGeom prst="rect">
            <a:avLst/>
          </a:prstGeom>
        </p:spPr>
        <p:txBody>
          <a:bodyPr>
            <a:noAutofit/>
          </a:bodyPr>
          <a:lstStyle>
            <a:lvl1pPr algn="ctr">
              <a:buFontTx/>
              <a:buNone/>
              <a:defRPr sz="2800">
                <a:solidFill>
                  <a:srgbClr val="002855"/>
                </a:solidFill>
                <a:latin typeface="Arial" pitchFamily="34" charset="0"/>
                <a:cs typeface="Arial" pitchFamily="34" charset="0"/>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affiliations</a:t>
            </a:r>
            <a:endParaRPr lang="en-US" dirty="0"/>
          </a:p>
        </p:txBody>
      </p:sp>
      <p:sp>
        <p:nvSpPr>
          <p:cNvPr id="77" name="Text Placeholder 76"/>
          <p:cNvSpPr>
            <a:spLocks noGrp="1"/>
          </p:cNvSpPr>
          <p:nvPr>
            <p:ph type="body" sz="quarter" idx="185" hasCustomPrompt="1"/>
          </p:nvPr>
        </p:nvSpPr>
        <p:spPr>
          <a:xfrm>
            <a:off x="3662362" y="232386"/>
            <a:ext cx="20107276" cy="834414"/>
          </a:xfrm>
          <a:prstGeom prst="rect">
            <a:avLst/>
          </a:prstGeom>
        </p:spPr>
        <p:txBody>
          <a:bodyPr>
            <a:normAutofit/>
          </a:bodyPr>
          <a:lstStyle>
            <a:lvl1pPr algn="ctr">
              <a:buFontTx/>
              <a:buNone/>
              <a:defRPr sz="4800">
                <a:solidFill>
                  <a:srgbClr val="002855"/>
                </a:solidFill>
                <a:latin typeface="Arial" pitchFamily="34" charset="0"/>
                <a:cs typeface="Arial" pitchFamily="34" charset="0"/>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title</a:t>
            </a:r>
            <a:endParaRPr lang="en-US" dirty="0"/>
          </a:p>
        </p:txBody>
      </p:sp>
      <p:sp>
        <p:nvSpPr>
          <p:cNvPr id="63" name="Text Placeholder 5"/>
          <p:cNvSpPr>
            <a:spLocks noGrp="1"/>
          </p:cNvSpPr>
          <p:nvPr>
            <p:ph type="body" sz="quarter" idx="95"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66" name="Text Placeholder 3"/>
          <p:cNvSpPr>
            <a:spLocks noGrp="1"/>
          </p:cNvSpPr>
          <p:nvPr>
            <p:ph type="body" sz="quarter" idx="107"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69" name="Text Placeholder 3"/>
          <p:cNvSpPr>
            <a:spLocks noGrp="1"/>
          </p:cNvSpPr>
          <p:nvPr>
            <p:ph type="body" sz="quarter" idx="116"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78" name="Text Placeholder 3"/>
          <p:cNvSpPr>
            <a:spLocks noGrp="1"/>
          </p:cNvSpPr>
          <p:nvPr>
            <p:ph type="body" sz="quarter" idx="117"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79" name="Text Placeholder 3"/>
          <p:cNvSpPr>
            <a:spLocks noGrp="1"/>
          </p:cNvSpPr>
          <p:nvPr>
            <p:ph type="body" sz="quarter" idx="118"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0" name="Text Placeholder 3"/>
          <p:cNvSpPr>
            <a:spLocks noGrp="1"/>
          </p:cNvSpPr>
          <p:nvPr>
            <p:ph type="body" sz="quarter" idx="119"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1" name="Text Placeholder 3"/>
          <p:cNvSpPr>
            <a:spLocks noGrp="1"/>
          </p:cNvSpPr>
          <p:nvPr>
            <p:ph type="body" sz="quarter" idx="120"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2" name="Text Placeholder 3"/>
          <p:cNvSpPr>
            <a:spLocks noGrp="1"/>
          </p:cNvSpPr>
          <p:nvPr>
            <p:ph type="body" sz="quarter" idx="121"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3" name="Text Placeholder 3"/>
          <p:cNvSpPr>
            <a:spLocks noGrp="1"/>
          </p:cNvSpPr>
          <p:nvPr>
            <p:ph type="body" sz="quarter" idx="122"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4" name="Text Placeholder 3"/>
          <p:cNvSpPr>
            <a:spLocks noGrp="1"/>
          </p:cNvSpPr>
          <p:nvPr>
            <p:ph type="body" sz="quarter" idx="123"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5" name="Text Placeholder 3"/>
          <p:cNvSpPr>
            <a:spLocks noGrp="1"/>
          </p:cNvSpPr>
          <p:nvPr>
            <p:ph type="body" sz="quarter" idx="124"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6" name="Text Placeholder 3"/>
          <p:cNvSpPr>
            <a:spLocks noGrp="1"/>
          </p:cNvSpPr>
          <p:nvPr>
            <p:ph type="body" sz="quarter" idx="125"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7" name="Picture Placeholder 13"/>
          <p:cNvSpPr>
            <a:spLocks noGrp="1"/>
          </p:cNvSpPr>
          <p:nvPr>
            <p:ph type="pic" sz="quarter" idx="11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8" name="Picture Placeholder 13"/>
          <p:cNvSpPr>
            <a:spLocks noGrp="1"/>
          </p:cNvSpPr>
          <p:nvPr>
            <p:ph type="pic" sz="quarter" idx="126"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9" name="Picture Placeholder 13"/>
          <p:cNvSpPr>
            <a:spLocks noGrp="1"/>
          </p:cNvSpPr>
          <p:nvPr>
            <p:ph type="pic" sz="quarter" idx="127"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0" name="Picture Placeholder 13"/>
          <p:cNvSpPr>
            <a:spLocks noGrp="1"/>
          </p:cNvSpPr>
          <p:nvPr>
            <p:ph type="pic" sz="quarter" idx="128"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1" name="Picture Placeholder 13"/>
          <p:cNvSpPr>
            <a:spLocks noGrp="1"/>
          </p:cNvSpPr>
          <p:nvPr>
            <p:ph type="pic" sz="quarter" idx="129"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2" name="Picture Placeholder 13"/>
          <p:cNvSpPr>
            <a:spLocks noGrp="1"/>
          </p:cNvSpPr>
          <p:nvPr>
            <p:ph type="pic" sz="quarter" idx="130"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3" name="Picture Placeholder 13"/>
          <p:cNvSpPr>
            <a:spLocks noGrp="1"/>
          </p:cNvSpPr>
          <p:nvPr>
            <p:ph type="pic" sz="quarter" idx="131"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4" name="Picture Placeholder 13"/>
          <p:cNvSpPr>
            <a:spLocks noGrp="1"/>
          </p:cNvSpPr>
          <p:nvPr>
            <p:ph type="pic" sz="quarter" idx="132"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5" name="Picture Placeholder 13"/>
          <p:cNvSpPr>
            <a:spLocks noGrp="1"/>
          </p:cNvSpPr>
          <p:nvPr>
            <p:ph type="pic" sz="quarter" idx="133"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6" name="Picture Placeholder 13"/>
          <p:cNvSpPr>
            <a:spLocks noGrp="1"/>
          </p:cNvSpPr>
          <p:nvPr>
            <p:ph type="pic" sz="quarter" idx="134"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7" name="Picture Placeholder 13"/>
          <p:cNvSpPr>
            <a:spLocks noGrp="1"/>
          </p:cNvSpPr>
          <p:nvPr>
            <p:ph type="pic" sz="quarter" idx="13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8" name="Text Placeholder 5"/>
          <p:cNvSpPr>
            <a:spLocks noGrp="1"/>
          </p:cNvSpPr>
          <p:nvPr>
            <p:ph type="body" sz="quarter" idx="136"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99" name="Text Placeholder 5"/>
          <p:cNvSpPr>
            <a:spLocks noGrp="1"/>
          </p:cNvSpPr>
          <p:nvPr>
            <p:ph type="body" sz="quarter" idx="137"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00" name="Text Placeholder 5"/>
          <p:cNvSpPr>
            <a:spLocks noGrp="1"/>
          </p:cNvSpPr>
          <p:nvPr>
            <p:ph type="body" sz="quarter" idx="138"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01" name="Text Placeholder 5"/>
          <p:cNvSpPr>
            <a:spLocks noGrp="1"/>
          </p:cNvSpPr>
          <p:nvPr>
            <p:ph type="body" sz="quarter" idx="139"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02" name="Text Placeholder 5"/>
          <p:cNvSpPr>
            <a:spLocks noGrp="1"/>
          </p:cNvSpPr>
          <p:nvPr>
            <p:ph type="body" sz="quarter" idx="140"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03" name="Text Placeholder 5"/>
          <p:cNvSpPr>
            <a:spLocks noGrp="1"/>
          </p:cNvSpPr>
          <p:nvPr>
            <p:ph type="body" sz="quarter" idx="141"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04" name="Text Placeholder 5"/>
          <p:cNvSpPr>
            <a:spLocks noGrp="1"/>
          </p:cNvSpPr>
          <p:nvPr>
            <p:ph type="body" sz="quarter" idx="142"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12" name="Text Placeholder 5"/>
          <p:cNvSpPr>
            <a:spLocks noGrp="1"/>
          </p:cNvSpPr>
          <p:nvPr>
            <p:ph type="body" sz="quarter" idx="143"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13" name="Text Placeholder 5"/>
          <p:cNvSpPr>
            <a:spLocks noGrp="1"/>
          </p:cNvSpPr>
          <p:nvPr>
            <p:ph type="body" sz="quarter" idx="144"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32" name="Text Placeholder 5"/>
          <p:cNvSpPr>
            <a:spLocks noGrp="1"/>
          </p:cNvSpPr>
          <p:nvPr>
            <p:ph type="body" sz="quarter" idx="145"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33" name="Text Placeholder 5"/>
          <p:cNvSpPr>
            <a:spLocks noGrp="1"/>
          </p:cNvSpPr>
          <p:nvPr>
            <p:ph type="body" sz="quarter" idx="146"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34" name="Text Placeholder 5"/>
          <p:cNvSpPr>
            <a:spLocks noGrp="1"/>
          </p:cNvSpPr>
          <p:nvPr>
            <p:ph type="body" sz="quarter" idx="147"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35" name="Text Placeholder 5"/>
          <p:cNvSpPr>
            <a:spLocks noGrp="1"/>
          </p:cNvSpPr>
          <p:nvPr>
            <p:ph type="body" sz="quarter" idx="148"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36" name="Text Placeholder 5"/>
          <p:cNvSpPr>
            <a:spLocks noGrp="1"/>
          </p:cNvSpPr>
          <p:nvPr>
            <p:ph type="body" sz="quarter" idx="149"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Wide center column">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568308" y="3416455"/>
            <a:ext cx="6285508"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6" name="Text Placeholder 5"/>
          <p:cNvSpPr>
            <a:spLocks noGrp="1"/>
          </p:cNvSpPr>
          <p:nvPr>
            <p:ph type="body" sz="quarter" idx="11" hasCustomPrompt="1"/>
          </p:nvPr>
        </p:nvSpPr>
        <p:spPr>
          <a:xfrm>
            <a:off x="570789" y="3009246"/>
            <a:ext cx="6280547" cy="382517"/>
          </a:xfrm>
          <a:prstGeom prst="rect">
            <a:avLst/>
          </a:prstGeom>
          <a:solidFill>
            <a:srgbClr val="002855"/>
          </a:solidFill>
        </p:spPr>
        <p:txBody>
          <a:bodyPr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INTRODUCTION or ABSTRACT</a:t>
            </a:r>
            <a:endParaRPr lang="en-US" dirty="0"/>
          </a:p>
        </p:txBody>
      </p:sp>
      <p:sp>
        <p:nvSpPr>
          <p:cNvPr id="19" name="Text Placeholder 3"/>
          <p:cNvSpPr>
            <a:spLocks noGrp="1"/>
          </p:cNvSpPr>
          <p:nvPr>
            <p:ph type="body" sz="quarter" idx="19" hasCustomPrompt="1"/>
          </p:nvPr>
        </p:nvSpPr>
        <p:spPr>
          <a:xfrm>
            <a:off x="567812" y="7540814"/>
            <a:ext cx="6286500"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0" name="Text Placeholder 5"/>
          <p:cNvSpPr>
            <a:spLocks noGrp="1"/>
          </p:cNvSpPr>
          <p:nvPr>
            <p:ph type="body" sz="quarter" idx="20" hasCustomPrompt="1"/>
          </p:nvPr>
        </p:nvSpPr>
        <p:spPr>
          <a:xfrm>
            <a:off x="570293" y="7129339"/>
            <a:ext cx="6281539"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OBJECTIVES</a:t>
            </a:r>
            <a:endParaRPr lang="en-US" dirty="0"/>
          </a:p>
        </p:txBody>
      </p:sp>
      <p:sp>
        <p:nvSpPr>
          <p:cNvPr id="21" name="Text Placeholder 3"/>
          <p:cNvSpPr>
            <a:spLocks noGrp="1"/>
          </p:cNvSpPr>
          <p:nvPr>
            <p:ph type="body" sz="quarter" idx="21" hasCustomPrompt="1"/>
          </p:nvPr>
        </p:nvSpPr>
        <p:spPr>
          <a:xfrm>
            <a:off x="7241977" y="3432806"/>
            <a:ext cx="12950030"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2" name="Text Placeholder 5"/>
          <p:cNvSpPr>
            <a:spLocks noGrp="1"/>
          </p:cNvSpPr>
          <p:nvPr>
            <p:ph type="body" sz="quarter" idx="22" hasCustomPrompt="1"/>
          </p:nvPr>
        </p:nvSpPr>
        <p:spPr>
          <a:xfrm>
            <a:off x="7241977" y="3009246"/>
            <a:ext cx="12950031"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(header)  MATERIALS &amp; METHODS</a:t>
            </a:r>
            <a:endParaRPr lang="en-US" dirty="0"/>
          </a:p>
        </p:txBody>
      </p:sp>
      <p:sp>
        <p:nvSpPr>
          <p:cNvPr id="23" name="Text Placeholder 3"/>
          <p:cNvSpPr>
            <a:spLocks noGrp="1"/>
          </p:cNvSpPr>
          <p:nvPr>
            <p:ph type="body" sz="quarter" idx="23" hasCustomPrompt="1"/>
          </p:nvPr>
        </p:nvSpPr>
        <p:spPr>
          <a:xfrm>
            <a:off x="7241977" y="10987984"/>
            <a:ext cx="12950031"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4" name="Text Placeholder 5"/>
          <p:cNvSpPr>
            <a:spLocks noGrp="1"/>
          </p:cNvSpPr>
          <p:nvPr>
            <p:ph type="body" sz="quarter" idx="24" hasCustomPrompt="1"/>
          </p:nvPr>
        </p:nvSpPr>
        <p:spPr>
          <a:xfrm>
            <a:off x="7241977" y="10560455"/>
            <a:ext cx="12950031"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RESULTS</a:t>
            </a:r>
            <a:endParaRPr lang="en-US" dirty="0"/>
          </a:p>
        </p:txBody>
      </p:sp>
      <p:sp>
        <p:nvSpPr>
          <p:cNvPr id="25" name="Text Placeholder 5"/>
          <p:cNvSpPr>
            <a:spLocks noGrp="1"/>
          </p:cNvSpPr>
          <p:nvPr>
            <p:ph type="body" sz="quarter" idx="25" hasCustomPrompt="1"/>
          </p:nvPr>
        </p:nvSpPr>
        <p:spPr>
          <a:xfrm>
            <a:off x="20600583" y="3009246"/>
            <a:ext cx="6279386"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CONCLUSIONS</a:t>
            </a:r>
            <a:endParaRPr lang="en-US" dirty="0"/>
          </a:p>
        </p:txBody>
      </p:sp>
      <p:sp>
        <p:nvSpPr>
          <p:cNvPr id="26" name="Text Placeholder 3"/>
          <p:cNvSpPr>
            <a:spLocks noGrp="1"/>
          </p:cNvSpPr>
          <p:nvPr>
            <p:ph type="body" sz="quarter" idx="26" hasCustomPrompt="1"/>
          </p:nvPr>
        </p:nvSpPr>
        <p:spPr>
          <a:xfrm>
            <a:off x="20600583" y="3436775"/>
            <a:ext cx="6279386"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7" name="Text Placeholder 5"/>
          <p:cNvSpPr>
            <a:spLocks noGrp="1"/>
          </p:cNvSpPr>
          <p:nvPr>
            <p:ph type="body" sz="quarter" idx="27" hasCustomPrompt="1"/>
          </p:nvPr>
        </p:nvSpPr>
        <p:spPr>
          <a:xfrm>
            <a:off x="20600583" y="7159451"/>
            <a:ext cx="6279386"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REFERENCES</a:t>
            </a:r>
            <a:endParaRPr lang="en-US" dirty="0"/>
          </a:p>
        </p:txBody>
      </p:sp>
      <p:sp>
        <p:nvSpPr>
          <p:cNvPr id="28" name="Text Placeholder 3"/>
          <p:cNvSpPr>
            <a:spLocks noGrp="1"/>
          </p:cNvSpPr>
          <p:nvPr>
            <p:ph type="body" sz="quarter" idx="28" hasCustomPrompt="1"/>
          </p:nvPr>
        </p:nvSpPr>
        <p:spPr>
          <a:xfrm>
            <a:off x="20599011" y="7586980"/>
            <a:ext cx="6282531"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9" name="Text Placeholder 5"/>
          <p:cNvSpPr>
            <a:spLocks noGrp="1"/>
          </p:cNvSpPr>
          <p:nvPr>
            <p:ph type="body" sz="quarter" idx="29" hasCustomPrompt="1"/>
          </p:nvPr>
        </p:nvSpPr>
        <p:spPr>
          <a:xfrm>
            <a:off x="20600583" y="12862784"/>
            <a:ext cx="6279386"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ACKNOWLEDGEMENTS  or  CONTACT</a:t>
            </a:r>
            <a:endParaRPr lang="en-US" dirty="0"/>
          </a:p>
        </p:txBody>
      </p:sp>
      <p:sp>
        <p:nvSpPr>
          <p:cNvPr id="30" name="Text Placeholder 3"/>
          <p:cNvSpPr>
            <a:spLocks noGrp="1"/>
          </p:cNvSpPr>
          <p:nvPr>
            <p:ph type="body" sz="quarter" idx="30" hasCustomPrompt="1"/>
          </p:nvPr>
        </p:nvSpPr>
        <p:spPr>
          <a:xfrm>
            <a:off x="20599011" y="13290312"/>
            <a:ext cx="6282531"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59" name="Picture Placeholder 13"/>
          <p:cNvSpPr>
            <a:spLocks noGrp="1"/>
          </p:cNvSpPr>
          <p:nvPr>
            <p:ph type="pic" sz="quarter" idx="18" hasCustomPrompt="1"/>
          </p:nvPr>
        </p:nvSpPr>
        <p:spPr>
          <a:xfrm>
            <a:off x="24098250" y="571500"/>
            <a:ext cx="2762250" cy="1257300"/>
          </a:xfrm>
          <a:prstGeom prst="rect">
            <a:avLst/>
          </a:prstGeom>
        </p:spPr>
        <p:txBody>
          <a:bodyPr lIns="52249" tIns="26124" rIns="52249" bIns="26124" anchor="ctr"/>
          <a:lstStyle>
            <a:lvl1pPr algn="ctr">
              <a:buNone/>
              <a:defRPr sz="2300">
                <a:solidFill>
                  <a:schemeClr val="bg1"/>
                </a:solidFill>
              </a:defRPr>
            </a:lvl1pPr>
          </a:lstStyle>
          <a:p>
            <a:r>
              <a:rPr lang="en-US" dirty="0" smtClean="0"/>
              <a:t>LOGO</a:t>
            </a:r>
            <a:endParaRPr lang="en-US" dirty="0"/>
          </a:p>
        </p:txBody>
      </p:sp>
      <p:sp>
        <p:nvSpPr>
          <p:cNvPr id="83" name="Text Placeholder 76"/>
          <p:cNvSpPr>
            <a:spLocks noGrp="1"/>
          </p:cNvSpPr>
          <p:nvPr>
            <p:ph type="body" sz="quarter" idx="150" hasCustomPrompt="1"/>
          </p:nvPr>
        </p:nvSpPr>
        <p:spPr>
          <a:xfrm>
            <a:off x="3662362" y="1078170"/>
            <a:ext cx="20107276" cy="598230"/>
          </a:xfrm>
          <a:prstGeom prst="rect">
            <a:avLst/>
          </a:prstGeom>
        </p:spPr>
        <p:txBody>
          <a:bodyPr>
            <a:noAutofit/>
          </a:bodyPr>
          <a:lstStyle>
            <a:lvl1pPr algn="ctr">
              <a:buFontTx/>
              <a:buNone/>
              <a:defRPr sz="3600">
                <a:solidFill>
                  <a:srgbClr val="002855"/>
                </a:solidFill>
                <a:latin typeface="Arial" pitchFamily="34" charset="0"/>
                <a:cs typeface="Arial" pitchFamily="34" charset="0"/>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authors</a:t>
            </a:r>
            <a:endParaRPr lang="en-US" dirty="0"/>
          </a:p>
        </p:txBody>
      </p:sp>
      <p:sp>
        <p:nvSpPr>
          <p:cNvPr id="84" name="Text Placeholder 76"/>
          <p:cNvSpPr>
            <a:spLocks noGrp="1"/>
          </p:cNvSpPr>
          <p:nvPr>
            <p:ph type="body" sz="quarter" idx="184" hasCustomPrompt="1"/>
          </p:nvPr>
        </p:nvSpPr>
        <p:spPr>
          <a:xfrm>
            <a:off x="3662362" y="1676399"/>
            <a:ext cx="20107276" cy="634555"/>
          </a:xfrm>
          <a:prstGeom prst="rect">
            <a:avLst/>
          </a:prstGeom>
        </p:spPr>
        <p:txBody>
          <a:bodyPr>
            <a:normAutofit/>
          </a:bodyPr>
          <a:lstStyle>
            <a:lvl1pPr algn="ctr">
              <a:buFontTx/>
              <a:buNone/>
              <a:defRPr sz="2800">
                <a:solidFill>
                  <a:srgbClr val="002855"/>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affiliations</a:t>
            </a:r>
            <a:endParaRPr lang="en-US" dirty="0"/>
          </a:p>
        </p:txBody>
      </p:sp>
      <p:sp>
        <p:nvSpPr>
          <p:cNvPr id="85" name="Text Placeholder 76"/>
          <p:cNvSpPr>
            <a:spLocks noGrp="1"/>
          </p:cNvSpPr>
          <p:nvPr>
            <p:ph type="body" sz="quarter" idx="185" hasCustomPrompt="1"/>
          </p:nvPr>
        </p:nvSpPr>
        <p:spPr>
          <a:xfrm>
            <a:off x="3662362" y="232386"/>
            <a:ext cx="20107276" cy="834414"/>
          </a:xfrm>
          <a:prstGeom prst="rect">
            <a:avLst/>
          </a:prstGeom>
        </p:spPr>
        <p:txBody>
          <a:bodyPr>
            <a:normAutofit/>
          </a:bodyPr>
          <a:lstStyle>
            <a:lvl1pPr algn="ctr">
              <a:buFontTx/>
              <a:buNone/>
              <a:defRPr sz="4800">
                <a:solidFill>
                  <a:srgbClr val="002855"/>
                </a:solidFill>
                <a:latin typeface="Arial" pitchFamily="34" charset="0"/>
                <a:cs typeface="Arial" pitchFamily="34" charset="0"/>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title</a:t>
            </a:r>
            <a:endParaRPr lang="en-US" dirty="0"/>
          </a:p>
        </p:txBody>
      </p:sp>
      <p:sp>
        <p:nvSpPr>
          <p:cNvPr id="70" name="Text Placeholder 5"/>
          <p:cNvSpPr>
            <a:spLocks noGrp="1"/>
          </p:cNvSpPr>
          <p:nvPr>
            <p:ph type="body" sz="quarter" idx="95"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81" name="Text Placeholder 3"/>
          <p:cNvSpPr>
            <a:spLocks noGrp="1"/>
          </p:cNvSpPr>
          <p:nvPr>
            <p:ph type="body" sz="quarter" idx="107"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2" name="Text Placeholder 3"/>
          <p:cNvSpPr>
            <a:spLocks noGrp="1"/>
          </p:cNvSpPr>
          <p:nvPr>
            <p:ph type="body" sz="quarter" idx="116"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6" name="Text Placeholder 3"/>
          <p:cNvSpPr>
            <a:spLocks noGrp="1"/>
          </p:cNvSpPr>
          <p:nvPr>
            <p:ph type="body" sz="quarter" idx="117"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7" name="Text Placeholder 3"/>
          <p:cNvSpPr>
            <a:spLocks noGrp="1"/>
          </p:cNvSpPr>
          <p:nvPr>
            <p:ph type="body" sz="quarter" idx="118"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8" name="Text Placeholder 3"/>
          <p:cNvSpPr>
            <a:spLocks noGrp="1"/>
          </p:cNvSpPr>
          <p:nvPr>
            <p:ph type="body" sz="quarter" idx="119"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9" name="Text Placeholder 3"/>
          <p:cNvSpPr>
            <a:spLocks noGrp="1"/>
          </p:cNvSpPr>
          <p:nvPr>
            <p:ph type="body" sz="quarter" idx="120"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90" name="Text Placeholder 3"/>
          <p:cNvSpPr>
            <a:spLocks noGrp="1"/>
          </p:cNvSpPr>
          <p:nvPr>
            <p:ph type="body" sz="quarter" idx="121"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102" name="Text Placeholder 3"/>
          <p:cNvSpPr>
            <a:spLocks noGrp="1"/>
          </p:cNvSpPr>
          <p:nvPr>
            <p:ph type="body" sz="quarter" idx="122"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103" name="Text Placeholder 3"/>
          <p:cNvSpPr>
            <a:spLocks noGrp="1"/>
          </p:cNvSpPr>
          <p:nvPr>
            <p:ph type="body" sz="quarter" idx="123"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104" name="Text Placeholder 3"/>
          <p:cNvSpPr>
            <a:spLocks noGrp="1"/>
          </p:cNvSpPr>
          <p:nvPr>
            <p:ph type="body" sz="quarter" idx="124"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105" name="Text Placeholder 3"/>
          <p:cNvSpPr>
            <a:spLocks noGrp="1"/>
          </p:cNvSpPr>
          <p:nvPr>
            <p:ph type="body" sz="quarter" idx="125"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106" name="Picture Placeholder 13"/>
          <p:cNvSpPr>
            <a:spLocks noGrp="1"/>
          </p:cNvSpPr>
          <p:nvPr>
            <p:ph type="pic" sz="quarter" idx="11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07" name="Picture Placeholder 13"/>
          <p:cNvSpPr>
            <a:spLocks noGrp="1"/>
          </p:cNvSpPr>
          <p:nvPr>
            <p:ph type="pic" sz="quarter" idx="126"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08" name="Picture Placeholder 13"/>
          <p:cNvSpPr>
            <a:spLocks noGrp="1"/>
          </p:cNvSpPr>
          <p:nvPr>
            <p:ph type="pic" sz="quarter" idx="127"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09" name="Picture Placeholder 13"/>
          <p:cNvSpPr>
            <a:spLocks noGrp="1"/>
          </p:cNvSpPr>
          <p:nvPr>
            <p:ph type="pic" sz="quarter" idx="128"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0" name="Picture Placeholder 13"/>
          <p:cNvSpPr>
            <a:spLocks noGrp="1"/>
          </p:cNvSpPr>
          <p:nvPr>
            <p:ph type="pic" sz="quarter" idx="129"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1" name="Picture Placeholder 13"/>
          <p:cNvSpPr>
            <a:spLocks noGrp="1"/>
          </p:cNvSpPr>
          <p:nvPr>
            <p:ph type="pic" sz="quarter" idx="130"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2" name="Picture Placeholder 13"/>
          <p:cNvSpPr>
            <a:spLocks noGrp="1"/>
          </p:cNvSpPr>
          <p:nvPr>
            <p:ph type="pic" sz="quarter" idx="131"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3" name="Picture Placeholder 13"/>
          <p:cNvSpPr>
            <a:spLocks noGrp="1"/>
          </p:cNvSpPr>
          <p:nvPr>
            <p:ph type="pic" sz="quarter" idx="132"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4" name="Picture Placeholder 13"/>
          <p:cNvSpPr>
            <a:spLocks noGrp="1"/>
          </p:cNvSpPr>
          <p:nvPr>
            <p:ph type="pic" sz="quarter" idx="133"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5" name="Picture Placeholder 13"/>
          <p:cNvSpPr>
            <a:spLocks noGrp="1"/>
          </p:cNvSpPr>
          <p:nvPr>
            <p:ph type="pic" sz="quarter" idx="134"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6" name="Picture Placeholder 13"/>
          <p:cNvSpPr>
            <a:spLocks noGrp="1"/>
          </p:cNvSpPr>
          <p:nvPr>
            <p:ph type="pic" sz="quarter" idx="13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7" name="Text Placeholder 5"/>
          <p:cNvSpPr>
            <a:spLocks noGrp="1"/>
          </p:cNvSpPr>
          <p:nvPr>
            <p:ph type="body" sz="quarter" idx="136"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18" name="Text Placeholder 5"/>
          <p:cNvSpPr>
            <a:spLocks noGrp="1"/>
          </p:cNvSpPr>
          <p:nvPr>
            <p:ph type="body" sz="quarter" idx="137"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19" name="Text Placeholder 5"/>
          <p:cNvSpPr>
            <a:spLocks noGrp="1"/>
          </p:cNvSpPr>
          <p:nvPr>
            <p:ph type="body" sz="quarter" idx="138"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26" name="Text Placeholder 5"/>
          <p:cNvSpPr>
            <a:spLocks noGrp="1"/>
          </p:cNvSpPr>
          <p:nvPr>
            <p:ph type="body" sz="quarter" idx="139"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27" name="Text Placeholder 5"/>
          <p:cNvSpPr>
            <a:spLocks noGrp="1"/>
          </p:cNvSpPr>
          <p:nvPr>
            <p:ph type="body" sz="quarter" idx="140"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28" name="Text Placeholder 5"/>
          <p:cNvSpPr>
            <a:spLocks noGrp="1"/>
          </p:cNvSpPr>
          <p:nvPr>
            <p:ph type="body" sz="quarter" idx="141"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29" name="Text Placeholder 5"/>
          <p:cNvSpPr>
            <a:spLocks noGrp="1"/>
          </p:cNvSpPr>
          <p:nvPr>
            <p:ph type="body" sz="quarter" idx="142"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30" name="Text Placeholder 5"/>
          <p:cNvSpPr>
            <a:spLocks noGrp="1"/>
          </p:cNvSpPr>
          <p:nvPr>
            <p:ph type="body" sz="quarter" idx="143"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31" name="Text Placeholder 5"/>
          <p:cNvSpPr>
            <a:spLocks noGrp="1"/>
          </p:cNvSpPr>
          <p:nvPr>
            <p:ph type="body" sz="quarter" idx="144"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32" name="Text Placeholder 5"/>
          <p:cNvSpPr>
            <a:spLocks noGrp="1"/>
          </p:cNvSpPr>
          <p:nvPr>
            <p:ph type="body" sz="quarter" idx="145"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33" name="Text Placeholder 5"/>
          <p:cNvSpPr>
            <a:spLocks noGrp="1"/>
          </p:cNvSpPr>
          <p:nvPr>
            <p:ph type="body" sz="quarter" idx="146"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34" name="Text Placeholder 5"/>
          <p:cNvSpPr>
            <a:spLocks noGrp="1"/>
          </p:cNvSpPr>
          <p:nvPr>
            <p:ph type="body" sz="quarter" idx="147"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35" name="Text Placeholder 5"/>
          <p:cNvSpPr>
            <a:spLocks noGrp="1"/>
          </p:cNvSpPr>
          <p:nvPr>
            <p:ph type="body" sz="quarter" idx="148"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36" name="Text Placeholder 5"/>
          <p:cNvSpPr>
            <a:spLocks noGrp="1"/>
          </p:cNvSpPr>
          <p:nvPr>
            <p:ph type="body" sz="quarter" idx="149"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Standard 4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576461" y="3341566"/>
            <a:ext cx="6274921"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baseline="0">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marL="0" marR="0" lvl="0" indent="0" algn="l" defTabSz="2507943" rtl="0" eaLnBrk="1" fontAlgn="auto" latinLnBrk="0" hangingPunct="1">
              <a:lnSpc>
                <a:spcPct val="100000"/>
              </a:lnSpc>
              <a:spcBef>
                <a:spcPct val="20000"/>
              </a:spcBef>
              <a:spcAft>
                <a:spcPts val="0"/>
              </a:spcAft>
              <a:buClrTx/>
              <a:buSzTx/>
              <a:buFont typeface="Arial" pitchFamily="34" charset="0"/>
              <a:buNone/>
              <a:tabLst/>
              <a:defRPr/>
            </a:pPr>
            <a:r>
              <a:rPr lang="en-US" dirty="0" smtClean="0"/>
              <a:t>Type in or paste your text here</a:t>
            </a:r>
          </a:p>
        </p:txBody>
      </p:sp>
      <p:sp>
        <p:nvSpPr>
          <p:cNvPr id="6" name="Text Placeholder 5"/>
          <p:cNvSpPr>
            <a:spLocks noGrp="1"/>
          </p:cNvSpPr>
          <p:nvPr>
            <p:ph type="body" sz="quarter" idx="11" hasCustomPrompt="1"/>
          </p:nvPr>
        </p:nvSpPr>
        <p:spPr>
          <a:xfrm>
            <a:off x="576461" y="2948667"/>
            <a:ext cx="6280547" cy="382517"/>
          </a:xfrm>
          <a:prstGeom prst="rect">
            <a:avLst/>
          </a:prstGeom>
          <a:solidFill>
            <a:srgbClr val="002855"/>
          </a:solidFill>
        </p:spPr>
        <p:txBody>
          <a:bodyPr lIns="52249" tIns="52249" rIns="52249" bIns="52249" anchor="ctr" anchorCtr="0">
            <a:spAutoFit/>
          </a:bodyPr>
          <a:lstStyle>
            <a:lvl1pPr algn="ctr">
              <a:buNone/>
              <a:defRPr sz="1800" b="1" u="none" baseline="0">
                <a:solidFill>
                  <a:schemeClr val="bg1"/>
                </a:solidFill>
              </a:defRPr>
            </a:lvl1pPr>
          </a:lstStyle>
          <a:p>
            <a:pPr lvl="0"/>
            <a:r>
              <a:rPr lang="en-US" dirty="0" smtClean="0"/>
              <a:t>(click to edit) INTRODUCTION or ABSTRACT</a:t>
            </a:r>
            <a:endParaRPr lang="en-US" dirty="0"/>
          </a:p>
        </p:txBody>
      </p:sp>
      <p:sp>
        <p:nvSpPr>
          <p:cNvPr id="18" name="Picture Placeholder 13"/>
          <p:cNvSpPr>
            <a:spLocks noGrp="1"/>
          </p:cNvSpPr>
          <p:nvPr>
            <p:ph type="pic" sz="quarter" idx="18" hasCustomPrompt="1"/>
          </p:nvPr>
        </p:nvSpPr>
        <p:spPr>
          <a:xfrm>
            <a:off x="24098250" y="571500"/>
            <a:ext cx="2762250" cy="1257300"/>
          </a:xfrm>
          <a:prstGeom prst="rect">
            <a:avLst/>
          </a:prstGeom>
        </p:spPr>
        <p:txBody>
          <a:bodyPr lIns="52249" tIns="26124" rIns="52249" bIns="26124" anchor="ctr"/>
          <a:lstStyle>
            <a:lvl1pPr algn="ctr">
              <a:buNone/>
              <a:defRPr sz="2300">
                <a:solidFill>
                  <a:schemeClr val="bg1"/>
                </a:solidFill>
              </a:defRPr>
            </a:lvl1pPr>
          </a:lstStyle>
          <a:p>
            <a:r>
              <a:rPr lang="en-US" dirty="0" smtClean="0"/>
              <a:t>LOO</a:t>
            </a:r>
            <a:endParaRPr lang="en-US" dirty="0"/>
          </a:p>
        </p:txBody>
      </p:sp>
      <p:sp>
        <p:nvSpPr>
          <p:cNvPr id="20" name="Text Placeholder 5"/>
          <p:cNvSpPr>
            <a:spLocks noGrp="1"/>
          </p:cNvSpPr>
          <p:nvPr>
            <p:ph type="body" sz="quarter" idx="20" hasCustomPrompt="1"/>
          </p:nvPr>
        </p:nvSpPr>
        <p:spPr>
          <a:xfrm>
            <a:off x="576461" y="7674416"/>
            <a:ext cx="6281539"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mn-lt"/>
              </a:defRPr>
            </a:lvl1pPr>
          </a:lstStyle>
          <a:p>
            <a:pPr lvl="0"/>
            <a:r>
              <a:rPr lang="en-US" dirty="0" smtClean="0"/>
              <a:t>(click to edit)  OBJECTIVES</a:t>
            </a:r>
            <a:endParaRPr lang="en-US" dirty="0"/>
          </a:p>
        </p:txBody>
      </p:sp>
      <p:sp>
        <p:nvSpPr>
          <p:cNvPr id="21" name="Text Placeholder 3"/>
          <p:cNvSpPr>
            <a:spLocks noGrp="1"/>
          </p:cNvSpPr>
          <p:nvPr>
            <p:ph type="body" sz="quarter" idx="21" hasCustomPrompt="1"/>
          </p:nvPr>
        </p:nvSpPr>
        <p:spPr>
          <a:xfrm>
            <a:off x="7241978" y="3341566"/>
            <a:ext cx="6280546"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Tx/>
              <a:buNone/>
              <a:tabLst/>
              <a:defRPr sz="1400" baseline="0">
                <a:latin typeface="+mn-lt"/>
              </a:defRPr>
            </a:lvl1pPr>
            <a:lvl2pPr marL="1304925" indent="0">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2" name="Text Placeholder 5"/>
          <p:cNvSpPr>
            <a:spLocks noGrp="1"/>
          </p:cNvSpPr>
          <p:nvPr>
            <p:ph type="body" sz="quarter" idx="22" hasCustomPrompt="1"/>
          </p:nvPr>
        </p:nvSpPr>
        <p:spPr>
          <a:xfrm>
            <a:off x="7241977" y="2948667"/>
            <a:ext cx="6280547" cy="382517"/>
          </a:xfrm>
          <a:prstGeom prst="rect">
            <a:avLst/>
          </a:prstGeom>
          <a:solidFill>
            <a:srgbClr val="002855"/>
          </a:solidFill>
        </p:spPr>
        <p:txBody>
          <a:bodyPr lIns="52249" tIns="52249" rIns="52249" bIns="52249" anchor="ctr" anchorCtr="0">
            <a:spAutoFit/>
          </a:bodyPr>
          <a:lstStyle>
            <a:lvl1pPr algn="ctr">
              <a:buNone/>
              <a:defRPr sz="1800" b="1" u="none" baseline="0">
                <a:solidFill>
                  <a:schemeClr val="bg1"/>
                </a:solidFill>
                <a:latin typeface="+mn-lt"/>
              </a:defRPr>
            </a:lvl1pPr>
          </a:lstStyle>
          <a:p>
            <a:pPr lvl="0"/>
            <a:r>
              <a:rPr lang="en-US" dirty="0" smtClean="0"/>
              <a:t>(click to edit)  MATERIALS &amp; METHODS</a:t>
            </a:r>
            <a:endParaRPr lang="en-US" dirty="0"/>
          </a:p>
        </p:txBody>
      </p:sp>
      <p:sp>
        <p:nvSpPr>
          <p:cNvPr id="23" name="Text Placeholder 3"/>
          <p:cNvSpPr>
            <a:spLocks noGrp="1"/>
          </p:cNvSpPr>
          <p:nvPr>
            <p:ph type="body" sz="quarter" idx="23" hasCustomPrompt="1"/>
          </p:nvPr>
        </p:nvSpPr>
        <p:spPr>
          <a:xfrm>
            <a:off x="13906500" y="3341566"/>
            <a:ext cx="6286500"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baseline="0">
                <a:latin typeface="+mn-lt"/>
              </a:defRPr>
            </a:lvl1pPr>
            <a:lvl2pPr marL="563293" marR="0" indent="-342900" algn="l" defTabSz="2507943" rtl="0" eaLnBrk="1" fontAlgn="auto" latinLnBrk="0" hangingPunct="1">
              <a:lnSpc>
                <a:spcPct val="100000"/>
              </a:lnSpc>
              <a:spcBef>
                <a:spcPct val="20000"/>
              </a:spcBef>
              <a:spcAft>
                <a:spcPts val="0"/>
              </a:spcAft>
              <a:buClrTx/>
              <a:buSzTx/>
              <a:buFont typeface="+mj-lt"/>
              <a:buAutoNum type="romanUcPeriod"/>
              <a:tabLst/>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marL="0" marR="0" lvl="0" indent="0" algn="l" defTabSz="2507943" rtl="0" eaLnBrk="1" fontAlgn="auto" latinLnBrk="0" hangingPunct="1">
              <a:lnSpc>
                <a:spcPct val="100000"/>
              </a:lnSpc>
              <a:spcBef>
                <a:spcPct val="20000"/>
              </a:spcBef>
              <a:spcAft>
                <a:spcPts val="0"/>
              </a:spcAft>
              <a:buClrTx/>
              <a:buSzTx/>
              <a:buFont typeface="Arial" pitchFamily="34" charset="0"/>
              <a:buNone/>
              <a:tabLst/>
              <a:defRPr/>
            </a:pPr>
            <a:r>
              <a:rPr lang="en-US" dirty="0" smtClean="0"/>
              <a:t>Type in or paste your text here</a:t>
            </a:r>
          </a:p>
        </p:txBody>
      </p:sp>
      <p:sp>
        <p:nvSpPr>
          <p:cNvPr id="24" name="Text Placeholder 5"/>
          <p:cNvSpPr>
            <a:spLocks noGrp="1"/>
          </p:cNvSpPr>
          <p:nvPr>
            <p:ph type="body" sz="quarter" idx="24" hasCustomPrompt="1"/>
          </p:nvPr>
        </p:nvSpPr>
        <p:spPr>
          <a:xfrm>
            <a:off x="13906500" y="2948667"/>
            <a:ext cx="6286500" cy="382517"/>
          </a:xfrm>
          <a:prstGeom prst="rect">
            <a:avLst/>
          </a:prstGeom>
          <a:solidFill>
            <a:srgbClr val="002855"/>
          </a:solidFill>
        </p:spPr>
        <p:txBody>
          <a:bodyPr lIns="52249" tIns="52249" rIns="52249" bIns="52249" anchor="ctr" anchorCtr="0">
            <a:spAutoFit/>
          </a:bodyPr>
          <a:lstStyle>
            <a:lvl1pPr algn="ctr">
              <a:buNone/>
              <a:defRPr sz="1800" b="1" u="none" baseline="0">
                <a:solidFill>
                  <a:schemeClr val="bg1"/>
                </a:solidFill>
                <a:latin typeface="+mn-lt"/>
              </a:defRPr>
            </a:lvl1pPr>
          </a:lstStyle>
          <a:p>
            <a:pPr lvl="0"/>
            <a:r>
              <a:rPr lang="en-US" dirty="0" smtClean="0"/>
              <a:t>(click to edit)  RESULTS</a:t>
            </a:r>
            <a:endParaRPr lang="en-US" dirty="0"/>
          </a:p>
        </p:txBody>
      </p:sp>
      <p:sp>
        <p:nvSpPr>
          <p:cNvPr id="25" name="Text Placeholder 5"/>
          <p:cNvSpPr>
            <a:spLocks noGrp="1"/>
          </p:cNvSpPr>
          <p:nvPr>
            <p:ph type="body" sz="quarter" idx="25" hasCustomPrompt="1"/>
          </p:nvPr>
        </p:nvSpPr>
        <p:spPr>
          <a:xfrm>
            <a:off x="20575984" y="2948667"/>
            <a:ext cx="6279386"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mn-lt"/>
              </a:defRPr>
            </a:lvl1pPr>
          </a:lstStyle>
          <a:p>
            <a:pPr lvl="0"/>
            <a:r>
              <a:rPr lang="en-US" dirty="0" smtClean="0"/>
              <a:t>(click to edit)  CONCLUSIONS</a:t>
            </a:r>
            <a:endParaRPr lang="en-US" dirty="0"/>
          </a:p>
        </p:txBody>
      </p:sp>
      <p:sp>
        <p:nvSpPr>
          <p:cNvPr id="26" name="Text Placeholder 3"/>
          <p:cNvSpPr>
            <a:spLocks noGrp="1"/>
          </p:cNvSpPr>
          <p:nvPr>
            <p:ph type="body" sz="quarter" idx="26" hasCustomPrompt="1"/>
          </p:nvPr>
        </p:nvSpPr>
        <p:spPr>
          <a:xfrm>
            <a:off x="20572839" y="7709372"/>
            <a:ext cx="6279386"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baseline="0">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marL="0" marR="0" lvl="0" indent="0" algn="l" defTabSz="2507943" rtl="0" eaLnBrk="1" fontAlgn="auto" latinLnBrk="0" hangingPunct="1">
              <a:lnSpc>
                <a:spcPct val="100000"/>
              </a:lnSpc>
              <a:spcBef>
                <a:spcPct val="20000"/>
              </a:spcBef>
              <a:spcAft>
                <a:spcPts val="0"/>
              </a:spcAft>
              <a:buClrTx/>
              <a:buSzTx/>
              <a:buFont typeface="Arial" pitchFamily="34" charset="0"/>
              <a:buNone/>
              <a:tabLst/>
              <a:defRPr/>
            </a:pPr>
            <a:r>
              <a:rPr lang="en-US" dirty="0" smtClean="0"/>
              <a:t>Type in or paste your text here</a:t>
            </a:r>
          </a:p>
        </p:txBody>
      </p:sp>
      <p:sp>
        <p:nvSpPr>
          <p:cNvPr id="27" name="Text Placeholder 5"/>
          <p:cNvSpPr>
            <a:spLocks noGrp="1"/>
          </p:cNvSpPr>
          <p:nvPr>
            <p:ph type="body" sz="quarter" idx="27" hasCustomPrompt="1"/>
          </p:nvPr>
        </p:nvSpPr>
        <p:spPr>
          <a:xfrm>
            <a:off x="20572839" y="7322011"/>
            <a:ext cx="6287661"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mn-lt"/>
              </a:defRPr>
            </a:lvl1pPr>
          </a:lstStyle>
          <a:p>
            <a:pPr lvl="0"/>
            <a:r>
              <a:rPr lang="en-US" dirty="0" smtClean="0"/>
              <a:t>(click to edit)  REFERENCES</a:t>
            </a:r>
            <a:endParaRPr lang="en-US" dirty="0"/>
          </a:p>
        </p:txBody>
      </p:sp>
      <p:sp>
        <p:nvSpPr>
          <p:cNvPr id="29" name="Text Placeholder 5"/>
          <p:cNvSpPr>
            <a:spLocks noGrp="1"/>
          </p:cNvSpPr>
          <p:nvPr>
            <p:ph type="body" sz="quarter" idx="29" hasCustomPrompt="1"/>
          </p:nvPr>
        </p:nvSpPr>
        <p:spPr>
          <a:xfrm>
            <a:off x="20575984" y="12921433"/>
            <a:ext cx="6279386"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mn-lt"/>
              </a:defRPr>
            </a:lvl1pPr>
          </a:lstStyle>
          <a:p>
            <a:pPr lvl="0"/>
            <a:r>
              <a:rPr lang="en-US" dirty="0" smtClean="0"/>
              <a:t>(click to edit)  ACKNOWLEDGEMENTS  or  CONTACT</a:t>
            </a:r>
            <a:endParaRPr lang="en-US" dirty="0"/>
          </a:p>
        </p:txBody>
      </p:sp>
      <p:sp>
        <p:nvSpPr>
          <p:cNvPr id="60" name="Text Placeholder 3"/>
          <p:cNvSpPr>
            <a:spLocks noGrp="1"/>
          </p:cNvSpPr>
          <p:nvPr>
            <p:ph type="body" sz="quarter" idx="96" hasCustomPrompt="1"/>
          </p:nvPr>
        </p:nvSpPr>
        <p:spPr>
          <a:xfrm>
            <a:off x="576460" y="8094153"/>
            <a:ext cx="6274921"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baseline="0">
                <a:latin typeface="+mn-lt"/>
              </a:defRPr>
            </a:lvl1pPr>
            <a:lvl2pPr marL="1373188" indent="0">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marL="0" marR="0" lvl="0" indent="0" algn="l" defTabSz="2507943" rtl="0" eaLnBrk="1" fontAlgn="auto" latinLnBrk="0" hangingPunct="1">
              <a:lnSpc>
                <a:spcPct val="100000"/>
              </a:lnSpc>
              <a:spcBef>
                <a:spcPct val="20000"/>
              </a:spcBef>
              <a:spcAft>
                <a:spcPts val="0"/>
              </a:spcAft>
              <a:buClrTx/>
              <a:buSzTx/>
              <a:buFont typeface="Arial" pitchFamily="34" charset="0"/>
              <a:buNone/>
              <a:tabLst/>
              <a:defRPr/>
            </a:pPr>
            <a:r>
              <a:rPr lang="en-US" dirty="0" smtClean="0"/>
              <a:t>Type in or paste your text here</a:t>
            </a:r>
          </a:p>
        </p:txBody>
      </p:sp>
      <p:sp>
        <p:nvSpPr>
          <p:cNvPr id="103" name="Text Placeholder 3"/>
          <p:cNvSpPr>
            <a:spLocks noGrp="1"/>
          </p:cNvSpPr>
          <p:nvPr>
            <p:ph type="body" sz="quarter" idx="107"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1" name="Text Placeholder 3"/>
          <p:cNvSpPr>
            <a:spLocks noGrp="1"/>
          </p:cNvSpPr>
          <p:nvPr>
            <p:ph type="body" sz="quarter" idx="116"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2" name="Text Placeholder 3"/>
          <p:cNvSpPr>
            <a:spLocks noGrp="1"/>
          </p:cNvSpPr>
          <p:nvPr>
            <p:ph type="body" sz="quarter" idx="117"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3" name="Text Placeholder 3"/>
          <p:cNvSpPr>
            <a:spLocks noGrp="1"/>
          </p:cNvSpPr>
          <p:nvPr>
            <p:ph type="body" sz="quarter" idx="118"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4" name="Text Placeholder 3"/>
          <p:cNvSpPr>
            <a:spLocks noGrp="1"/>
          </p:cNvSpPr>
          <p:nvPr>
            <p:ph type="body" sz="quarter" idx="119"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5" name="Text Placeholder 3"/>
          <p:cNvSpPr>
            <a:spLocks noGrp="1"/>
          </p:cNvSpPr>
          <p:nvPr>
            <p:ph type="body" sz="quarter" idx="120"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6" name="Text Placeholder 3"/>
          <p:cNvSpPr>
            <a:spLocks noGrp="1"/>
          </p:cNvSpPr>
          <p:nvPr>
            <p:ph type="body" sz="quarter" idx="121"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7" name="Text Placeholder 3"/>
          <p:cNvSpPr>
            <a:spLocks noGrp="1"/>
          </p:cNvSpPr>
          <p:nvPr>
            <p:ph type="body" sz="quarter" idx="122"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8" name="Text Placeholder 3"/>
          <p:cNvSpPr>
            <a:spLocks noGrp="1"/>
          </p:cNvSpPr>
          <p:nvPr>
            <p:ph type="body" sz="quarter" idx="123"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9" name="Text Placeholder 3"/>
          <p:cNvSpPr>
            <a:spLocks noGrp="1"/>
          </p:cNvSpPr>
          <p:nvPr>
            <p:ph type="body" sz="quarter" idx="124"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61" name="Text Placeholder 3"/>
          <p:cNvSpPr>
            <a:spLocks noGrp="1"/>
          </p:cNvSpPr>
          <p:nvPr>
            <p:ph type="body" sz="quarter" idx="125"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3" name="Picture Placeholder 13"/>
          <p:cNvSpPr>
            <a:spLocks noGrp="1"/>
          </p:cNvSpPr>
          <p:nvPr>
            <p:ph type="pic" sz="quarter" idx="11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4" name="Picture Placeholder 13"/>
          <p:cNvSpPr>
            <a:spLocks noGrp="1"/>
          </p:cNvSpPr>
          <p:nvPr>
            <p:ph type="pic" sz="quarter" idx="126"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5" name="Picture Placeholder 13"/>
          <p:cNvSpPr>
            <a:spLocks noGrp="1"/>
          </p:cNvSpPr>
          <p:nvPr>
            <p:ph type="pic" sz="quarter" idx="127"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6" name="Picture Placeholder 13"/>
          <p:cNvSpPr>
            <a:spLocks noGrp="1"/>
          </p:cNvSpPr>
          <p:nvPr>
            <p:ph type="pic" sz="quarter" idx="128"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7" name="Picture Placeholder 13"/>
          <p:cNvSpPr>
            <a:spLocks noGrp="1"/>
          </p:cNvSpPr>
          <p:nvPr>
            <p:ph type="pic" sz="quarter" idx="129"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9" name="Picture Placeholder 13"/>
          <p:cNvSpPr>
            <a:spLocks noGrp="1"/>
          </p:cNvSpPr>
          <p:nvPr>
            <p:ph type="pic" sz="quarter" idx="130"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2" name="Picture Placeholder 13"/>
          <p:cNvSpPr>
            <a:spLocks noGrp="1"/>
          </p:cNvSpPr>
          <p:nvPr>
            <p:ph type="pic" sz="quarter" idx="131"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5" name="Picture Placeholder 13"/>
          <p:cNvSpPr>
            <a:spLocks noGrp="1"/>
          </p:cNvSpPr>
          <p:nvPr>
            <p:ph type="pic" sz="quarter" idx="132"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8" name="Picture Placeholder 13"/>
          <p:cNvSpPr>
            <a:spLocks noGrp="1"/>
          </p:cNvSpPr>
          <p:nvPr>
            <p:ph type="pic" sz="quarter" idx="133"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2" name="Picture Placeholder 13"/>
          <p:cNvSpPr>
            <a:spLocks noGrp="1"/>
          </p:cNvSpPr>
          <p:nvPr>
            <p:ph type="pic" sz="quarter" idx="134"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62" name="Text Placeholder 5"/>
          <p:cNvSpPr>
            <a:spLocks noGrp="1"/>
          </p:cNvSpPr>
          <p:nvPr>
            <p:ph type="body" sz="quarter" idx="136"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63" name="Text Placeholder 5"/>
          <p:cNvSpPr>
            <a:spLocks noGrp="1"/>
          </p:cNvSpPr>
          <p:nvPr>
            <p:ph type="body" sz="quarter" idx="137"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64" name="Text Placeholder 5"/>
          <p:cNvSpPr>
            <a:spLocks noGrp="1"/>
          </p:cNvSpPr>
          <p:nvPr>
            <p:ph type="body" sz="quarter" idx="138"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65" name="Text Placeholder 5"/>
          <p:cNvSpPr>
            <a:spLocks noGrp="1"/>
          </p:cNvSpPr>
          <p:nvPr>
            <p:ph type="body" sz="quarter" idx="139"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66" name="Text Placeholder 5"/>
          <p:cNvSpPr>
            <a:spLocks noGrp="1"/>
          </p:cNvSpPr>
          <p:nvPr>
            <p:ph type="body" sz="quarter" idx="140"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67" name="Text Placeholder 5"/>
          <p:cNvSpPr>
            <a:spLocks noGrp="1"/>
          </p:cNvSpPr>
          <p:nvPr>
            <p:ph type="body" sz="quarter" idx="141"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68" name="Text Placeholder 5"/>
          <p:cNvSpPr>
            <a:spLocks noGrp="1"/>
          </p:cNvSpPr>
          <p:nvPr>
            <p:ph type="body" sz="quarter" idx="142"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69" name="Text Placeholder 5"/>
          <p:cNvSpPr>
            <a:spLocks noGrp="1"/>
          </p:cNvSpPr>
          <p:nvPr>
            <p:ph type="body" sz="quarter" idx="143"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70" name="Text Placeholder 5"/>
          <p:cNvSpPr>
            <a:spLocks noGrp="1"/>
          </p:cNvSpPr>
          <p:nvPr>
            <p:ph type="body" sz="quarter" idx="144"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71" name="Text Placeholder 5"/>
          <p:cNvSpPr>
            <a:spLocks noGrp="1"/>
          </p:cNvSpPr>
          <p:nvPr>
            <p:ph type="body" sz="quarter" idx="145"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72" name="Text Placeholder 5"/>
          <p:cNvSpPr>
            <a:spLocks noGrp="1"/>
          </p:cNvSpPr>
          <p:nvPr>
            <p:ph type="body" sz="quarter" idx="146"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73" name="Text Placeholder 5"/>
          <p:cNvSpPr>
            <a:spLocks noGrp="1"/>
          </p:cNvSpPr>
          <p:nvPr>
            <p:ph type="body" sz="quarter" idx="147"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74" name="Text Placeholder 5"/>
          <p:cNvSpPr>
            <a:spLocks noGrp="1"/>
          </p:cNvSpPr>
          <p:nvPr>
            <p:ph type="body" sz="quarter" idx="148"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75" name="Text Placeholder 5"/>
          <p:cNvSpPr>
            <a:spLocks noGrp="1"/>
          </p:cNvSpPr>
          <p:nvPr>
            <p:ph type="body" sz="quarter" idx="149"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bg1"/>
                </a:solidFill>
              </a:defRPr>
            </a:lvl1pPr>
          </a:lstStyle>
          <a:p>
            <a:pPr lvl="0"/>
            <a:r>
              <a:rPr lang="en-US" dirty="0" smtClean="0"/>
              <a:t>SECTION HEADER PLACEHOLDER</a:t>
            </a:r>
            <a:endParaRPr lang="en-US" dirty="0"/>
          </a:p>
        </p:txBody>
      </p:sp>
      <p:sp>
        <p:nvSpPr>
          <p:cNvPr id="76" name="Text Placeholder 76"/>
          <p:cNvSpPr>
            <a:spLocks noGrp="1"/>
          </p:cNvSpPr>
          <p:nvPr>
            <p:ph type="body" sz="quarter" idx="150" hasCustomPrompt="1"/>
          </p:nvPr>
        </p:nvSpPr>
        <p:spPr>
          <a:xfrm>
            <a:off x="3662362" y="1078170"/>
            <a:ext cx="20107276" cy="598230"/>
          </a:xfrm>
          <a:prstGeom prst="rect">
            <a:avLst/>
          </a:prstGeom>
        </p:spPr>
        <p:txBody>
          <a:bodyPr>
            <a:normAutofit/>
          </a:bodyPr>
          <a:lstStyle>
            <a:lvl1pPr algn="ctr">
              <a:buFontTx/>
              <a:buNone/>
              <a:defRPr sz="3600">
                <a:solidFill>
                  <a:srgbClr val="002855"/>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authors</a:t>
            </a:r>
            <a:endParaRPr lang="en-US" dirty="0"/>
          </a:p>
        </p:txBody>
      </p:sp>
      <p:sp>
        <p:nvSpPr>
          <p:cNvPr id="77" name="Text Placeholder 76"/>
          <p:cNvSpPr>
            <a:spLocks noGrp="1"/>
          </p:cNvSpPr>
          <p:nvPr>
            <p:ph type="body" sz="quarter" idx="184" hasCustomPrompt="1"/>
          </p:nvPr>
        </p:nvSpPr>
        <p:spPr>
          <a:xfrm>
            <a:off x="3662362" y="1676399"/>
            <a:ext cx="20107276" cy="634555"/>
          </a:xfrm>
          <a:prstGeom prst="rect">
            <a:avLst/>
          </a:prstGeom>
        </p:spPr>
        <p:txBody>
          <a:bodyPr>
            <a:normAutofit/>
          </a:bodyPr>
          <a:lstStyle>
            <a:lvl1pPr algn="ctr">
              <a:buFontTx/>
              <a:buNone/>
              <a:defRPr sz="2800">
                <a:solidFill>
                  <a:srgbClr val="002855"/>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affiliations</a:t>
            </a:r>
            <a:endParaRPr lang="en-US" dirty="0"/>
          </a:p>
        </p:txBody>
      </p:sp>
      <p:sp>
        <p:nvSpPr>
          <p:cNvPr id="78" name="Text Placeholder 76"/>
          <p:cNvSpPr>
            <a:spLocks noGrp="1"/>
          </p:cNvSpPr>
          <p:nvPr>
            <p:ph type="body" sz="quarter" idx="185" hasCustomPrompt="1"/>
          </p:nvPr>
        </p:nvSpPr>
        <p:spPr>
          <a:xfrm>
            <a:off x="3662362" y="232386"/>
            <a:ext cx="20107276" cy="834414"/>
          </a:xfrm>
          <a:prstGeom prst="rect">
            <a:avLst/>
          </a:prstGeom>
        </p:spPr>
        <p:txBody>
          <a:bodyPr>
            <a:normAutofit/>
          </a:bodyPr>
          <a:lstStyle>
            <a:lvl1pPr algn="ctr">
              <a:buFontTx/>
              <a:buNone/>
              <a:defRPr sz="4800">
                <a:solidFill>
                  <a:srgbClr val="002855"/>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title</a:t>
            </a:r>
            <a:endParaRPr lang="en-US" dirty="0"/>
          </a:p>
        </p:txBody>
      </p:sp>
      <p:sp>
        <p:nvSpPr>
          <p:cNvPr id="79" name="Text Placeholder 3"/>
          <p:cNvSpPr>
            <a:spLocks noGrp="1"/>
          </p:cNvSpPr>
          <p:nvPr>
            <p:ph type="body" sz="quarter" idx="186" hasCustomPrompt="1"/>
          </p:nvPr>
        </p:nvSpPr>
        <p:spPr>
          <a:xfrm>
            <a:off x="20572840" y="3341566"/>
            <a:ext cx="6282530"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marL="0" marR="0" lvl="0" indent="0" algn="l" defTabSz="2507943" rtl="0" eaLnBrk="1" fontAlgn="auto" latinLnBrk="0" hangingPunct="1">
              <a:lnSpc>
                <a:spcPct val="100000"/>
              </a:lnSpc>
              <a:spcBef>
                <a:spcPct val="20000"/>
              </a:spcBef>
              <a:spcAft>
                <a:spcPts val="0"/>
              </a:spcAft>
              <a:buClrTx/>
              <a:buSzTx/>
              <a:buFont typeface="Arial" pitchFamily="34" charset="0"/>
              <a:buNone/>
              <a:tabLst/>
              <a:defRPr/>
            </a:pPr>
            <a:r>
              <a:rPr lang="en-US" dirty="0" smtClean="0"/>
              <a:t>Type in or paste your text here</a:t>
            </a:r>
          </a:p>
        </p:txBody>
      </p:sp>
      <p:sp>
        <p:nvSpPr>
          <p:cNvPr id="80" name="Text Placeholder 3"/>
          <p:cNvSpPr>
            <a:spLocks noGrp="1"/>
          </p:cNvSpPr>
          <p:nvPr>
            <p:ph type="body" sz="quarter" idx="187" hasCustomPrompt="1"/>
          </p:nvPr>
        </p:nvSpPr>
        <p:spPr>
          <a:xfrm>
            <a:off x="20572839" y="13303950"/>
            <a:ext cx="6279386"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baseline="0">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marL="0" marR="0" lvl="0" indent="0" algn="l" defTabSz="2507943" rtl="0" eaLnBrk="1" fontAlgn="auto" latinLnBrk="0" hangingPunct="1">
              <a:lnSpc>
                <a:spcPct val="100000"/>
              </a:lnSpc>
              <a:spcBef>
                <a:spcPct val="20000"/>
              </a:spcBef>
              <a:spcAft>
                <a:spcPts val="0"/>
              </a:spcAft>
              <a:buClrTx/>
              <a:buSzTx/>
              <a:buFont typeface="Arial" pitchFamily="34" charset="0"/>
              <a:buNone/>
              <a:tabLst/>
              <a:defRPr/>
            </a:pPr>
            <a:r>
              <a:rPr lang="en-US" dirty="0" smtClean="0"/>
              <a:t>Type in or paste your text here</a:t>
            </a:r>
          </a:p>
        </p:txBody>
      </p:sp>
      <p:sp>
        <p:nvSpPr>
          <p:cNvPr id="81" name="Text Box 14"/>
          <p:cNvSpPr txBox="1">
            <a:spLocks noChangeArrowheads="1"/>
          </p:cNvSpPr>
          <p:nvPr userDrawn="1"/>
        </p:nvSpPr>
        <p:spPr bwMode="auto">
          <a:xfrm>
            <a:off x="918370" y="1615694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smtClean="0">
                <a:solidFill>
                  <a:schemeClr val="bg1">
                    <a:lumMod val="50000"/>
                  </a:schemeClr>
                </a:solidFill>
                <a:latin typeface="Arial" charset="0"/>
              </a:rPr>
              <a:t>RESEARCH POSTER PRESENTATION </a:t>
            </a:r>
            <a:r>
              <a:rPr lang="en-US" sz="300" b="1" dirty="0">
                <a:solidFill>
                  <a:schemeClr val="bg1">
                    <a:lumMod val="50000"/>
                  </a:schemeClr>
                </a:solidFill>
                <a:latin typeface="Arial" charset="0"/>
              </a:rPr>
              <a:t>DESIGN © </a:t>
            </a:r>
            <a:r>
              <a:rPr lang="en-US" sz="300" b="1" dirty="0" smtClean="0">
                <a:solidFill>
                  <a:schemeClr val="bg1">
                    <a:lumMod val="50000"/>
                  </a:schemeClr>
                </a:solidFill>
                <a:latin typeface="Arial" charset="0"/>
              </a:rPr>
              <a:t>2012</a:t>
            </a:r>
            <a:endParaRPr lang="en-US" sz="300" b="1" dirty="0">
              <a:solidFill>
                <a:schemeClr val="bg1">
                  <a:lumMod val="50000"/>
                </a:schemeClr>
              </a:solidFill>
              <a:latin typeface="Arial" charset="0"/>
            </a:endParaRPr>
          </a:p>
          <a:p>
            <a:pPr eaLnBrk="0" hangingPunct="0">
              <a:lnSpc>
                <a:spcPct val="65000"/>
              </a:lnSpc>
              <a:spcBef>
                <a:spcPct val="50000"/>
              </a:spcBef>
              <a:defRPr/>
            </a:pPr>
            <a:r>
              <a:rPr lang="en-US" sz="600" b="1" dirty="0">
                <a:solidFill>
                  <a:schemeClr val="bg1">
                    <a:lumMod val="50000"/>
                  </a:schemeClr>
                </a:solidFill>
                <a:latin typeface="Arial" charset="0"/>
              </a:rPr>
              <a:t>www.PosterPresentations.com</a:t>
            </a:r>
          </a:p>
        </p:txBody>
      </p:sp>
    </p:spTree>
  </p:cSld>
  <p:clrMapOvr>
    <a:masterClrMapping/>
  </p:clrMapOvr>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hyperlink" Target="http://www.facebook.com/pages/PosterPresentationscom/217914411419?v=app_4949752878&amp;ref=ts" TargetMode="External"/><Relationship Id="rId6" Type="http://schemas.openxmlformats.org/officeDocument/2006/relationships/image" Target="../media/image3.jpeg"/><Relationship Id="rId7" Type="http://schemas.openxmlformats.org/officeDocument/2006/relationships/image" Target="../media/image4.png"/><Relationship Id="rId1" Type="http://schemas.openxmlformats.org/officeDocument/2006/relationships/slideLayout" Target="../slideLayouts/slideLayout1.xml"/><Relationship Id="rId2"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hyperlink" Target="http://www.facebook.com/pages/PosterPresentationscom/217914411419?v=app_4949752878&amp;ref=ts" TargetMode="External"/><Relationship Id="rId5" Type="http://schemas.openxmlformats.org/officeDocument/2006/relationships/image" Target="../media/image3.jpeg"/><Relationship Id="rId6" Type="http://schemas.openxmlformats.org/officeDocument/2006/relationships/image" Target="../media/image1.png"/><Relationship Id="rId7" Type="http://schemas.openxmlformats.org/officeDocument/2006/relationships/image" Target="../media/image4.png"/><Relationship Id="rId1" Type="http://schemas.openxmlformats.org/officeDocument/2006/relationships/slideLayout" Target="../slideLayouts/slideLayout2.xml"/><Relationship Id="rId2"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4" Type="http://schemas.openxmlformats.org/officeDocument/2006/relationships/image" Target="../media/image2.png"/><Relationship Id="rId5" Type="http://schemas.openxmlformats.org/officeDocument/2006/relationships/hyperlink" Target="http://www.facebook.com/pages/PosterPresentationscom/217914411419?v=app_4949752878&amp;ref=ts" TargetMode="External"/><Relationship Id="rId6" Type="http://schemas.openxmlformats.org/officeDocument/2006/relationships/image" Target="../media/image3.jpeg"/><Relationship Id="rId7" Type="http://schemas.openxmlformats.org/officeDocument/2006/relationships/image" Target="../media/image1.png"/><Relationship Id="rId8" Type="http://schemas.openxmlformats.org/officeDocument/2006/relationships/image" Target="../media/image4.png"/><Relationship Id="rId1" Type="http://schemas.openxmlformats.org/officeDocument/2006/relationships/slideLayout" Target="../slideLayouts/slideLayout3.xml"/><Relationship Id="rId2"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bg1">
                <a:tint val="80000"/>
                <a:satMod val="300000"/>
                <a:lumMod val="0"/>
                <a:lumOff val="100000"/>
              </a:schemeClr>
            </a:gs>
            <a:gs pos="100000">
              <a:schemeClr val="bg1">
                <a:lumMod val="75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9" name="Rectangle 28"/>
          <p:cNvSpPr/>
          <p:nvPr/>
        </p:nvSpPr>
        <p:spPr>
          <a:xfrm>
            <a:off x="-6501493" y="-9798"/>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r>
              <a:rPr lang="en-US" sz="2500" b="1" dirty="0" smtClean="0">
                <a:solidFill>
                  <a:schemeClr val="bg1"/>
                </a:solidFill>
                <a:latin typeface="Trebuchet MS" pitchFamily="34" charset="0"/>
              </a:rPr>
              <a:t>QUICK DESIGN</a:t>
            </a:r>
            <a:r>
              <a:rPr lang="en-US" sz="2500" b="1" baseline="0" dirty="0" smtClean="0">
                <a:solidFill>
                  <a:schemeClr val="bg1"/>
                </a:solidFill>
                <a:latin typeface="Trebuchet MS" pitchFamily="34" charset="0"/>
              </a:rPr>
              <a:t> </a:t>
            </a:r>
            <a:r>
              <a:rPr lang="en-US" sz="2500" b="1" dirty="0" smtClean="0">
                <a:solidFill>
                  <a:schemeClr val="bg1"/>
                </a:solidFill>
                <a:latin typeface="Trebuchet MS" pitchFamily="34" charset="0"/>
              </a:rPr>
              <a:t>GUIDE</a:t>
            </a:r>
          </a:p>
          <a:p>
            <a:pPr algn="ctr"/>
            <a:r>
              <a:rPr lang="en-US" sz="2300" b="1" dirty="0" smtClean="0">
                <a:solidFill>
                  <a:srgbClr val="FFFF00"/>
                </a:solidFill>
                <a:latin typeface="Trebuchet MS" pitchFamily="34" charset="0"/>
              </a:rPr>
              <a:t>(--THIS SECTION DOES NOT PRINT--)</a:t>
            </a:r>
          </a:p>
          <a:p>
            <a:pPr algn="ctr"/>
            <a:endParaRPr lang="en-US" sz="1800" b="1" dirty="0" smtClean="0">
              <a:latin typeface="Trebuchet MS" pitchFamily="34" charset="0"/>
            </a:endParaRPr>
          </a:p>
          <a:p>
            <a:pPr defTabSz="3765639"/>
            <a:r>
              <a:rPr lang="en-US" sz="1800" dirty="0" smtClean="0">
                <a:latin typeface="Trebuchet MS" pitchFamily="34" charset="0"/>
              </a:rPr>
              <a:t>This PowerPoint</a:t>
            </a:r>
            <a:r>
              <a:rPr lang="en-US" sz="1800" baseline="0" dirty="0" smtClean="0">
                <a:latin typeface="Trebuchet MS" pitchFamily="34" charset="0"/>
              </a:rPr>
              <a:t> </a:t>
            </a:r>
            <a:r>
              <a:rPr lang="en-US" sz="1800" dirty="0" smtClean="0">
                <a:latin typeface="Trebuchet MS" pitchFamily="34" charset="0"/>
              </a:rPr>
              <a:t>2007 template produces</a:t>
            </a:r>
            <a:r>
              <a:rPr lang="en-US" sz="1800" baseline="0" dirty="0" smtClean="0">
                <a:latin typeface="Trebuchet MS" pitchFamily="34" charset="0"/>
              </a:rPr>
              <a:t> </a:t>
            </a:r>
            <a:r>
              <a:rPr lang="en-US" sz="1800" dirty="0" smtClean="0">
                <a:latin typeface="Trebuchet MS" pitchFamily="34" charset="0"/>
              </a:rPr>
              <a:t>a 36”x60” professional  poster. You</a:t>
            </a:r>
            <a:r>
              <a:rPr lang="en-US" sz="1800" baseline="0" dirty="0" smtClean="0">
                <a:latin typeface="Trebuchet MS" pitchFamily="34" charset="0"/>
              </a:rPr>
              <a:t> can u</a:t>
            </a:r>
            <a:r>
              <a:rPr lang="en-US" sz="1800" dirty="0" smtClean="0">
                <a:latin typeface="Trebuchet MS" pitchFamily="34" charset="0"/>
              </a:rPr>
              <a:t>se</a:t>
            </a:r>
            <a:r>
              <a:rPr lang="en-US" sz="1800" baseline="0" dirty="0" smtClean="0">
                <a:latin typeface="Trebuchet MS" pitchFamily="34" charset="0"/>
              </a:rPr>
              <a:t> it to create your research poster and </a:t>
            </a:r>
            <a:r>
              <a:rPr lang="en-US" sz="1800" dirty="0" smtClean="0">
                <a:latin typeface="Trebuchet MS" pitchFamily="34" charset="0"/>
              </a:rPr>
              <a:t>save valuable time placing titles, subtitles,</a:t>
            </a:r>
            <a:r>
              <a:rPr lang="en-US" sz="1800" baseline="0" dirty="0" smtClean="0">
                <a:latin typeface="Trebuchet MS" pitchFamily="34" charset="0"/>
              </a:rPr>
              <a:t> text, and graphics</a:t>
            </a:r>
            <a:r>
              <a:rPr lang="en-US" sz="1800" dirty="0" smtClean="0">
                <a:latin typeface="Trebuchet MS" pitchFamily="34" charset="0"/>
              </a:rPr>
              <a:t>. </a:t>
            </a:r>
          </a:p>
          <a:p>
            <a:pPr defTabSz="4389219"/>
            <a:endParaRPr lang="en-US" sz="1800" dirty="0" smtClean="0">
              <a:latin typeface="Trebuchet MS" pitchFamily="34" charset="0"/>
            </a:endParaRPr>
          </a:p>
          <a:p>
            <a:pPr defTabSz="4389219"/>
            <a:r>
              <a:rPr lang="en-US" sz="1800" dirty="0" smtClean="0">
                <a:latin typeface="Trebuchet MS" pitchFamily="34" charset="0"/>
              </a:rPr>
              <a:t>We provide a series of online tutorials that will guide you through the poster design process and answer your poster production questions. </a:t>
            </a:r>
          </a:p>
          <a:p>
            <a:pPr defTabSz="4389219"/>
            <a:endParaRPr lang="en-US" sz="1800" dirty="0" smtClean="0">
              <a:latin typeface="Trebuchet MS" pitchFamily="34" charset="0"/>
            </a:endParaRPr>
          </a:p>
          <a:p>
            <a:pPr defTabSz="4389219"/>
            <a:r>
              <a:rPr lang="en-US" sz="1800" dirty="0" smtClean="0">
                <a:latin typeface="Trebuchet MS" pitchFamily="34" charset="0"/>
              </a:rPr>
              <a:t>To view our template tutorials, go online to </a:t>
            </a:r>
            <a:r>
              <a:rPr lang="en-US" sz="1800" b="1" dirty="0" smtClean="0">
                <a:solidFill>
                  <a:srgbClr val="FFFF00"/>
                </a:solidFill>
                <a:latin typeface="Trebuchet MS" pitchFamily="34" charset="0"/>
              </a:rPr>
              <a:t>PosterPresentations.com </a:t>
            </a:r>
            <a:r>
              <a:rPr lang="en-US" sz="1800" dirty="0" smtClean="0">
                <a:latin typeface="Trebuchet MS" pitchFamily="34" charset="0"/>
              </a:rPr>
              <a:t>and click on </a:t>
            </a:r>
            <a:r>
              <a:rPr lang="en-US" sz="1800" dirty="0" smtClean="0">
                <a:solidFill>
                  <a:srgbClr val="FFFF00"/>
                </a:solidFill>
                <a:latin typeface="Trebuchet MS" pitchFamily="34" charset="0"/>
              </a:rPr>
              <a:t>HELP DESK.</a:t>
            </a:r>
          </a:p>
          <a:p>
            <a:pPr defTabSz="4389219"/>
            <a:endParaRPr lang="en-US" sz="1800" dirty="0" smtClean="0">
              <a:latin typeface="Trebuchet MS" pitchFamily="34" charset="0"/>
            </a:endParaRPr>
          </a:p>
          <a:p>
            <a:pPr defTabSz="4389219"/>
            <a:r>
              <a:rPr lang="en-US" sz="1800" dirty="0" smtClean="0">
                <a:latin typeface="Trebuchet MS" pitchFamily="34" charset="0"/>
              </a:rPr>
              <a:t>When</a:t>
            </a:r>
            <a:r>
              <a:rPr lang="en-US" sz="1800" baseline="0" dirty="0" smtClean="0">
                <a:latin typeface="Trebuchet MS" pitchFamily="34" charset="0"/>
              </a:rPr>
              <a:t> you are ready to</a:t>
            </a:r>
            <a:r>
              <a:rPr lang="en-US" sz="1800" dirty="0" smtClean="0">
                <a:latin typeface="Trebuchet MS" pitchFamily="34" charset="0"/>
              </a:rPr>
              <a:t> </a:t>
            </a:r>
            <a:r>
              <a:rPr lang="en-US" sz="1800" baseline="0" dirty="0" smtClean="0">
                <a:latin typeface="Trebuchet MS" pitchFamily="34" charset="0"/>
              </a:rPr>
              <a:t> print your poster</a:t>
            </a:r>
            <a:r>
              <a:rPr lang="en-US" sz="1800" dirty="0" smtClean="0">
                <a:latin typeface="Trebuchet MS" pitchFamily="34" charset="0"/>
              </a:rPr>
              <a:t>,</a:t>
            </a:r>
            <a:r>
              <a:rPr lang="en-US" sz="1800" baseline="0" dirty="0" smtClean="0">
                <a:latin typeface="Trebuchet MS" pitchFamily="34" charset="0"/>
              </a:rPr>
              <a:t> go online to</a:t>
            </a:r>
            <a:r>
              <a:rPr lang="en-US" sz="2000" baseline="0" dirty="0" smtClean="0">
                <a:latin typeface="Trebuchet MS" pitchFamily="34" charset="0"/>
              </a:rPr>
              <a:t> </a:t>
            </a:r>
            <a:r>
              <a:rPr lang="en-US" sz="2400" b="1" dirty="0" smtClean="0">
                <a:solidFill>
                  <a:srgbClr val="FFFF00"/>
                </a:solidFill>
                <a:latin typeface="Trebuchet MS" pitchFamily="34" charset="0"/>
              </a:rPr>
              <a:t>PosterPresentations.com</a:t>
            </a:r>
            <a:r>
              <a:rPr lang="en-US" sz="2400" b="1" dirty="0" smtClean="0">
                <a:solidFill>
                  <a:schemeClr val="bg1"/>
                </a:solidFill>
                <a:latin typeface="Trebuchet MS" pitchFamily="34" charset="0"/>
              </a:rPr>
              <a:t>.</a:t>
            </a:r>
            <a:r>
              <a:rPr lang="en-US" sz="1800" dirty="0" smtClean="0">
                <a:latin typeface="Trebuchet MS" pitchFamily="34" charset="0"/>
              </a:rPr>
              <a:t/>
            </a:r>
            <a:br>
              <a:rPr lang="en-US" sz="1800" dirty="0" smtClean="0">
                <a:latin typeface="Trebuchet MS" pitchFamily="34" charset="0"/>
              </a:rPr>
            </a:br>
            <a:endParaRPr lang="en-US" sz="1800" dirty="0" smtClean="0">
              <a:latin typeface="Trebuchet MS" pitchFamily="34" charset="0"/>
            </a:endParaRPr>
          </a:p>
          <a:p>
            <a:pPr algn="l" defTabSz="3765639"/>
            <a:r>
              <a:rPr lang="en-US" sz="1800" b="1" dirty="0" smtClean="0">
                <a:solidFill>
                  <a:schemeClr val="bg1"/>
                </a:solidFill>
                <a:latin typeface="Trebuchet MS" pitchFamily="34" charset="0"/>
              </a:rPr>
              <a:t>Need</a:t>
            </a:r>
            <a:r>
              <a:rPr lang="en-US" sz="1800" b="1" baseline="0" dirty="0" smtClean="0">
                <a:solidFill>
                  <a:schemeClr val="bg1"/>
                </a:solidFill>
                <a:latin typeface="Trebuchet MS" pitchFamily="34" charset="0"/>
              </a:rPr>
              <a:t> Assistance?  </a:t>
            </a:r>
            <a:r>
              <a:rPr lang="en-US" sz="2400" b="1" baseline="0" dirty="0" smtClean="0">
                <a:solidFill>
                  <a:srgbClr val="FFFF00"/>
                </a:solidFill>
                <a:latin typeface="Trebuchet MS" pitchFamily="34" charset="0"/>
              </a:rPr>
              <a:t>Call  us at </a:t>
            </a:r>
            <a:r>
              <a:rPr lang="en-US" sz="2400" b="1" dirty="0" smtClean="0">
                <a:solidFill>
                  <a:srgbClr val="FFFF00"/>
                </a:solidFill>
                <a:latin typeface="Trebuchet MS" pitchFamily="34" charset="0"/>
              </a:rPr>
              <a:t>1.866.649.3004</a:t>
            </a:r>
          </a:p>
          <a:p>
            <a:pPr defTabSz="2508125"/>
            <a:r>
              <a:rPr lang="en-US" sz="1800" dirty="0" smtClean="0">
                <a:latin typeface="Trebuchet MS" pitchFamily="34" charset="0"/>
              </a:rPr>
              <a:t> </a:t>
            </a:r>
            <a:endParaRPr lang="en-US" sz="2300" b="1" dirty="0" smtClean="0">
              <a:solidFill>
                <a:srgbClr val="FFFF00"/>
              </a:solidFill>
              <a:latin typeface="Trebuchet MS" pitchFamily="34" charset="0"/>
            </a:endParaRPr>
          </a:p>
          <a:p>
            <a:pPr algn="ctr"/>
            <a:r>
              <a:rPr lang="en-US" sz="2500" b="1" dirty="0" smtClean="0">
                <a:solidFill>
                  <a:schemeClr val="bg1"/>
                </a:solidFill>
                <a:latin typeface="Trebuchet MS" pitchFamily="34" charset="0"/>
              </a:rPr>
              <a:t>Object Placeholders</a:t>
            </a:r>
          </a:p>
          <a:p>
            <a:pPr algn="ctr"/>
            <a:endParaRPr lang="en-US" sz="2500" b="1" dirty="0" smtClean="0">
              <a:solidFill>
                <a:schemeClr val="bg1"/>
              </a:solidFill>
              <a:latin typeface="Trebuchet MS" pitchFamily="34" charset="0"/>
            </a:endParaRP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smtClean="0">
                <a:solidFill>
                  <a:srgbClr val="FFFF00"/>
                </a:solidFill>
                <a:latin typeface="Trebuchet MS" pitchFamily="34" charset="0"/>
              </a:rPr>
              <a:t>Using the placeholders</a:t>
            </a: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smtClean="0">
                <a:latin typeface="Trebuchet MS" pitchFamily="34" charset="0"/>
              </a:rPr>
              <a:t>To</a:t>
            </a:r>
            <a:r>
              <a:rPr lang="en-US" sz="1800" baseline="0" dirty="0" smtClean="0">
                <a:latin typeface="Trebuchet MS" pitchFamily="34" charset="0"/>
              </a:rPr>
              <a:t> add text, c</a:t>
            </a:r>
            <a:r>
              <a:rPr lang="en-US" sz="1800" dirty="0" smtClean="0">
                <a:latin typeface="Trebuchet MS" pitchFamily="34" charset="0"/>
              </a:rPr>
              <a:t>lick inside</a:t>
            </a:r>
            <a:r>
              <a:rPr lang="en-US" sz="1800" baseline="0" dirty="0" smtClean="0">
                <a:latin typeface="Trebuchet MS" pitchFamily="34" charset="0"/>
              </a:rPr>
              <a:t> a placeholder on the poster and type or paste your text.  To move a placeholder, click it </a:t>
            </a:r>
            <a:r>
              <a:rPr lang="en-US" sz="1800" u="sng" baseline="0" dirty="0" smtClean="0">
                <a:latin typeface="Trebuchet MS" pitchFamily="34" charset="0"/>
              </a:rPr>
              <a:t>once</a:t>
            </a:r>
            <a:r>
              <a:rPr lang="en-US" sz="1800" baseline="0" dirty="0" smtClean="0">
                <a:latin typeface="Trebuchet MS" pitchFamily="34" charset="0"/>
              </a:rPr>
              <a:t> (to select it).  Place your cursor on its frame, and your cursor will change to this symbol       .  Click </a:t>
            </a:r>
            <a:r>
              <a:rPr lang="en-US" sz="1800" u="sng" baseline="0" dirty="0" smtClean="0">
                <a:latin typeface="Trebuchet MS" pitchFamily="34" charset="0"/>
              </a:rPr>
              <a:t>once</a:t>
            </a:r>
            <a:r>
              <a:rPr lang="en-US" sz="1800" baseline="0" dirty="0" smtClean="0">
                <a:latin typeface="Trebuchet MS" pitchFamily="34" charset="0"/>
              </a:rPr>
              <a:t> and drag it to a new location where you can resize it. </a:t>
            </a:r>
          </a:p>
          <a:p>
            <a:pPr defTabSz="3765639"/>
            <a:endParaRPr lang="en-US" sz="1800" dirty="0" smtClean="0">
              <a:latin typeface="Trebuchet MS" pitchFamily="34" charset="0"/>
            </a:endParaRPr>
          </a:p>
          <a:p>
            <a:pPr defTabSz="3765639"/>
            <a:r>
              <a:rPr lang="en-US" sz="1800" b="1" dirty="0" smtClean="0">
                <a:solidFill>
                  <a:srgbClr val="FFFF00"/>
                </a:solidFill>
                <a:latin typeface="Trebuchet MS" pitchFamily="34" charset="0"/>
              </a:rPr>
              <a:t>Section Header placeholder</a:t>
            </a:r>
          </a:p>
          <a:p>
            <a:pPr defTabSz="3765639"/>
            <a:r>
              <a:rPr lang="en-US" sz="1800" baseline="0" dirty="0" smtClean="0">
                <a:latin typeface="Trebuchet MS" pitchFamily="34" charset="0"/>
              </a:rPr>
              <a:t>Click and drag this preformatted section header placeholder to the poster area to add another section header. Use section headers to separate topics or concepts within your presentation. </a:t>
            </a:r>
          </a:p>
          <a:p>
            <a:pPr defTabSz="4389219"/>
            <a:endParaRPr lang="en-US" sz="1800" baseline="0" dirty="0" smtClean="0">
              <a:latin typeface="Trebuchet MS" pitchFamily="34" charset="0"/>
            </a:endParaRPr>
          </a:p>
          <a:p>
            <a:pPr defTabSz="4389219"/>
            <a:endParaRPr lang="en-US" sz="1800" dirty="0" smtClean="0">
              <a:latin typeface="Trebuchet MS" pitchFamily="34" charset="0"/>
            </a:endParaRPr>
          </a:p>
          <a:p>
            <a:pPr defTabSz="4389219"/>
            <a:endParaRPr lang="en-US" sz="1800" b="1" dirty="0" smtClean="0">
              <a:solidFill>
                <a:srgbClr val="FFFF00"/>
              </a:solidFill>
              <a:latin typeface="Trebuchet MS" pitchFamily="34" charset="0"/>
            </a:endParaRPr>
          </a:p>
          <a:p>
            <a:pPr defTabSz="4389219"/>
            <a:r>
              <a:rPr lang="en-US" sz="1800" b="1" dirty="0" smtClean="0">
                <a:solidFill>
                  <a:srgbClr val="FFFF00"/>
                </a:solidFill>
                <a:latin typeface="Trebuchet MS" pitchFamily="34" charset="0"/>
              </a:rPr>
              <a:t>Text placeholder</a:t>
            </a:r>
          </a:p>
          <a:p>
            <a:pPr defTabSz="4389219"/>
            <a:r>
              <a:rPr lang="en-US" sz="1800" baseline="0" dirty="0" smtClean="0">
                <a:latin typeface="Trebuchet MS" pitchFamily="34" charset="0"/>
              </a:rPr>
              <a:t>Move this preformatted text placeholder to the poster to add a new body of text.</a:t>
            </a: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defTabSz="4389219"/>
            <a:endParaRPr lang="en-US" sz="1800" b="1" baseline="0" dirty="0" smtClean="0">
              <a:solidFill>
                <a:srgbClr val="FFFF00"/>
              </a:solidFill>
              <a:latin typeface="Trebuchet MS" pitchFamily="34" charset="0"/>
            </a:endParaRPr>
          </a:p>
          <a:p>
            <a:pPr defTabSz="4389219"/>
            <a:r>
              <a:rPr lang="en-US" sz="1800" b="1" baseline="0" dirty="0" smtClean="0">
                <a:solidFill>
                  <a:srgbClr val="FFFF00"/>
                </a:solidFill>
                <a:latin typeface="Trebuchet MS" pitchFamily="34" charset="0"/>
              </a:rPr>
              <a:t>Picture placeholder</a:t>
            </a:r>
          </a:p>
          <a:p>
            <a:pPr defTabSz="4389219"/>
            <a:r>
              <a:rPr lang="en-US" sz="1800" baseline="0" dirty="0" smtClean="0">
                <a:latin typeface="Trebuchet MS" pitchFamily="34" charset="0"/>
              </a:rPr>
              <a:t>Move this graphic placeholder onto your poster, size it first, and then click it to add a picture to the poster.</a:t>
            </a: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algn="ctr"/>
            <a:endParaRPr lang="en-US" sz="1800" b="1" dirty="0" smtClean="0">
              <a:solidFill>
                <a:schemeClr val="bg1"/>
              </a:solidFill>
              <a:latin typeface="Trebuchet MS" pitchFamily="34" charset="0"/>
            </a:endParaRPr>
          </a:p>
          <a:p>
            <a:pPr algn="ctr"/>
            <a:endParaRPr lang="en-US" sz="1800" b="1" dirty="0" smtClean="0">
              <a:solidFill>
                <a:schemeClr val="bg1"/>
              </a:solidFill>
              <a:latin typeface="Trebuchet MS" pitchFamily="34" charset="0"/>
            </a:endParaRPr>
          </a:p>
          <a:p>
            <a:pPr algn="ctr"/>
            <a:endParaRPr lang="en-US" sz="1800" b="1" dirty="0" smtClean="0">
              <a:solidFill>
                <a:schemeClr val="bg1"/>
              </a:solidFill>
              <a:latin typeface="Trebuchet MS" pitchFamily="34" charset="0"/>
            </a:endParaRPr>
          </a:p>
          <a:p>
            <a:pPr defTabSz="2508125"/>
            <a:endParaRPr lang="en-US" sz="1800" dirty="0" smtClean="0">
              <a:latin typeface="Trebuchet MS" pitchFamily="34" charset="0"/>
            </a:endParaRPr>
          </a:p>
          <a:p>
            <a:pPr algn="ctr"/>
            <a:endParaRPr lang="en-US" sz="1800" b="1" dirty="0" smtClean="0">
              <a:solidFill>
                <a:schemeClr val="bg1"/>
              </a:solidFill>
              <a:latin typeface="Trebuchet MS" pitchFamily="34" charset="0"/>
            </a:endParaRPr>
          </a:p>
          <a:p>
            <a:pPr defTabSz="2508125"/>
            <a:endParaRPr lang="en-US" sz="1800" b="1" dirty="0" smtClean="0">
              <a:solidFill>
                <a:srgbClr val="FFFF00"/>
              </a:solidFill>
              <a:latin typeface="Trebuchet MS" pitchFamily="34" charset="0"/>
            </a:endParaRPr>
          </a:p>
          <a:p>
            <a:pPr algn="ctr"/>
            <a:endParaRPr lang="en-US" sz="1800" b="1" dirty="0">
              <a:latin typeface="Trebuchet MS" pitchFamily="34" charset="0"/>
            </a:endParaRPr>
          </a:p>
        </p:txBody>
      </p:sp>
      <p:sp>
        <p:nvSpPr>
          <p:cNvPr id="7" name="Rectangle 36"/>
          <p:cNvSpPr>
            <a:spLocks noChangeArrowheads="1"/>
          </p:cNvSpPr>
          <p:nvPr/>
        </p:nvSpPr>
        <p:spPr bwMode="auto">
          <a:xfrm>
            <a:off x="0" y="0"/>
            <a:ext cx="27432000" cy="2400300"/>
          </a:xfrm>
          <a:prstGeom prst="rect">
            <a:avLst/>
          </a:prstGeom>
          <a:gradFill flip="none" rotWithShape="1">
            <a:gsLst>
              <a:gs pos="0">
                <a:schemeClr val="bg2">
                  <a:lumMod val="90000"/>
                </a:schemeClr>
              </a:gs>
              <a:gs pos="0">
                <a:srgbClr val="C99700"/>
              </a:gs>
              <a:gs pos="73000">
                <a:schemeClr val="bg1">
                  <a:lumMod val="0"/>
                  <a:lumOff val="100000"/>
                </a:schemeClr>
              </a:gs>
            </a:gsLst>
            <a:lin ang="5400000" scaled="1"/>
            <a:tileRect/>
          </a:gradFill>
          <a:ln w="9525">
            <a:solidFill>
              <a:srgbClr val="002855"/>
            </a:solidFill>
            <a:miter lim="800000"/>
            <a:headEnd/>
            <a:tailEnd/>
          </a:ln>
          <a:effectLst/>
        </p:spPr>
        <p:txBody>
          <a:bodyPr wrap="none" lIns="52249" tIns="26124" rIns="52249" bIns="26124" anchor="ctr"/>
          <a:lstStyle/>
          <a:p>
            <a:pPr lvl="0"/>
            <a:endParaRPr lang="en-US" dirty="0"/>
          </a:p>
        </p:txBody>
      </p:sp>
      <p:sp>
        <p:nvSpPr>
          <p:cNvPr id="10" name="Text Box 14"/>
          <p:cNvSpPr txBox="1">
            <a:spLocks noChangeArrowheads="1"/>
          </p:cNvSpPr>
          <p:nvPr/>
        </p:nvSpPr>
        <p:spPr bwMode="auto">
          <a:xfrm>
            <a:off x="918370" y="1615694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smtClean="0">
                <a:solidFill>
                  <a:schemeClr val="bg1">
                    <a:lumMod val="75000"/>
                  </a:schemeClr>
                </a:solidFill>
                <a:latin typeface="Arial" charset="0"/>
              </a:rPr>
              <a:t>RESEARCH POSTER PRESENTATION </a:t>
            </a:r>
            <a:r>
              <a:rPr lang="en-US" sz="300" b="1" dirty="0">
                <a:solidFill>
                  <a:schemeClr val="bg1">
                    <a:lumMod val="75000"/>
                  </a:schemeClr>
                </a:solidFill>
                <a:latin typeface="Arial" charset="0"/>
              </a:rPr>
              <a:t>DESIGN © </a:t>
            </a:r>
            <a:r>
              <a:rPr lang="en-US" sz="300" b="1" dirty="0" smtClean="0">
                <a:solidFill>
                  <a:schemeClr val="bg1">
                    <a:lumMod val="75000"/>
                  </a:schemeClr>
                </a:solidFill>
                <a:latin typeface="Arial" charset="0"/>
              </a:rPr>
              <a:t>2012</a:t>
            </a:r>
            <a:endParaRPr lang="en-US" sz="300" b="1" dirty="0">
              <a:solidFill>
                <a:schemeClr val="bg1">
                  <a:lumMod val="75000"/>
                </a:schemeClr>
              </a:solidFill>
              <a:latin typeface="Arial" charset="0"/>
            </a:endParaRPr>
          </a:p>
          <a:p>
            <a:pPr eaLnBrk="0" hangingPunct="0">
              <a:lnSpc>
                <a:spcPct val="65000"/>
              </a:lnSpc>
              <a:spcBef>
                <a:spcPct val="50000"/>
              </a:spcBef>
              <a:defRPr/>
            </a:pPr>
            <a:r>
              <a:rPr lang="en-US" sz="600" b="1" dirty="0">
                <a:solidFill>
                  <a:schemeClr val="bg1">
                    <a:lumMod val="75000"/>
                  </a:schemeClr>
                </a:solidFill>
                <a:latin typeface="Arial" charset="0"/>
              </a:rPr>
              <a:t>www.PosterPresentations.com</a:t>
            </a:r>
          </a:p>
        </p:txBody>
      </p:sp>
      <p:sp>
        <p:nvSpPr>
          <p:cNvPr id="25" name="Rectangle 33"/>
          <p:cNvSpPr>
            <a:spLocks noChangeArrowheads="1"/>
          </p:cNvSpPr>
          <p:nvPr/>
        </p:nvSpPr>
        <p:spPr bwMode="auto">
          <a:xfrm>
            <a:off x="576461" y="2649220"/>
            <a:ext cx="6286500" cy="13373100"/>
          </a:xfrm>
          <a:prstGeom prst="roundRect">
            <a:avLst>
              <a:gd name="adj" fmla="val 3980"/>
            </a:avLst>
          </a:prstGeom>
          <a:solidFill>
            <a:schemeClr val="bg1">
              <a:lumMod val="95000"/>
            </a:schemeClr>
          </a:solidFill>
          <a:ln w="9525">
            <a:solidFill>
              <a:srgbClr val="002855"/>
            </a:solidFill>
            <a:miter lim="800000"/>
            <a:headEnd/>
            <a:tailEnd/>
          </a:ln>
          <a:effectLst/>
        </p:spPr>
        <p:txBody>
          <a:bodyPr wrap="none" lIns="52249" tIns="26124" rIns="52249" bIns="26124" anchor="ctr"/>
          <a:lstStyle/>
          <a:p>
            <a:pPr>
              <a:defRPr/>
            </a:pPr>
            <a:endParaRPr lang="en-US" dirty="0"/>
          </a:p>
        </p:txBody>
      </p:sp>
      <p:sp>
        <p:nvSpPr>
          <p:cNvPr id="20" name="Rectangle 19"/>
          <p:cNvSpPr/>
          <p:nvPr/>
        </p:nvSpPr>
        <p:spPr>
          <a:xfrm>
            <a:off x="27638828" y="0"/>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lnSpc>
                <a:spcPts val="2400"/>
              </a:lnSpc>
            </a:pPr>
            <a:r>
              <a:rPr lang="en-US" sz="2400" b="1" dirty="0" smtClean="0">
                <a:solidFill>
                  <a:schemeClr val="bg1"/>
                </a:solidFill>
                <a:latin typeface="Trebuchet MS" pitchFamily="34" charset="0"/>
              </a:rPr>
              <a:t>QUICK</a:t>
            </a:r>
            <a:r>
              <a:rPr lang="en-US" sz="2400" b="1" baseline="0" dirty="0" smtClean="0">
                <a:solidFill>
                  <a:schemeClr val="bg1"/>
                </a:solidFill>
                <a:latin typeface="Trebuchet MS" pitchFamily="34" charset="0"/>
              </a:rPr>
              <a:t> TIPS</a:t>
            </a:r>
            <a:endParaRPr lang="en-US" sz="2400" b="1" dirty="0" smtClean="0">
              <a:solidFill>
                <a:schemeClr val="bg1"/>
              </a:solidFill>
              <a:latin typeface="Trebuchet MS" pitchFamily="34" charset="0"/>
            </a:endParaRPr>
          </a:p>
          <a:p>
            <a:pPr algn="ctr">
              <a:lnSpc>
                <a:spcPts val="2400"/>
              </a:lnSpc>
            </a:pPr>
            <a:r>
              <a:rPr lang="en-US" sz="2400" b="1" dirty="0" smtClean="0">
                <a:solidFill>
                  <a:srgbClr val="FFFF00"/>
                </a:solidFill>
                <a:latin typeface="Trebuchet MS" pitchFamily="34" charset="0"/>
              </a:rPr>
              <a:t>(--THIS SECTION DOES NOT PRINT--)</a:t>
            </a:r>
          </a:p>
          <a:p>
            <a:pPr defTabSz="3134780">
              <a:lnSpc>
                <a:spcPts val="2100"/>
              </a:lnSpc>
            </a:pPr>
            <a:endParaRPr lang="en-US" sz="1800" dirty="0" smtClean="0">
              <a:latin typeface="Trebuchet MS" pitchFamily="34" charset="0"/>
            </a:endParaRPr>
          </a:p>
          <a:p>
            <a:pPr defTabSz="3134780">
              <a:lnSpc>
                <a:spcPts val="2100"/>
              </a:lnSpc>
            </a:pPr>
            <a:r>
              <a:rPr lang="en-US" sz="1800" dirty="0" smtClean="0">
                <a:latin typeface="Trebuchet MS" pitchFamily="34" charset="0"/>
              </a:rPr>
              <a:t>This PowerPoint</a:t>
            </a:r>
            <a:r>
              <a:rPr lang="en-US" sz="1800" baseline="0" dirty="0" smtClean="0">
                <a:latin typeface="Trebuchet MS" pitchFamily="34" charset="0"/>
              </a:rPr>
              <a:t> template requires basic PowerPoint (version 2007 or newer) skills. Below is a list of commonly asked questions specific to this template. </a:t>
            </a:r>
            <a:br>
              <a:rPr lang="en-US" sz="1800" baseline="0" dirty="0" smtClean="0">
                <a:latin typeface="Trebuchet MS" pitchFamily="34" charset="0"/>
              </a:rPr>
            </a:br>
            <a:r>
              <a:rPr lang="en-US" sz="1800" baseline="0" dirty="0" smtClean="0">
                <a:latin typeface="Trebuchet MS" pitchFamily="34" charset="0"/>
              </a:rPr>
              <a:t>If you are using an older version of PowerPoint some template features may not work properly.</a:t>
            </a:r>
            <a:endParaRPr lang="en-US" sz="2400" b="1" dirty="0" smtClean="0">
              <a:solidFill>
                <a:srgbClr val="FFFF00"/>
              </a:solidFill>
              <a:latin typeface="Trebuchet MS" pitchFamily="34" charset="0"/>
            </a:endParaRPr>
          </a:p>
          <a:p>
            <a:pPr defTabSz="3134780">
              <a:lnSpc>
                <a:spcPts val="2100"/>
              </a:lnSpc>
            </a:pPr>
            <a:endParaRPr lang="en-US" sz="2400" b="1" dirty="0" smtClean="0">
              <a:solidFill>
                <a:srgbClr val="FFFF00"/>
              </a:solidFill>
              <a:latin typeface="Trebuchet MS" pitchFamily="34" charset="0"/>
            </a:endParaRPr>
          </a:p>
          <a:p>
            <a:pPr algn="ctr">
              <a:lnSpc>
                <a:spcPts val="2100"/>
              </a:lnSpc>
            </a:pPr>
            <a:r>
              <a:rPr lang="en-US" sz="2400" b="1" baseline="0" dirty="0" smtClean="0">
                <a:solidFill>
                  <a:schemeClr val="bg1"/>
                </a:solidFill>
                <a:latin typeface="Trebuchet MS" pitchFamily="34" charset="0"/>
              </a:rPr>
              <a:t>Template FAQs</a:t>
            </a:r>
            <a:endParaRPr lang="en-US" sz="1800" baseline="0" dirty="0" smtClean="0">
              <a:latin typeface="Trebuchet MS" pitchFamily="34" charset="0"/>
            </a:endParaRPr>
          </a:p>
          <a:p>
            <a:pPr algn="ctr"/>
            <a:endParaRPr lang="en-US" sz="1800" b="1" dirty="0" smtClean="0">
              <a:solidFill>
                <a:srgbClr val="FFFF00"/>
              </a:solidFill>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r>
              <a:rPr lang="en-US" sz="1800" b="1" dirty="0" smtClean="0">
                <a:solidFill>
                  <a:srgbClr val="FFFF00"/>
                </a:solidFill>
                <a:latin typeface="Trebuchet MS" pitchFamily="34" charset="0"/>
              </a:rPr>
              <a:t>Verifying the quality of your graphics</a:t>
            </a:r>
          </a:p>
          <a:p>
            <a:pPr defTabSz="2689420"/>
            <a:r>
              <a:rPr lang="en-US" sz="1800" dirty="0" smtClean="0">
                <a:latin typeface="Trebuchet MS" pitchFamily="34" charset="0"/>
              </a:rPr>
              <a:t>Go to the </a:t>
            </a:r>
            <a:r>
              <a:rPr lang="en-US" sz="1800" baseline="0" dirty="0" smtClean="0">
                <a:latin typeface="Trebuchet MS" pitchFamily="34" charset="0"/>
              </a:rPr>
              <a:t>VIEW menu and click on ZOOM to set your preferred magnification. This template is at 100% the size of the final poster. All text and graphics will be printed at 100% their size. To see what your poster will look like when printed, set the zoom to 100% and evaluate the quality of all your graphics before you submit your poster for printing.</a:t>
            </a:r>
            <a:br>
              <a:rPr lang="en-US" sz="1800" baseline="0" dirty="0" smtClean="0">
                <a:latin typeface="Trebuchet MS" pitchFamily="34" charset="0"/>
              </a:rPr>
            </a:br>
            <a:endParaRPr lang="en-US" sz="1800" baseline="0" dirty="0" smtClean="0">
              <a:latin typeface="Trebuchet MS" pitchFamily="34" charset="0"/>
            </a:endParaRPr>
          </a:p>
          <a:p>
            <a:pPr defTabSz="2689420"/>
            <a:endParaRPr lang="en-US" sz="1800" b="1" baseline="0" dirty="0" smtClean="0">
              <a:solidFill>
                <a:srgbClr val="FFFF00"/>
              </a:solidFill>
              <a:latin typeface="Trebuchet MS" pitchFamily="34" charset="0"/>
            </a:endParaRPr>
          </a:p>
          <a:p>
            <a:pPr defTabSz="2689420"/>
            <a:r>
              <a:rPr lang="en-US" sz="1800" b="1" baseline="0" dirty="0" smtClean="0">
                <a:solidFill>
                  <a:srgbClr val="FFFF00"/>
                </a:solidFill>
                <a:latin typeface="Trebuchet MS" pitchFamily="34" charset="0"/>
              </a:rPr>
              <a:t>Modifying the layout</a:t>
            </a:r>
          </a:p>
          <a:p>
            <a:pPr defTabSz="2689420"/>
            <a:r>
              <a:rPr lang="en-US" sz="1800" dirty="0" smtClean="0">
                <a:latin typeface="Trebuchet MS" pitchFamily="34" charset="0"/>
              </a:rPr>
              <a:t>This template has four </a:t>
            </a:r>
            <a:r>
              <a:rPr lang="en-US" sz="1800" baseline="0" dirty="0" smtClean="0">
                <a:latin typeface="Trebuchet MS" pitchFamily="34" charset="0"/>
              </a:rPr>
              <a:t>different </a:t>
            </a:r>
          </a:p>
          <a:p>
            <a:pPr defTabSz="2689420"/>
            <a:r>
              <a:rPr lang="en-US" sz="1800" baseline="0" dirty="0" smtClean="0">
                <a:latin typeface="Trebuchet MS" pitchFamily="34" charset="0"/>
              </a:rPr>
              <a:t>column layouts.   </a:t>
            </a:r>
            <a:r>
              <a:rPr lang="en-US" sz="1800" u="sng" baseline="0" dirty="0" smtClean="0">
                <a:latin typeface="Trebuchet MS" pitchFamily="34" charset="0"/>
              </a:rPr>
              <a:t>Right-click</a:t>
            </a:r>
            <a:r>
              <a:rPr lang="en-US" sz="1800" baseline="0" dirty="0" smtClean="0">
                <a:latin typeface="Trebuchet MS" pitchFamily="34" charset="0"/>
              </a:rPr>
              <a:t> </a:t>
            </a:r>
          </a:p>
          <a:p>
            <a:pPr defTabSz="2689420"/>
            <a:r>
              <a:rPr lang="en-US" sz="1800" baseline="0" dirty="0" smtClean="0">
                <a:latin typeface="Trebuchet MS" pitchFamily="34" charset="0"/>
              </a:rPr>
              <a:t>your mouse on the background </a:t>
            </a:r>
          </a:p>
          <a:p>
            <a:pPr defTabSz="2689420"/>
            <a:r>
              <a:rPr lang="en-US" sz="1800" baseline="0" dirty="0" smtClean="0">
                <a:latin typeface="Trebuchet MS" pitchFamily="34" charset="0"/>
              </a:rPr>
              <a:t>and click on LAYOUT to see the</a:t>
            </a:r>
          </a:p>
          <a:p>
            <a:pPr defTabSz="2689420"/>
            <a:r>
              <a:rPr lang="en-US" sz="1800" baseline="0" dirty="0" smtClean="0">
                <a:latin typeface="Trebuchet MS" pitchFamily="34" charset="0"/>
              </a:rPr>
              <a:t> layout options.  The columns in </a:t>
            </a:r>
          </a:p>
          <a:p>
            <a:pPr defTabSz="2689420"/>
            <a:r>
              <a:rPr lang="en-US" sz="1800" baseline="0" dirty="0" smtClean="0">
                <a:latin typeface="Trebuchet MS" pitchFamily="34" charset="0"/>
              </a:rPr>
              <a:t>the provided layouts are fixed and cannot be moved but advanced users can modify any layout by going to VIEW and then SLIDE MASTER.</a:t>
            </a: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smtClean="0">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smtClean="0">
              <a:latin typeface="Trebuchet MS" pitchFamily="34" charset="0"/>
            </a:endParaRPr>
          </a:p>
          <a:p>
            <a:pPr defTabSz="2689420"/>
            <a:r>
              <a:rPr lang="en-US" sz="1800" b="1" baseline="0" dirty="0" smtClean="0">
                <a:solidFill>
                  <a:srgbClr val="FFFF00"/>
                </a:solidFill>
                <a:latin typeface="Trebuchet MS" pitchFamily="34" charset="0"/>
              </a:rPr>
              <a:t>Importing text and graphics from external sources</a:t>
            </a:r>
          </a:p>
          <a:p>
            <a:pPr defTabSz="2689420"/>
            <a:r>
              <a:rPr lang="en-US" sz="1800" b="1" u="sng" baseline="0" dirty="0" smtClean="0">
                <a:latin typeface="Trebuchet MS" pitchFamily="34" charset="0"/>
              </a:rPr>
              <a:t>TEXT: </a:t>
            </a:r>
            <a:r>
              <a:rPr lang="en-US" sz="1800" baseline="0" dirty="0" smtClean="0">
                <a:latin typeface="Trebuchet MS" pitchFamily="34" charset="0"/>
              </a:rPr>
              <a:t>Paste or type your text into a pre-existing placeholder or drag in a new placeholder from the left side of the template. Move it anywhere as needed.</a:t>
            </a:r>
          </a:p>
          <a:p>
            <a:pPr defTabSz="2689420"/>
            <a:endParaRPr lang="en-US" sz="1800" baseline="0" dirty="0" smtClean="0">
              <a:latin typeface="Trebuchet MS" pitchFamily="34" charset="0"/>
            </a:endParaRPr>
          </a:p>
          <a:p>
            <a:pPr defTabSz="2689420"/>
            <a:r>
              <a:rPr lang="en-US" sz="1800" b="1" u="sng" baseline="0" dirty="0" smtClean="0">
                <a:latin typeface="Trebuchet MS" pitchFamily="34" charset="0"/>
              </a:rPr>
              <a:t>PHOTOS: </a:t>
            </a:r>
            <a:r>
              <a:rPr lang="en-US" sz="1800" baseline="0" dirty="0" smtClean="0">
                <a:latin typeface="Trebuchet MS" pitchFamily="34" charset="0"/>
              </a:rPr>
              <a:t>Drag in a picture placeholder, size it </a:t>
            </a:r>
            <a:r>
              <a:rPr lang="en-US" sz="1800" u="sng" baseline="0" dirty="0" smtClean="0">
                <a:latin typeface="Trebuchet MS" pitchFamily="34" charset="0"/>
              </a:rPr>
              <a:t>first</a:t>
            </a:r>
            <a:r>
              <a:rPr lang="en-US" sz="1800" baseline="0" dirty="0" smtClean="0">
                <a:latin typeface="Trebuchet MS" pitchFamily="34" charset="0"/>
              </a:rPr>
              <a:t>, click in it and insert a photo from the menu.</a:t>
            </a:r>
          </a:p>
          <a:p>
            <a:pPr defTabSz="2689420"/>
            <a:endParaRPr lang="en-US" sz="1800" baseline="0" dirty="0" smtClean="0">
              <a:latin typeface="Trebuchet MS" pitchFamily="34" charset="0"/>
            </a:endParaRPr>
          </a:p>
          <a:p>
            <a:pPr defTabSz="2689420"/>
            <a:r>
              <a:rPr lang="en-US" sz="1800" b="1" u="sng" baseline="0" dirty="0" smtClean="0">
                <a:latin typeface="Trebuchet MS" pitchFamily="34" charset="0"/>
              </a:rPr>
              <a:t>TABLES: </a:t>
            </a:r>
            <a:r>
              <a:rPr lang="en-US" sz="1800" baseline="0" dirty="0" smtClean="0">
                <a:latin typeface="Trebuchet MS" pitchFamily="34" charset="0"/>
              </a:rPr>
              <a:t>You can copy and paste a table from an external document onto this poster template. To adjust the way the text fits within the cells of a table that has been pasted, </a:t>
            </a:r>
            <a:r>
              <a:rPr lang="en-US" sz="1800" u="sng" baseline="0" dirty="0" smtClean="0">
                <a:latin typeface="Trebuchet MS" pitchFamily="34" charset="0"/>
              </a:rPr>
              <a:t>right-click</a:t>
            </a:r>
            <a:r>
              <a:rPr lang="en-US" sz="1800" baseline="0" dirty="0" smtClean="0">
                <a:latin typeface="Trebuchet MS" pitchFamily="34" charset="0"/>
              </a:rPr>
              <a:t> on the table, click FORMAT SHAPE  then click on TEXT BOX and change the INTERNAL MARGIN values to 0.25.</a:t>
            </a:r>
          </a:p>
          <a:p>
            <a:pPr defTabSz="2689420"/>
            <a:endParaRPr lang="en-US" sz="1800" baseline="0" dirty="0" smtClean="0">
              <a:latin typeface="Trebuchet MS" pitchFamily="34" charset="0"/>
            </a:endParaRPr>
          </a:p>
          <a:p>
            <a:pPr defTabSz="2689420"/>
            <a:endParaRPr lang="en-US" sz="1800" baseline="0" dirty="0" smtClean="0">
              <a:latin typeface="Trebuchet MS" pitchFamily="34" charset="0"/>
            </a:endParaRPr>
          </a:p>
          <a:p>
            <a:pPr defTabSz="2689420"/>
            <a:r>
              <a:rPr lang="en-US" sz="1800" b="1" baseline="0" dirty="0" smtClean="0">
                <a:solidFill>
                  <a:srgbClr val="FFFF00"/>
                </a:solidFill>
                <a:latin typeface="Trebuchet MS" pitchFamily="34" charset="0"/>
              </a:rPr>
              <a:t>Modifying the color scheme</a:t>
            </a:r>
          </a:p>
          <a:p>
            <a:pPr defTabSz="2689420"/>
            <a:r>
              <a:rPr lang="en-US" sz="1800" baseline="0" dirty="0" smtClean="0">
                <a:latin typeface="Trebuchet MS" pitchFamily="34" charset="0"/>
              </a:rPr>
              <a:t>To change the color scheme of this template go to the DESIGN menu and click on COLORS. You can choose from the provided color combinations or create your own.</a:t>
            </a:r>
          </a:p>
          <a:p>
            <a:pPr defTabSz="3134780"/>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2508125">
              <a:lnSpc>
                <a:spcPts val="2100"/>
              </a:lnSpc>
            </a:pPr>
            <a:endParaRPr lang="en-US" sz="1200" baseline="0" dirty="0" smtClean="0">
              <a:latin typeface="Trebuchet MS" pitchFamily="34" charset="0"/>
            </a:endParaRPr>
          </a:p>
          <a:p>
            <a:pPr defTabSz="2508125">
              <a:lnSpc>
                <a:spcPts val="2100"/>
              </a:lnSpc>
            </a:pPr>
            <a:endParaRPr lang="en-US" sz="1200" dirty="0" smtClean="0">
              <a:latin typeface="Trebuchet MS" pitchFamily="34" charset="0"/>
            </a:endParaRPr>
          </a:p>
          <a:p>
            <a:pPr algn="ctr">
              <a:lnSpc>
                <a:spcPts val="2100"/>
              </a:lnSpc>
            </a:pPr>
            <a:endParaRPr lang="en-US" sz="1200" b="1" dirty="0" smtClean="0">
              <a:solidFill>
                <a:schemeClr val="bg1"/>
              </a:solidFill>
              <a:latin typeface="Trebuchet MS" pitchFamily="34" charset="0"/>
            </a:endParaRPr>
          </a:p>
          <a:p>
            <a:pPr defTabSz="2508125">
              <a:lnSpc>
                <a:spcPts val="2100"/>
              </a:lnSpc>
            </a:pPr>
            <a:endParaRPr lang="en-US" sz="1200" b="1" dirty="0" smtClean="0">
              <a:solidFill>
                <a:srgbClr val="FFFF00"/>
              </a:solidFill>
              <a:latin typeface="Trebuchet MS" pitchFamily="34" charset="0"/>
            </a:endParaRPr>
          </a:p>
          <a:p>
            <a:pPr algn="ctr">
              <a:lnSpc>
                <a:spcPts val="2100"/>
              </a:lnSpc>
            </a:pPr>
            <a:endParaRPr lang="en-US" sz="1800" b="1" dirty="0">
              <a:latin typeface="Trebuchet MS" pitchFamily="34" charset="0"/>
            </a:endParaRPr>
          </a:p>
        </p:txBody>
      </p:sp>
      <p:sp>
        <p:nvSpPr>
          <p:cNvPr id="34" name="Rectangle 33"/>
          <p:cNvSpPr/>
          <p:nvPr/>
        </p:nvSpPr>
        <p:spPr>
          <a:xfrm>
            <a:off x="-6481554" y="11860087"/>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dirty="0"/>
          </a:p>
        </p:txBody>
      </p:sp>
      <p:pic>
        <p:nvPicPr>
          <p:cNvPr id="36" name="Picture 2"/>
          <p:cNvPicPr>
            <a:picLocks noChangeAspect="1" noChangeArrowheads="1"/>
          </p:cNvPicPr>
          <p:nvPr/>
        </p:nvPicPr>
        <p:blipFill>
          <a:blip r:embed="rId3" cstate="print"/>
          <a:srcRect/>
          <a:stretch>
            <a:fillRect/>
          </a:stretch>
        </p:blipFill>
        <p:spPr bwMode="auto">
          <a:xfrm>
            <a:off x="31307318" y="6276070"/>
            <a:ext cx="2438880" cy="1258463"/>
          </a:xfrm>
          <a:prstGeom prst="rect">
            <a:avLst/>
          </a:prstGeom>
          <a:noFill/>
          <a:ln w="9525">
            <a:noFill/>
            <a:miter lim="800000"/>
            <a:headEnd/>
            <a:tailEnd/>
          </a:ln>
          <a:effectLst/>
        </p:spPr>
      </p:pic>
      <p:pic>
        <p:nvPicPr>
          <p:cNvPr id="42" name="Picture 2"/>
          <p:cNvPicPr>
            <a:picLocks noChangeAspect="1" noChangeArrowheads="1"/>
          </p:cNvPicPr>
          <p:nvPr/>
        </p:nvPicPr>
        <p:blipFill>
          <a:blip r:embed="rId4" cstate="print"/>
          <a:srcRect/>
          <a:stretch>
            <a:fillRect/>
          </a:stretch>
        </p:blipFill>
        <p:spPr bwMode="auto">
          <a:xfrm>
            <a:off x="-2432958" y="7952471"/>
            <a:ext cx="369094" cy="219075"/>
          </a:xfrm>
          <a:prstGeom prst="rect">
            <a:avLst/>
          </a:prstGeom>
          <a:noFill/>
          <a:ln w="9525">
            <a:solidFill>
              <a:schemeClr val="tx1"/>
            </a:solidFill>
            <a:miter lim="800000"/>
            <a:headEnd/>
            <a:tailEnd/>
          </a:ln>
          <a:effectLst/>
        </p:spPr>
      </p:pic>
      <p:sp>
        <p:nvSpPr>
          <p:cNvPr id="44" name="TextBox 43"/>
          <p:cNvSpPr txBox="1"/>
          <p:nvPr/>
        </p:nvSpPr>
        <p:spPr>
          <a:xfrm>
            <a:off x="27877004" y="15329052"/>
            <a:ext cx="5725179" cy="976088"/>
          </a:xfrm>
          <a:prstGeom prst="rect">
            <a:avLst/>
          </a:prstGeom>
          <a:noFill/>
        </p:spPr>
        <p:txBody>
          <a:bodyPr wrap="square" lIns="52249" tIns="26124" rIns="52249" bIns="26124" rtlCol="0">
            <a:spAutoFit/>
          </a:bodyPr>
          <a:lstStyle/>
          <a:p>
            <a:pPr>
              <a:lnSpc>
                <a:spcPts val="1800"/>
              </a:lnSpc>
            </a:pPr>
            <a:r>
              <a:rPr lang="en-US" sz="2000" dirty="0" smtClean="0">
                <a:solidFill>
                  <a:schemeClr val="bg1"/>
                </a:solidFill>
              </a:rPr>
              <a:t>© 2013 PosterPresentations.com</a:t>
            </a:r>
            <a:br>
              <a:rPr lang="en-US" sz="2000" dirty="0" smtClean="0">
                <a:solidFill>
                  <a:schemeClr val="bg1"/>
                </a:solidFill>
              </a:rPr>
            </a:br>
            <a:r>
              <a:rPr lang="en-US" sz="2000" dirty="0" smtClean="0">
                <a:solidFill>
                  <a:schemeClr val="bg1"/>
                </a:solidFill>
              </a:rPr>
              <a:t>    </a:t>
            </a:r>
            <a:r>
              <a:rPr lang="en-US" sz="1800" dirty="0" smtClean="0">
                <a:solidFill>
                  <a:schemeClr val="bg1"/>
                </a:solidFill>
              </a:rPr>
              <a:t>2117 Fourth Street ,</a:t>
            </a:r>
            <a:r>
              <a:rPr lang="en-US" sz="1800" baseline="0" dirty="0" smtClean="0">
                <a:solidFill>
                  <a:schemeClr val="bg1"/>
                </a:solidFill>
              </a:rPr>
              <a:t> Unit C</a:t>
            </a:r>
            <a:br>
              <a:rPr lang="en-US" sz="1800" baseline="0" dirty="0" smtClean="0">
                <a:solidFill>
                  <a:schemeClr val="bg1"/>
                </a:solidFill>
              </a:rPr>
            </a:br>
            <a:r>
              <a:rPr lang="en-US" sz="1800" baseline="0" dirty="0" smtClean="0">
                <a:solidFill>
                  <a:schemeClr val="bg1"/>
                </a:solidFill>
              </a:rPr>
              <a:t>    Berkeley  CA  94710</a:t>
            </a:r>
            <a:br>
              <a:rPr lang="en-US" sz="1800" baseline="0" dirty="0" smtClean="0">
                <a:solidFill>
                  <a:schemeClr val="bg1"/>
                </a:solidFill>
              </a:rPr>
            </a:br>
            <a:r>
              <a:rPr lang="en-US" sz="1800" baseline="0" dirty="0" smtClean="0">
                <a:solidFill>
                  <a:schemeClr val="bg1"/>
                </a:solidFill>
              </a:rPr>
              <a:t>    </a:t>
            </a:r>
            <a:r>
              <a:rPr lang="en-US" sz="1800" b="1" baseline="0" dirty="0" smtClean="0">
                <a:solidFill>
                  <a:srgbClr val="FFFF00"/>
                </a:solidFill>
              </a:rPr>
              <a:t>posterpresenter@gmail.com</a:t>
            </a:r>
            <a:endParaRPr lang="en-US" sz="2000" b="1" dirty="0">
              <a:solidFill>
                <a:srgbClr val="FFFF00"/>
              </a:solidFill>
            </a:endParaRPr>
          </a:p>
        </p:txBody>
      </p:sp>
      <p:grpSp>
        <p:nvGrpSpPr>
          <p:cNvPr id="27" name="Group 26"/>
          <p:cNvGrpSpPr/>
          <p:nvPr/>
        </p:nvGrpSpPr>
        <p:grpSpPr>
          <a:xfrm>
            <a:off x="-6223790" y="15575235"/>
            <a:ext cx="5771525" cy="644181"/>
            <a:chOff x="44242388" y="28054064"/>
            <a:chExt cx="9771400" cy="1090621"/>
          </a:xfrm>
        </p:grpSpPr>
        <p:sp>
          <p:nvSpPr>
            <p:cNvPr id="28" name="Rounded Rectangle 27"/>
            <p:cNvSpPr/>
            <p:nvPr userDrawn="1"/>
          </p:nvSpPr>
          <p:spPr>
            <a:xfrm>
              <a:off x="44242388" y="28054064"/>
              <a:ext cx="9771397" cy="109062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388900" rtl="0" eaLnBrk="1" latinLnBrk="0" hangingPunct="1">
                <a:defRPr sz="8600" kern="1200">
                  <a:solidFill>
                    <a:schemeClr val="lt1"/>
                  </a:solidFill>
                  <a:latin typeface="+mn-lt"/>
                  <a:ea typeface="+mn-ea"/>
                  <a:cs typeface="+mn-cs"/>
                </a:defRPr>
              </a:lvl1pPr>
              <a:lvl2pPr marL="2194451" algn="l" defTabSz="4388900" rtl="0" eaLnBrk="1" latinLnBrk="0" hangingPunct="1">
                <a:defRPr sz="8600" kern="1200">
                  <a:solidFill>
                    <a:schemeClr val="lt1"/>
                  </a:solidFill>
                  <a:latin typeface="+mn-lt"/>
                  <a:ea typeface="+mn-ea"/>
                  <a:cs typeface="+mn-cs"/>
                </a:defRPr>
              </a:lvl2pPr>
              <a:lvl3pPr marL="4388900" algn="l" defTabSz="4388900" rtl="0" eaLnBrk="1" latinLnBrk="0" hangingPunct="1">
                <a:defRPr sz="8600" kern="1200">
                  <a:solidFill>
                    <a:schemeClr val="lt1"/>
                  </a:solidFill>
                  <a:latin typeface="+mn-lt"/>
                  <a:ea typeface="+mn-ea"/>
                  <a:cs typeface="+mn-cs"/>
                </a:defRPr>
              </a:lvl3pPr>
              <a:lvl4pPr marL="6583351" algn="l" defTabSz="4388900" rtl="0" eaLnBrk="1" latinLnBrk="0" hangingPunct="1">
                <a:defRPr sz="8600" kern="1200">
                  <a:solidFill>
                    <a:schemeClr val="lt1"/>
                  </a:solidFill>
                  <a:latin typeface="+mn-lt"/>
                  <a:ea typeface="+mn-ea"/>
                  <a:cs typeface="+mn-cs"/>
                </a:defRPr>
              </a:lvl4pPr>
              <a:lvl5pPr marL="8777801" algn="l" defTabSz="4388900" rtl="0" eaLnBrk="1" latinLnBrk="0" hangingPunct="1">
                <a:defRPr sz="8600" kern="1200">
                  <a:solidFill>
                    <a:schemeClr val="lt1"/>
                  </a:solidFill>
                  <a:latin typeface="+mn-lt"/>
                  <a:ea typeface="+mn-ea"/>
                  <a:cs typeface="+mn-cs"/>
                </a:defRPr>
              </a:lvl5pPr>
              <a:lvl6pPr marL="10972252" algn="l" defTabSz="4388900" rtl="0" eaLnBrk="1" latinLnBrk="0" hangingPunct="1">
                <a:defRPr sz="8600" kern="1200">
                  <a:solidFill>
                    <a:schemeClr val="lt1"/>
                  </a:solidFill>
                  <a:latin typeface="+mn-lt"/>
                  <a:ea typeface="+mn-ea"/>
                  <a:cs typeface="+mn-cs"/>
                </a:defRPr>
              </a:lvl6pPr>
              <a:lvl7pPr marL="13166703" algn="l" defTabSz="4388900" rtl="0" eaLnBrk="1" latinLnBrk="0" hangingPunct="1">
                <a:defRPr sz="8600" kern="1200">
                  <a:solidFill>
                    <a:schemeClr val="lt1"/>
                  </a:solidFill>
                  <a:latin typeface="+mn-lt"/>
                  <a:ea typeface="+mn-ea"/>
                  <a:cs typeface="+mn-cs"/>
                </a:defRPr>
              </a:lvl7pPr>
              <a:lvl8pPr marL="15361152" algn="l" defTabSz="4388900" rtl="0" eaLnBrk="1" latinLnBrk="0" hangingPunct="1">
                <a:defRPr sz="8600" kern="1200">
                  <a:solidFill>
                    <a:schemeClr val="lt1"/>
                  </a:solidFill>
                  <a:latin typeface="+mn-lt"/>
                  <a:ea typeface="+mn-ea"/>
                  <a:cs typeface="+mn-cs"/>
                </a:defRPr>
              </a:lvl8pPr>
              <a:lvl9pPr marL="17555603" algn="l" defTabSz="4388900" rtl="0" eaLnBrk="1" latinLnBrk="0" hangingPunct="1">
                <a:defRPr sz="8600" kern="1200">
                  <a:solidFill>
                    <a:schemeClr val="lt1"/>
                  </a:solidFill>
                  <a:latin typeface="+mn-lt"/>
                  <a:ea typeface="+mn-ea"/>
                  <a:cs typeface="+mn-cs"/>
                </a:defRPr>
              </a:lvl9pPr>
            </a:lstStyle>
            <a:p>
              <a:pPr algn="ctr"/>
              <a:endParaRPr lang="en-US" dirty="0"/>
            </a:p>
          </p:txBody>
        </p:sp>
        <p:pic>
          <p:nvPicPr>
            <p:cNvPr id="33" name="Picture 32" descr="http://t2.gstatic.com/images?q=tbn:ANd9GcR4APHC6TT9w54M2zn_pvCiBxUNcspYPoVxirLRphBoJabfSvu7zw">
              <a:hlinkClick r:id="rId5"/>
            </p:cNvPr>
            <p:cNvPicPr>
              <a:picLocks noChangeAspect="1" noChangeArrowheads="1"/>
            </p:cNvPicPr>
            <p:nvPr userDrawn="1"/>
          </p:nvPicPr>
          <p:blipFill>
            <a:blip r:embed="rId6"/>
            <a:srcRect/>
            <a:stretch>
              <a:fillRect/>
            </a:stretch>
          </p:blipFill>
          <p:spPr bwMode="auto">
            <a:xfrm>
              <a:off x="44341112" y="28126638"/>
              <a:ext cx="914400" cy="914400"/>
            </a:xfrm>
            <a:prstGeom prst="rect">
              <a:avLst/>
            </a:prstGeom>
            <a:noFill/>
          </p:spPr>
        </p:pic>
        <p:sp>
          <p:nvSpPr>
            <p:cNvPr id="35" name="TextBox 32"/>
            <p:cNvSpPr txBox="1"/>
            <p:nvPr userDrawn="1"/>
          </p:nvSpPr>
          <p:spPr>
            <a:xfrm>
              <a:off x="45342599" y="28154099"/>
              <a:ext cx="8671189" cy="885830"/>
            </a:xfrm>
            <a:prstGeom prst="rect">
              <a:avLst/>
            </a:prstGeom>
            <a:noFill/>
          </p:spPr>
          <p:txBody>
            <a:bodyPr wrap="square" rtlCol="0">
              <a:spAutoFit/>
            </a:bodyPr>
            <a:lst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a:lstStyle>
            <a:p>
              <a:r>
                <a:rPr lang="en-US" sz="1400" dirty="0" smtClean="0">
                  <a:solidFill>
                    <a:schemeClr val="tx2"/>
                  </a:solidFill>
                  <a:latin typeface="Trebuchet MS" pitchFamily="34" charset="0"/>
                </a:rPr>
                <a:t>Student</a:t>
              </a:r>
              <a:r>
                <a:rPr lang="en-US" sz="1400" baseline="0" dirty="0" smtClean="0">
                  <a:solidFill>
                    <a:schemeClr val="tx2"/>
                  </a:solidFill>
                  <a:latin typeface="Trebuchet MS" pitchFamily="34" charset="0"/>
                </a:rPr>
                <a:t> discounts are available on our Facebook page. </a:t>
              </a:r>
            </a:p>
            <a:p>
              <a:r>
                <a:rPr lang="en-US" sz="1400" baseline="0" dirty="0" smtClean="0">
                  <a:solidFill>
                    <a:schemeClr val="tx2"/>
                  </a:solidFill>
                  <a:latin typeface="Trebuchet MS" pitchFamily="34" charset="0"/>
                </a:rPr>
                <a:t>Go to </a:t>
              </a:r>
              <a:r>
                <a:rPr lang="en-US" sz="1400" u="sng" baseline="0" dirty="0" smtClean="0">
                  <a:solidFill>
                    <a:schemeClr val="tx2"/>
                  </a:solidFill>
                  <a:latin typeface="Trebuchet MS" pitchFamily="34" charset="0"/>
                </a:rPr>
                <a:t>PosterPresentations.com</a:t>
              </a:r>
              <a:r>
                <a:rPr lang="en-US" sz="1400" baseline="0" dirty="0" smtClean="0">
                  <a:solidFill>
                    <a:schemeClr val="tx2"/>
                  </a:solidFill>
                  <a:latin typeface="Trebuchet MS" pitchFamily="34" charset="0"/>
                </a:rPr>
                <a:t> and click on the FB icon.</a:t>
              </a:r>
              <a:endParaRPr lang="en-US" sz="1400" dirty="0">
                <a:solidFill>
                  <a:schemeClr val="tx2"/>
                </a:solidFill>
                <a:latin typeface="Trebuchet MS" pitchFamily="34" charset="0"/>
              </a:endParaRPr>
            </a:p>
          </p:txBody>
        </p:sp>
      </p:grpSp>
      <p:cxnSp>
        <p:nvCxnSpPr>
          <p:cNvPr id="41" name="Straight Connector 40"/>
          <p:cNvCxnSpPr/>
          <p:nvPr/>
        </p:nvCxnSpPr>
        <p:spPr>
          <a:xfrm>
            <a:off x="27638828" y="2544196"/>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27638828" y="15144750"/>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6472918" y="5874672"/>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30" name="Rectangle 29"/>
          <p:cNvSpPr/>
          <p:nvPr/>
        </p:nvSpPr>
        <p:spPr>
          <a:xfrm>
            <a:off x="-6491524" y="10199648"/>
            <a:ext cx="6261600" cy="388620"/>
          </a:xfrm>
          <a:prstGeom prst="rect">
            <a:avLst/>
          </a:prstGeom>
          <a:solidFill>
            <a:srgbClr val="002855"/>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dirty="0">
              <a:solidFill>
                <a:schemeClr val="bg1"/>
              </a:solidFill>
            </a:endParaRPr>
          </a:p>
        </p:txBody>
      </p:sp>
      <p:pic>
        <p:nvPicPr>
          <p:cNvPr id="2" name="Picture 1"/>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565079" y="615971"/>
            <a:ext cx="2761491" cy="1261874"/>
          </a:xfrm>
          <a:prstGeom prst="rect">
            <a:avLst/>
          </a:prstGeom>
        </p:spPr>
      </p:pic>
      <p:sp>
        <p:nvSpPr>
          <p:cNvPr id="37" name="Rectangle 33"/>
          <p:cNvSpPr>
            <a:spLocks noChangeArrowheads="1"/>
          </p:cNvSpPr>
          <p:nvPr userDrawn="1"/>
        </p:nvSpPr>
        <p:spPr bwMode="auto">
          <a:xfrm>
            <a:off x="7241249" y="2649220"/>
            <a:ext cx="6286500" cy="13373100"/>
          </a:xfrm>
          <a:prstGeom prst="roundRect">
            <a:avLst>
              <a:gd name="adj" fmla="val 3980"/>
            </a:avLst>
          </a:prstGeom>
          <a:solidFill>
            <a:schemeClr val="bg1">
              <a:lumMod val="95000"/>
            </a:schemeClr>
          </a:solidFill>
          <a:ln w="9525">
            <a:solidFill>
              <a:srgbClr val="002855"/>
            </a:solidFill>
            <a:miter lim="800000"/>
            <a:headEnd/>
            <a:tailEnd/>
          </a:ln>
          <a:effectLst/>
        </p:spPr>
        <p:txBody>
          <a:bodyPr wrap="none" lIns="52249" tIns="26124" rIns="52249" bIns="26124" anchor="ctr"/>
          <a:lstStyle/>
          <a:p>
            <a:pPr>
              <a:defRPr/>
            </a:pPr>
            <a:endParaRPr lang="en-US" dirty="0"/>
          </a:p>
        </p:txBody>
      </p:sp>
      <p:sp>
        <p:nvSpPr>
          <p:cNvPr id="38" name="Rectangle 33"/>
          <p:cNvSpPr>
            <a:spLocks noChangeArrowheads="1"/>
          </p:cNvSpPr>
          <p:nvPr userDrawn="1"/>
        </p:nvSpPr>
        <p:spPr bwMode="auto">
          <a:xfrm>
            <a:off x="13906037" y="2649220"/>
            <a:ext cx="6286500" cy="13373100"/>
          </a:xfrm>
          <a:prstGeom prst="roundRect">
            <a:avLst>
              <a:gd name="adj" fmla="val 3980"/>
            </a:avLst>
          </a:prstGeom>
          <a:solidFill>
            <a:schemeClr val="bg1">
              <a:lumMod val="95000"/>
            </a:schemeClr>
          </a:solidFill>
          <a:ln w="9525">
            <a:solidFill>
              <a:srgbClr val="002855"/>
            </a:solidFill>
            <a:miter lim="800000"/>
            <a:headEnd/>
            <a:tailEnd/>
          </a:ln>
          <a:effectLst/>
        </p:spPr>
        <p:txBody>
          <a:bodyPr wrap="none" lIns="52249" tIns="26124" rIns="52249" bIns="26124" anchor="ctr"/>
          <a:lstStyle/>
          <a:p>
            <a:pPr>
              <a:defRPr/>
            </a:pPr>
            <a:endParaRPr lang="en-US" dirty="0"/>
          </a:p>
        </p:txBody>
      </p:sp>
      <p:sp>
        <p:nvSpPr>
          <p:cNvPr id="39" name="Rectangle 33"/>
          <p:cNvSpPr>
            <a:spLocks noChangeArrowheads="1"/>
          </p:cNvSpPr>
          <p:nvPr userDrawn="1"/>
        </p:nvSpPr>
        <p:spPr bwMode="auto">
          <a:xfrm>
            <a:off x="20570825" y="2649220"/>
            <a:ext cx="6286500" cy="13373100"/>
          </a:xfrm>
          <a:prstGeom prst="roundRect">
            <a:avLst>
              <a:gd name="adj" fmla="val 3980"/>
            </a:avLst>
          </a:prstGeom>
          <a:solidFill>
            <a:schemeClr val="bg1">
              <a:lumMod val="95000"/>
            </a:schemeClr>
          </a:solidFill>
          <a:ln w="9525">
            <a:solidFill>
              <a:srgbClr val="002855"/>
            </a:solidFill>
            <a:miter lim="800000"/>
            <a:headEnd/>
            <a:tailEnd/>
          </a:ln>
          <a:effectLst/>
        </p:spPr>
        <p:txBody>
          <a:bodyPr wrap="none" lIns="52249" tIns="26124" rIns="52249" bIns="26124" anchor="ctr"/>
          <a:lstStyle/>
          <a:p>
            <a:pPr>
              <a:defRPr/>
            </a:pPr>
            <a:endParaRPr lang="en-US" dirty="0"/>
          </a:p>
        </p:txBody>
      </p:sp>
    </p:spTree>
  </p:cSld>
  <p:clrMap bg1="lt1" tx1="dk1" bg2="lt2" tx2="dk2" accent1="accent1" accent2="accent2" accent3="accent3" accent4="accent4" accent5="accent5" accent6="accent6" hlink="hlink" folHlink="folHlink"/>
  <p:sldLayoutIdLst>
    <p:sldLayoutId id="2147483652" r:id="rId1"/>
  </p:sldLayoutIdLst>
  <p:timing>
    <p:tnLst>
      <p:par>
        <p:cTn xmlns:p14="http://schemas.microsoft.com/office/powerpoint/2010/main" id="1" dur="indefinite" restart="never" nodeType="tmRoot"/>
      </p:par>
    </p:tnLst>
  </p:timing>
  <p:txStyles>
    <p:titleStyle>
      <a:lvl1pPr algn="ctr" defTabSz="2507943" rtl="0" eaLnBrk="1" latinLnBrk="0" hangingPunct="1">
        <a:spcBef>
          <a:spcPct val="0"/>
        </a:spcBef>
        <a:buNone/>
        <a:defRPr sz="5000" kern="1200">
          <a:solidFill>
            <a:schemeClr val="bg1"/>
          </a:solidFill>
          <a:latin typeface="Trebuchet MS" pitchFamily="34" charset="0"/>
          <a:ea typeface="+mj-ea"/>
          <a:cs typeface="+mj-cs"/>
        </a:defRPr>
      </a:lvl1pPr>
    </p:titleStyle>
    <p:bodyStyle>
      <a:lvl1pPr marL="940479" indent="-940479" algn="l" defTabSz="2507943" rtl="0" eaLnBrk="1" latinLnBrk="0" hangingPunct="1">
        <a:spcBef>
          <a:spcPct val="20000"/>
        </a:spcBef>
        <a:buFont typeface="Arial" pitchFamily="34" charset="0"/>
        <a:buChar char="•"/>
        <a:defRPr sz="8800" kern="1200">
          <a:solidFill>
            <a:schemeClr val="tx1"/>
          </a:solidFill>
          <a:latin typeface="+mn-lt"/>
          <a:ea typeface="+mn-ea"/>
          <a:cs typeface="+mn-cs"/>
        </a:defRPr>
      </a:lvl1pPr>
      <a:lvl2pPr marL="2037704" indent="-783732" algn="l" defTabSz="2507943" rtl="0" eaLnBrk="1" latinLnBrk="0" hangingPunct="1">
        <a:spcBef>
          <a:spcPct val="20000"/>
        </a:spcBef>
        <a:buFont typeface="Arial" pitchFamily="34" charset="0"/>
        <a:buChar char="–"/>
        <a:defRPr sz="7700" kern="1200">
          <a:solidFill>
            <a:schemeClr val="tx1"/>
          </a:solidFill>
          <a:latin typeface="+mn-lt"/>
          <a:ea typeface="+mn-ea"/>
          <a:cs typeface="+mn-cs"/>
        </a:defRPr>
      </a:lvl2pPr>
      <a:lvl3pPr marL="3134929" indent="-626986" algn="l" defTabSz="2507943" rtl="0" eaLnBrk="1" latinLnBrk="0" hangingPunct="1">
        <a:spcBef>
          <a:spcPct val="20000"/>
        </a:spcBef>
        <a:buFont typeface="Arial" pitchFamily="34" charset="0"/>
        <a:buChar char="•"/>
        <a:defRPr sz="6600" kern="1200">
          <a:solidFill>
            <a:schemeClr val="tx1"/>
          </a:solidFill>
          <a:latin typeface="+mn-lt"/>
          <a:ea typeface="+mn-ea"/>
          <a:cs typeface="+mn-cs"/>
        </a:defRPr>
      </a:lvl3pPr>
      <a:lvl4pPr marL="4388901"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4pPr>
      <a:lvl5pPr marL="5642872"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p:bodyStyle>
    <p:other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bg1">
                <a:tint val="80000"/>
                <a:satMod val="300000"/>
                <a:lumMod val="0"/>
                <a:lumOff val="100000"/>
              </a:schemeClr>
            </a:gs>
            <a:gs pos="100000">
              <a:schemeClr val="bg1">
                <a:lumMod val="75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10" name="Text Box 14"/>
          <p:cNvSpPr txBox="1">
            <a:spLocks noChangeArrowheads="1"/>
          </p:cNvSpPr>
          <p:nvPr/>
        </p:nvSpPr>
        <p:spPr bwMode="auto">
          <a:xfrm>
            <a:off x="938690" y="1611630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smtClean="0">
                <a:solidFill>
                  <a:schemeClr val="bg1">
                    <a:lumMod val="75000"/>
                  </a:schemeClr>
                </a:solidFill>
                <a:latin typeface="Arial" charset="0"/>
              </a:rPr>
              <a:t>RESEARCH POSTER PRESENTATION </a:t>
            </a:r>
            <a:r>
              <a:rPr lang="en-US" sz="300" b="1" dirty="0">
                <a:solidFill>
                  <a:schemeClr val="bg1">
                    <a:lumMod val="75000"/>
                  </a:schemeClr>
                </a:solidFill>
                <a:latin typeface="Arial" charset="0"/>
              </a:rPr>
              <a:t>DESIGN © </a:t>
            </a:r>
            <a:r>
              <a:rPr lang="en-US" sz="300" b="1" dirty="0" smtClean="0">
                <a:solidFill>
                  <a:schemeClr val="bg1">
                    <a:lumMod val="75000"/>
                  </a:schemeClr>
                </a:solidFill>
                <a:latin typeface="Arial" charset="0"/>
              </a:rPr>
              <a:t>2012</a:t>
            </a:r>
            <a:endParaRPr lang="en-US" sz="300" b="1" dirty="0">
              <a:solidFill>
                <a:schemeClr val="bg1">
                  <a:lumMod val="75000"/>
                </a:schemeClr>
              </a:solidFill>
              <a:latin typeface="Arial" charset="0"/>
            </a:endParaRPr>
          </a:p>
          <a:p>
            <a:pPr eaLnBrk="0" hangingPunct="0">
              <a:lnSpc>
                <a:spcPct val="65000"/>
              </a:lnSpc>
              <a:spcBef>
                <a:spcPct val="50000"/>
              </a:spcBef>
              <a:defRPr/>
            </a:pPr>
            <a:r>
              <a:rPr lang="en-US" sz="600" b="1" dirty="0">
                <a:solidFill>
                  <a:schemeClr val="bg1">
                    <a:lumMod val="75000"/>
                  </a:schemeClr>
                </a:solidFill>
                <a:latin typeface="Arial" charset="0"/>
              </a:rPr>
              <a:t>www.PosterPresentations.com</a:t>
            </a:r>
          </a:p>
        </p:txBody>
      </p:sp>
      <p:grpSp>
        <p:nvGrpSpPr>
          <p:cNvPr id="2" name="Group 1"/>
          <p:cNvGrpSpPr/>
          <p:nvPr/>
        </p:nvGrpSpPr>
        <p:grpSpPr>
          <a:xfrm>
            <a:off x="572988" y="2628900"/>
            <a:ext cx="26286024" cy="13373100"/>
            <a:chOff x="571500" y="2628900"/>
            <a:chExt cx="26286024" cy="13373100"/>
          </a:xfrm>
        </p:grpSpPr>
        <p:sp>
          <p:nvSpPr>
            <p:cNvPr id="8" name="Rectangle 33"/>
            <p:cNvSpPr>
              <a:spLocks noChangeArrowheads="1"/>
            </p:cNvSpPr>
            <p:nvPr/>
          </p:nvSpPr>
          <p:spPr bwMode="auto">
            <a:xfrm>
              <a:off x="571500" y="2628900"/>
              <a:ext cx="8490857" cy="13373100"/>
            </a:xfrm>
            <a:prstGeom prst="roundRect">
              <a:avLst>
                <a:gd name="adj" fmla="val 2983"/>
              </a:avLst>
            </a:prstGeom>
            <a:solidFill>
              <a:schemeClr val="bg1">
                <a:lumMod val="95000"/>
              </a:schemeClr>
            </a:soli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1" name="Rectangle 33"/>
            <p:cNvSpPr>
              <a:spLocks noChangeArrowheads="1"/>
            </p:cNvSpPr>
            <p:nvPr userDrawn="1"/>
          </p:nvSpPr>
          <p:spPr bwMode="auto">
            <a:xfrm>
              <a:off x="9469084" y="2628900"/>
              <a:ext cx="8490857" cy="13373100"/>
            </a:xfrm>
            <a:prstGeom prst="roundRect">
              <a:avLst>
                <a:gd name="adj" fmla="val 2983"/>
              </a:avLst>
            </a:prstGeom>
            <a:solidFill>
              <a:schemeClr val="bg1">
                <a:lumMod val="95000"/>
              </a:schemeClr>
            </a:soli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2" name="Rectangle 33"/>
            <p:cNvSpPr>
              <a:spLocks noChangeArrowheads="1"/>
            </p:cNvSpPr>
            <p:nvPr userDrawn="1"/>
          </p:nvSpPr>
          <p:spPr bwMode="auto">
            <a:xfrm>
              <a:off x="18366667" y="2628900"/>
              <a:ext cx="8490857" cy="13373100"/>
            </a:xfrm>
            <a:prstGeom prst="roundRect">
              <a:avLst>
                <a:gd name="adj" fmla="val 2983"/>
              </a:avLst>
            </a:prstGeom>
            <a:solidFill>
              <a:schemeClr val="bg1">
                <a:lumMod val="95000"/>
              </a:schemeClr>
            </a:solidFill>
            <a:ln w="9525">
              <a:solidFill>
                <a:schemeClr val="tx2"/>
              </a:solidFill>
              <a:miter lim="800000"/>
              <a:headEnd/>
              <a:tailEnd/>
            </a:ln>
            <a:effectLst/>
          </p:spPr>
          <p:txBody>
            <a:bodyPr wrap="none" lIns="52249" tIns="26124" rIns="52249" bIns="26124" anchor="ctr"/>
            <a:lstStyle/>
            <a:p>
              <a:pPr>
                <a:defRPr/>
              </a:pPr>
              <a:endParaRPr lang="en-US" dirty="0"/>
            </a:p>
          </p:txBody>
        </p:sp>
      </p:grpSp>
      <p:sp>
        <p:nvSpPr>
          <p:cNvPr id="23" name="Rectangle 22"/>
          <p:cNvSpPr/>
          <p:nvPr/>
        </p:nvSpPr>
        <p:spPr>
          <a:xfrm>
            <a:off x="-6501493" y="-9798"/>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r>
              <a:rPr lang="en-US" sz="2500" b="1" dirty="0" smtClean="0">
                <a:solidFill>
                  <a:schemeClr val="bg1"/>
                </a:solidFill>
                <a:latin typeface="Trebuchet MS" pitchFamily="34" charset="0"/>
              </a:rPr>
              <a:t>QUICK DESIGN</a:t>
            </a:r>
            <a:r>
              <a:rPr lang="en-US" sz="2500" b="1" baseline="0" dirty="0" smtClean="0">
                <a:solidFill>
                  <a:schemeClr val="bg1"/>
                </a:solidFill>
                <a:latin typeface="Trebuchet MS" pitchFamily="34" charset="0"/>
              </a:rPr>
              <a:t> </a:t>
            </a:r>
            <a:r>
              <a:rPr lang="en-US" sz="2500" b="1" dirty="0" smtClean="0">
                <a:solidFill>
                  <a:schemeClr val="bg1"/>
                </a:solidFill>
                <a:latin typeface="Trebuchet MS" pitchFamily="34" charset="0"/>
              </a:rPr>
              <a:t>GUIDE</a:t>
            </a:r>
          </a:p>
          <a:p>
            <a:pPr algn="ctr"/>
            <a:r>
              <a:rPr lang="en-US" sz="2300" b="1" dirty="0" smtClean="0">
                <a:solidFill>
                  <a:srgbClr val="FFFF00"/>
                </a:solidFill>
                <a:latin typeface="Trebuchet MS" pitchFamily="34" charset="0"/>
              </a:rPr>
              <a:t>(--THIS SECTION DOES NOT PRINT--)</a:t>
            </a:r>
          </a:p>
          <a:p>
            <a:pPr algn="ctr"/>
            <a:endParaRPr lang="en-US" sz="1800" b="1" dirty="0" smtClean="0">
              <a:latin typeface="Trebuchet MS" pitchFamily="34" charset="0"/>
            </a:endParaRPr>
          </a:p>
          <a:p>
            <a:pPr defTabSz="3765639"/>
            <a:r>
              <a:rPr lang="en-US" sz="1800" dirty="0" smtClean="0">
                <a:latin typeface="Trebuchet MS" pitchFamily="34" charset="0"/>
              </a:rPr>
              <a:t>This PowerPoint</a:t>
            </a:r>
            <a:r>
              <a:rPr lang="en-US" sz="1800" baseline="0" dirty="0" smtClean="0">
                <a:latin typeface="Trebuchet MS" pitchFamily="34" charset="0"/>
              </a:rPr>
              <a:t> </a:t>
            </a:r>
            <a:r>
              <a:rPr lang="en-US" sz="1800" dirty="0" smtClean="0">
                <a:latin typeface="Trebuchet MS" pitchFamily="34" charset="0"/>
              </a:rPr>
              <a:t>2007 template produces</a:t>
            </a:r>
            <a:r>
              <a:rPr lang="en-US" sz="1800" baseline="0" dirty="0" smtClean="0">
                <a:latin typeface="Trebuchet MS" pitchFamily="34" charset="0"/>
              </a:rPr>
              <a:t> </a:t>
            </a:r>
            <a:r>
              <a:rPr lang="en-US" sz="1800" dirty="0" smtClean="0">
                <a:latin typeface="Trebuchet MS" pitchFamily="34" charset="0"/>
              </a:rPr>
              <a:t>a 36”x60” professional  poster. You</a:t>
            </a:r>
            <a:r>
              <a:rPr lang="en-US" sz="1800" baseline="0" dirty="0" smtClean="0">
                <a:latin typeface="Trebuchet MS" pitchFamily="34" charset="0"/>
              </a:rPr>
              <a:t> can u</a:t>
            </a:r>
            <a:r>
              <a:rPr lang="en-US" sz="1800" dirty="0" smtClean="0">
                <a:latin typeface="Trebuchet MS" pitchFamily="34" charset="0"/>
              </a:rPr>
              <a:t>se</a:t>
            </a:r>
            <a:r>
              <a:rPr lang="en-US" sz="1800" baseline="0" dirty="0" smtClean="0">
                <a:latin typeface="Trebuchet MS" pitchFamily="34" charset="0"/>
              </a:rPr>
              <a:t> it to create your research poster and </a:t>
            </a:r>
            <a:r>
              <a:rPr lang="en-US" sz="1800" dirty="0" smtClean="0">
                <a:latin typeface="Trebuchet MS" pitchFamily="34" charset="0"/>
              </a:rPr>
              <a:t>save valuable time placing titles, subtitles,</a:t>
            </a:r>
            <a:r>
              <a:rPr lang="en-US" sz="1800" baseline="0" dirty="0" smtClean="0">
                <a:latin typeface="Trebuchet MS" pitchFamily="34" charset="0"/>
              </a:rPr>
              <a:t> text, and graphics</a:t>
            </a:r>
            <a:r>
              <a:rPr lang="en-US" sz="1800" dirty="0" smtClean="0">
                <a:latin typeface="Trebuchet MS" pitchFamily="34" charset="0"/>
              </a:rPr>
              <a:t>. </a:t>
            </a:r>
          </a:p>
          <a:p>
            <a:pPr defTabSz="4389219"/>
            <a:endParaRPr lang="en-US" sz="1800" dirty="0" smtClean="0">
              <a:latin typeface="Trebuchet MS" pitchFamily="34" charset="0"/>
            </a:endParaRPr>
          </a:p>
          <a:p>
            <a:pPr defTabSz="4389219"/>
            <a:r>
              <a:rPr lang="en-US" sz="1800" dirty="0" smtClean="0">
                <a:latin typeface="Trebuchet MS" pitchFamily="34" charset="0"/>
              </a:rPr>
              <a:t>We provide a series of online tutorials that will guide you through the poster design process and answer your poster production questions. </a:t>
            </a:r>
          </a:p>
          <a:p>
            <a:pPr defTabSz="4389219"/>
            <a:endParaRPr lang="en-US" sz="1800" dirty="0" smtClean="0">
              <a:latin typeface="Trebuchet MS" pitchFamily="34" charset="0"/>
            </a:endParaRPr>
          </a:p>
          <a:p>
            <a:pPr defTabSz="4389219"/>
            <a:r>
              <a:rPr lang="en-US" sz="1800" dirty="0" smtClean="0">
                <a:latin typeface="Trebuchet MS" pitchFamily="34" charset="0"/>
              </a:rPr>
              <a:t>To view our template tutorials, go online to </a:t>
            </a:r>
            <a:r>
              <a:rPr lang="en-US" sz="1800" b="1" dirty="0" smtClean="0">
                <a:solidFill>
                  <a:srgbClr val="FFFF00"/>
                </a:solidFill>
                <a:latin typeface="Trebuchet MS" pitchFamily="34" charset="0"/>
              </a:rPr>
              <a:t>PosterPresentations.com </a:t>
            </a:r>
            <a:r>
              <a:rPr lang="en-US" sz="1800" dirty="0" smtClean="0">
                <a:latin typeface="Trebuchet MS" pitchFamily="34" charset="0"/>
              </a:rPr>
              <a:t>and click on </a:t>
            </a:r>
            <a:r>
              <a:rPr lang="en-US" sz="1800" dirty="0" smtClean="0">
                <a:solidFill>
                  <a:srgbClr val="FFFF00"/>
                </a:solidFill>
                <a:latin typeface="Trebuchet MS" pitchFamily="34" charset="0"/>
              </a:rPr>
              <a:t>HELP DESK.</a:t>
            </a:r>
          </a:p>
          <a:p>
            <a:pPr defTabSz="4389219"/>
            <a:endParaRPr lang="en-US" sz="1800" dirty="0" smtClean="0">
              <a:latin typeface="Trebuchet MS" pitchFamily="34" charset="0"/>
            </a:endParaRPr>
          </a:p>
          <a:p>
            <a:pPr defTabSz="4389219"/>
            <a:r>
              <a:rPr lang="en-US" sz="1800" dirty="0" smtClean="0">
                <a:latin typeface="Trebuchet MS" pitchFamily="34" charset="0"/>
              </a:rPr>
              <a:t>When</a:t>
            </a:r>
            <a:r>
              <a:rPr lang="en-US" sz="1800" baseline="0" dirty="0" smtClean="0">
                <a:latin typeface="Trebuchet MS" pitchFamily="34" charset="0"/>
              </a:rPr>
              <a:t> you are ready to</a:t>
            </a:r>
            <a:r>
              <a:rPr lang="en-US" sz="1800" dirty="0" smtClean="0">
                <a:latin typeface="Trebuchet MS" pitchFamily="34" charset="0"/>
              </a:rPr>
              <a:t> </a:t>
            </a:r>
            <a:r>
              <a:rPr lang="en-US" sz="1800" baseline="0" dirty="0" smtClean="0">
                <a:latin typeface="Trebuchet MS" pitchFamily="34" charset="0"/>
              </a:rPr>
              <a:t> print your poster</a:t>
            </a:r>
            <a:r>
              <a:rPr lang="en-US" sz="1800" dirty="0" smtClean="0">
                <a:latin typeface="Trebuchet MS" pitchFamily="34" charset="0"/>
              </a:rPr>
              <a:t>,</a:t>
            </a:r>
            <a:r>
              <a:rPr lang="en-US" sz="1800" baseline="0" dirty="0" smtClean="0">
                <a:latin typeface="Trebuchet MS" pitchFamily="34" charset="0"/>
              </a:rPr>
              <a:t> go online to</a:t>
            </a:r>
            <a:r>
              <a:rPr lang="en-US" sz="2000" baseline="0" dirty="0" smtClean="0">
                <a:latin typeface="Trebuchet MS" pitchFamily="34" charset="0"/>
              </a:rPr>
              <a:t> </a:t>
            </a:r>
            <a:r>
              <a:rPr lang="en-US" sz="2400" b="1" dirty="0" smtClean="0">
                <a:solidFill>
                  <a:srgbClr val="FFFF00"/>
                </a:solidFill>
                <a:latin typeface="Trebuchet MS" pitchFamily="34" charset="0"/>
              </a:rPr>
              <a:t>PosterPresentations.com</a:t>
            </a:r>
            <a:r>
              <a:rPr lang="en-US" sz="2400" b="1" dirty="0" smtClean="0">
                <a:solidFill>
                  <a:schemeClr val="bg1"/>
                </a:solidFill>
                <a:latin typeface="Trebuchet MS" pitchFamily="34" charset="0"/>
              </a:rPr>
              <a:t>.</a:t>
            </a:r>
            <a:r>
              <a:rPr lang="en-US" sz="1800" dirty="0" smtClean="0">
                <a:latin typeface="Trebuchet MS" pitchFamily="34" charset="0"/>
              </a:rPr>
              <a:t/>
            </a:r>
            <a:br>
              <a:rPr lang="en-US" sz="1800" dirty="0" smtClean="0">
                <a:latin typeface="Trebuchet MS" pitchFamily="34" charset="0"/>
              </a:rPr>
            </a:br>
            <a:endParaRPr lang="en-US" sz="1800" dirty="0" smtClean="0">
              <a:latin typeface="Trebuchet MS" pitchFamily="34" charset="0"/>
            </a:endParaRPr>
          </a:p>
          <a:p>
            <a:pPr algn="l" defTabSz="3765639"/>
            <a:r>
              <a:rPr lang="en-US" sz="1800" b="1" dirty="0" smtClean="0">
                <a:solidFill>
                  <a:schemeClr val="bg1"/>
                </a:solidFill>
                <a:latin typeface="Trebuchet MS" pitchFamily="34" charset="0"/>
              </a:rPr>
              <a:t>Need</a:t>
            </a:r>
            <a:r>
              <a:rPr lang="en-US" sz="1800" b="1" baseline="0" dirty="0" smtClean="0">
                <a:solidFill>
                  <a:schemeClr val="bg1"/>
                </a:solidFill>
                <a:latin typeface="Trebuchet MS" pitchFamily="34" charset="0"/>
              </a:rPr>
              <a:t> Assistance?  </a:t>
            </a:r>
            <a:r>
              <a:rPr lang="en-US" sz="2400" b="1" baseline="0" dirty="0" smtClean="0">
                <a:solidFill>
                  <a:srgbClr val="FFFF00"/>
                </a:solidFill>
                <a:latin typeface="Trebuchet MS" pitchFamily="34" charset="0"/>
              </a:rPr>
              <a:t>Call  us at </a:t>
            </a:r>
            <a:r>
              <a:rPr lang="en-US" sz="2400" b="1" dirty="0" smtClean="0">
                <a:solidFill>
                  <a:srgbClr val="FFFF00"/>
                </a:solidFill>
                <a:latin typeface="Trebuchet MS" pitchFamily="34" charset="0"/>
              </a:rPr>
              <a:t>1.866.649.3004</a:t>
            </a:r>
          </a:p>
          <a:p>
            <a:pPr defTabSz="2508125"/>
            <a:r>
              <a:rPr lang="en-US" sz="1800" dirty="0" smtClean="0">
                <a:latin typeface="Trebuchet MS" pitchFamily="34" charset="0"/>
              </a:rPr>
              <a:t> </a:t>
            </a:r>
            <a:endParaRPr lang="en-US" sz="2300" b="1" dirty="0" smtClean="0">
              <a:solidFill>
                <a:srgbClr val="FFFF00"/>
              </a:solidFill>
              <a:latin typeface="Trebuchet MS" pitchFamily="34" charset="0"/>
            </a:endParaRPr>
          </a:p>
          <a:p>
            <a:pPr algn="ctr"/>
            <a:r>
              <a:rPr lang="en-US" sz="2500" b="1" dirty="0" smtClean="0">
                <a:solidFill>
                  <a:schemeClr val="bg1"/>
                </a:solidFill>
                <a:latin typeface="Trebuchet MS" pitchFamily="34" charset="0"/>
              </a:rPr>
              <a:t>Object Placeholders</a:t>
            </a:r>
          </a:p>
          <a:p>
            <a:pPr algn="ctr"/>
            <a:endParaRPr lang="en-US" sz="2500" b="1" dirty="0" smtClean="0">
              <a:solidFill>
                <a:schemeClr val="bg1"/>
              </a:solidFill>
              <a:latin typeface="Trebuchet MS" pitchFamily="34" charset="0"/>
            </a:endParaRP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smtClean="0">
                <a:solidFill>
                  <a:srgbClr val="FFFF00"/>
                </a:solidFill>
                <a:latin typeface="Trebuchet MS" pitchFamily="34" charset="0"/>
              </a:rPr>
              <a:t>Using the placeholders</a:t>
            </a: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smtClean="0">
                <a:latin typeface="Trebuchet MS" pitchFamily="34" charset="0"/>
              </a:rPr>
              <a:t>To</a:t>
            </a:r>
            <a:r>
              <a:rPr lang="en-US" sz="1800" baseline="0" dirty="0" smtClean="0">
                <a:latin typeface="Trebuchet MS" pitchFamily="34" charset="0"/>
              </a:rPr>
              <a:t> add text, c</a:t>
            </a:r>
            <a:r>
              <a:rPr lang="en-US" sz="1800" dirty="0" smtClean="0">
                <a:latin typeface="Trebuchet MS" pitchFamily="34" charset="0"/>
              </a:rPr>
              <a:t>lick inside</a:t>
            </a:r>
            <a:r>
              <a:rPr lang="en-US" sz="1800" baseline="0" dirty="0" smtClean="0">
                <a:latin typeface="Trebuchet MS" pitchFamily="34" charset="0"/>
              </a:rPr>
              <a:t> a placeholder on the poster and type or paste your text.  To move a placeholder, click it </a:t>
            </a:r>
            <a:r>
              <a:rPr lang="en-US" sz="1800" u="sng" baseline="0" dirty="0" smtClean="0">
                <a:latin typeface="Trebuchet MS" pitchFamily="34" charset="0"/>
              </a:rPr>
              <a:t>once</a:t>
            </a:r>
            <a:r>
              <a:rPr lang="en-US" sz="1800" baseline="0" dirty="0" smtClean="0">
                <a:latin typeface="Trebuchet MS" pitchFamily="34" charset="0"/>
              </a:rPr>
              <a:t> (to select it).  Place your cursor on its frame, and your cursor will change to this symbol       .  Click </a:t>
            </a:r>
            <a:r>
              <a:rPr lang="en-US" sz="1800" u="sng" baseline="0" dirty="0" smtClean="0">
                <a:latin typeface="Trebuchet MS" pitchFamily="34" charset="0"/>
              </a:rPr>
              <a:t>once</a:t>
            </a:r>
            <a:r>
              <a:rPr lang="en-US" sz="1800" baseline="0" dirty="0" smtClean="0">
                <a:latin typeface="Trebuchet MS" pitchFamily="34" charset="0"/>
              </a:rPr>
              <a:t> and drag it to a new location where you can resize it. </a:t>
            </a:r>
          </a:p>
          <a:p>
            <a:pPr defTabSz="3765639"/>
            <a:endParaRPr lang="en-US" sz="1800" dirty="0" smtClean="0">
              <a:latin typeface="Trebuchet MS" pitchFamily="34" charset="0"/>
            </a:endParaRPr>
          </a:p>
          <a:p>
            <a:pPr defTabSz="3765639"/>
            <a:r>
              <a:rPr lang="en-US" sz="1800" b="1" dirty="0" smtClean="0">
                <a:solidFill>
                  <a:srgbClr val="FFFF00"/>
                </a:solidFill>
                <a:latin typeface="Trebuchet MS" pitchFamily="34" charset="0"/>
              </a:rPr>
              <a:t>Section Header placeholder</a:t>
            </a:r>
          </a:p>
          <a:p>
            <a:pPr defTabSz="3765639"/>
            <a:r>
              <a:rPr lang="en-US" sz="1800" baseline="0" dirty="0" smtClean="0">
                <a:latin typeface="Trebuchet MS" pitchFamily="34" charset="0"/>
              </a:rPr>
              <a:t>Click and drag this preformatted section header placeholder to the poster area to add another section header. Use section headers to separate topics or concepts within your presentation. </a:t>
            </a:r>
          </a:p>
          <a:p>
            <a:pPr defTabSz="4389219"/>
            <a:endParaRPr lang="en-US" sz="1800" baseline="0" dirty="0" smtClean="0">
              <a:latin typeface="Trebuchet MS" pitchFamily="34" charset="0"/>
            </a:endParaRPr>
          </a:p>
          <a:p>
            <a:pPr defTabSz="4389219"/>
            <a:endParaRPr lang="en-US" sz="1800" dirty="0" smtClean="0">
              <a:latin typeface="Trebuchet MS" pitchFamily="34" charset="0"/>
            </a:endParaRPr>
          </a:p>
          <a:p>
            <a:pPr defTabSz="4389219"/>
            <a:endParaRPr lang="en-US" sz="1800" b="1" dirty="0" smtClean="0">
              <a:solidFill>
                <a:srgbClr val="FFFF00"/>
              </a:solidFill>
              <a:latin typeface="Trebuchet MS" pitchFamily="34" charset="0"/>
            </a:endParaRPr>
          </a:p>
          <a:p>
            <a:pPr defTabSz="4389219"/>
            <a:r>
              <a:rPr lang="en-US" sz="1800" b="1" dirty="0" smtClean="0">
                <a:solidFill>
                  <a:srgbClr val="FFFF00"/>
                </a:solidFill>
                <a:latin typeface="Trebuchet MS" pitchFamily="34" charset="0"/>
              </a:rPr>
              <a:t>Text placeholder</a:t>
            </a:r>
          </a:p>
          <a:p>
            <a:pPr defTabSz="4389219"/>
            <a:r>
              <a:rPr lang="en-US" sz="1800" baseline="0" dirty="0" smtClean="0">
                <a:latin typeface="Trebuchet MS" pitchFamily="34" charset="0"/>
              </a:rPr>
              <a:t>Move this preformatted text placeholder to the poster to add a new body of text.</a:t>
            </a: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defTabSz="4389219"/>
            <a:endParaRPr lang="en-US" sz="1800" b="1" baseline="0" dirty="0" smtClean="0">
              <a:solidFill>
                <a:srgbClr val="FFFF00"/>
              </a:solidFill>
              <a:latin typeface="Trebuchet MS" pitchFamily="34" charset="0"/>
            </a:endParaRPr>
          </a:p>
          <a:p>
            <a:pPr defTabSz="4389219"/>
            <a:r>
              <a:rPr lang="en-US" sz="1800" b="1" baseline="0" dirty="0" smtClean="0">
                <a:solidFill>
                  <a:srgbClr val="FFFF00"/>
                </a:solidFill>
                <a:latin typeface="Trebuchet MS" pitchFamily="34" charset="0"/>
              </a:rPr>
              <a:t>Picture placeholder</a:t>
            </a:r>
          </a:p>
          <a:p>
            <a:pPr defTabSz="4389219"/>
            <a:r>
              <a:rPr lang="en-US" sz="1800" baseline="0" dirty="0" smtClean="0">
                <a:latin typeface="Trebuchet MS" pitchFamily="34" charset="0"/>
              </a:rPr>
              <a:t>Move this graphic placeholder onto your poster, size it first, and then click it to add a picture to the poster.</a:t>
            </a: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algn="ctr"/>
            <a:endParaRPr lang="en-US" sz="1800" b="1" dirty="0" smtClean="0">
              <a:solidFill>
                <a:schemeClr val="bg1"/>
              </a:solidFill>
              <a:latin typeface="Trebuchet MS" pitchFamily="34" charset="0"/>
            </a:endParaRPr>
          </a:p>
          <a:p>
            <a:pPr algn="ctr"/>
            <a:endParaRPr lang="en-US" sz="1800" b="1" dirty="0" smtClean="0">
              <a:solidFill>
                <a:schemeClr val="bg1"/>
              </a:solidFill>
              <a:latin typeface="Trebuchet MS" pitchFamily="34" charset="0"/>
            </a:endParaRPr>
          </a:p>
          <a:p>
            <a:pPr algn="ctr"/>
            <a:endParaRPr lang="en-US" sz="1800" b="1" dirty="0" smtClean="0">
              <a:solidFill>
                <a:schemeClr val="bg1"/>
              </a:solidFill>
              <a:latin typeface="Trebuchet MS" pitchFamily="34" charset="0"/>
            </a:endParaRPr>
          </a:p>
          <a:p>
            <a:pPr defTabSz="2508125"/>
            <a:endParaRPr lang="en-US" sz="1800" dirty="0" smtClean="0">
              <a:latin typeface="Trebuchet MS" pitchFamily="34" charset="0"/>
            </a:endParaRPr>
          </a:p>
          <a:p>
            <a:pPr algn="ctr"/>
            <a:endParaRPr lang="en-US" sz="1800" b="1" dirty="0" smtClean="0">
              <a:solidFill>
                <a:schemeClr val="bg1"/>
              </a:solidFill>
              <a:latin typeface="Trebuchet MS" pitchFamily="34" charset="0"/>
            </a:endParaRPr>
          </a:p>
          <a:p>
            <a:pPr defTabSz="2508125"/>
            <a:endParaRPr lang="en-US" sz="1800" b="1" dirty="0" smtClean="0">
              <a:solidFill>
                <a:srgbClr val="FFFF00"/>
              </a:solidFill>
              <a:latin typeface="Trebuchet MS" pitchFamily="34" charset="0"/>
            </a:endParaRPr>
          </a:p>
          <a:p>
            <a:pPr algn="ctr"/>
            <a:endParaRPr lang="en-US" sz="1800" b="1" dirty="0">
              <a:latin typeface="Trebuchet MS" pitchFamily="34" charset="0"/>
            </a:endParaRPr>
          </a:p>
        </p:txBody>
      </p:sp>
      <p:sp>
        <p:nvSpPr>
          <p:cNvPr id="25" name="Rectangle 24"/>
          <p:cNvSpPr/>
          <p:nvPr/>
        </p:nvSpPr>
        <p:spPr>
          <a:xfrm>
            <a:off x="-6481554" y="11860087"/>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dirty="0"/>
          </a:p>
        </p:txBody>
      </p:sp>
      <p:pic>
        <p:nvPicPr>
          <p:cNvPr id="26" name="Picture 2"/>
          <p:cNvPicPr>
            <a:picLocks noChangeAspect="1" noChangeArrowheads="1"/>
          </p:cNvPicPr>
          <p:nvPr/>
        </p:nvPicPr>
        <p:blipFill>
          <a:blip r:embed="rId3" cstate="print"/>
          <a:srcRect/>
          <a:stretch>
            <a:fillRect/>
          </a:stretch>
        </p:blipFill>
        <p:spPr bwMode="auto">
          <a:xfrm>
            <a:off x="-2432958" y="7952471"/>
            <a:ext cx="369094" cy="219075"/>
          </a:xfrm>
          <a:prstGeom prst="rect">
            <a:avLst/>
          </a:prstGeom>
          <a:noFill/>
          <a:ln w="9525">
            <a:solidFill>
              <a:schemeClr val="tx1"/>
            </a:solidFill>
            <a:miter lim="800000"/>
            <a:headEnd/>
            <a:tailEnd/>
          </a:ln>
          <a:effectLst/>
        </p:spPr>
      </p:pic>
      <p:grpSp>
        <p:nvGrpSpPr>
          <p:cNvPr id="38" name="Group 37"/>
          <p:cNvGrpSpPr/>
          <p:nvPr/>
        </p:nvGrpSpPr>
        <p:grpSpPr>
          <a:xfrm>
            <a:off x="-6223790" y="15575235"/>
            <a:ext cx="5771525" cy="644181"/>
            <a:chOff x="44242388" y="28054064"/>
            <a:chExt cx="9771400" cy="1090621"/>
          </a:xfrm>
        </p:grpSpPr>
        <p:sp>
          <p:nvSpPr>
            <p:cNvPr id="40" name="Rounded Rectangle 39"/>
            <p:cNvSpPr/>
            <p:nvPr userDrawn="1"/>
          </p:nvSpPr>
          <p:spPr>
            <a:xfrm>
              <a:off x="44242388" y="28054064"/>
              <a:ext cx="9771397" cy="109062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388900" rtl="0" eaLnBrk="1" latinLnBrk="0" hangingPunct="1">
                <a:defRPr sz="8600" kern="1200">
                  <a:solidFill>
                    <a:schemeClr val="lt1"/>
                  </a:solidFill>
                  <a:latin typeface="+mn-lt"/>
                  <a:ea typeface="+mn-ea"/>
                  <a:cs typeface="+mn-cs"/>
                </a:defRPr>
              </a:lvl1pPr>
              <a:lvl2pPr marL="2194451" algn="l" defTabSz="4388900" rtl="0" eaLnBrk="1" latinLnBrk="0" hangingPunct="1">
                <a:defRPr sz="8600" kern="1200">
                  <a:solidFill>
                    <a:schemeClr val="lt1"/>
                  </a:solidFill>
                  <a:latin typeface="+mn-lt"/>
                  <a:ea typeface="+mn-ea"/>
                  <a:cs typeface="+mn-cs"/>
                </a:defRPr>
              </a:lvl2pPr>
              <a:lvl3pPr marL="4388900" algn="l" defTabSz="4388900" rtl="0" eaLnBrk="1" latinLnBrk="0" hangingPunct="1">
                <a:defRPr sz="8600" kern="1200">
                  <a:solidFill>
                    <a:schemeClr val="lt1"/>
                  </a:solidFill>
                  <a:latin typeface="+mn-lt"/>
                  <a:ea typeface="+mn-ea"/>
                  <a:cs typeface="+mn-cs"/>
                </a:defRPr>
              </a:lvl3pPr>
              <a:lvl4pPr marL="6583351" algn="l" defTabSz="4388900" rtl="0" eaLnBrk="1" latinLnBrk="0" hangingPunct="1">
                <a:defRPr sz="8600" kern="1200">
                  <a:solidFill>
                    <a:schemeClr val="lt1"/>
                  </a:solidFill>
                  <a:latin typeface="+mn-lt"/>
                  <a:ea typeface="+mn-ea"/>
                  <a:cs typeface="+mn-cs"/>
                </a:defRPr>
              </a:lvl4pPr>
              <a:lvl5pPr marL="8777801" algn="l" defTabSz="4388900" rtl="0" eaLnBrk="1" latinLnBrk="0" hangingPunct="1">
                <a:defRPr sz="8600" kern="1200">
                  <a:solidFill>
                    <a:schemeClr val="lt1"/>
                  </a:solidFill>
                  <a:latin typeface="+mn-lt"/>
                  <a:ea typeface="+mn-ea"/>
                  <a:cs typeface="+mn-cs"/>
                </a:defRPr>
              </a:lvl5pPr>
              <a:lvl6pPr marL="10972252" algn="l" defTabSz="4388900" rtl="0" eaLnBrk="1" latinLnBrk="0" hangingPunct="1">
                <a:defRPr sz="8600" kern="1200">
                  <a:solidFill>
                    <a:schemeClr val="lt1"/>
                  </a:solidFill>
                  <a:latin typeface="+mn-lt"/>
                  <a:ea typeface="+mn-ea"/>
                  <a:cs typeface="+mn-cs"/>
                </a:defRPr>
              </a:lvl6pPr>
              <a:lvl7pPr marL="13166703" algn="l" defTabSz="4388900" rtl="0" eaLnBrk="1" latinLnBrk="0" hangingPunct="1">
                <a:defRPr sz="8600" kern="1200">
                  <a:solidFill>
                    <a:schemeClr val="lt1"/>
                  </a:solidFill>
                  <a:latin typeface="+mn-lt"/>
                  <a:ea typeface="+mn-ea"/>
                  <a:cs typeface="+mn-cs"/>
                </a:defRPr>
              </a:lvl7pPr>
              <a:lvl8pPr marL="15361152" algn="l" defTabSz="4388900" rtl="0" eaLnBrk="1" latinLnBrk="0" hangingPunct="1">
                <a:defRPr sz="8600" kern="1200">
                  <a:solidFill>
                    <a:schemeClr val="lt1"/>
                  </a:solidFill>
                  <a:latin typeface="+mn-lt"/>
                  <a:ea typeface="+mn-ea"/>
                  <a:cs typeface="+mn-cs"/>
                </a:defRPr>
              </a:lvl8pPr>
              <a:lvl9pPr marL="17555603" algn="l" defTabSz="4388900" rtl="0" eaLnBrk="1" latinLnBrk="0" hangingPunct="1">
                <a:defRPr sz="8600" kern="1200">
                  <a:solidFill>
                    <a:schemeClr val="lt1"/>
                  </a:solidFill>
                  <a:latin typeface="+mn-lt"/>
                  <a:ea typeface="+mn-ea"/>
                  <a:cs typeface="+mn-cs"/>
                </a:defRPr>
              </a:lvl9pPr>
            </a:lstStyle>
            <a:p>
              <a:pPr algn="ctr"/>
              <a:endParaRPr lang="en-US" dirty="0"/>
            </a:p>
          </p:txBody>
        </p:sp>
        <p:pic>
          <p:nvPicPr>
            <p:cNvPr id="41" name="Picture 40" descr="http://t2.gstatic.com/images?q=tbn:ANd9GcR4APHC6TT9w54M2zn_pvCiBxUNcspYPoVxirLRphBoJabfSvu7zw">
              <a:hlinkClick r:id="rId4"/>
            </p:cNvPr>
            <p:cNvPicPr>
              <a:picLocks noChangeAspect="1" noChangeArrowheads="1"/>
            </p:cNvPicPr>
            <p:nvPr userDrawn="1"/>
          </p:nvPicPr>
          <p:blipFill>
            <a:blip r:embed="rId5"/>
            <a:srcRect/>
            <a:stretch>
              <a:fillRect/>
            </a:stretch>
          </p:blipFill>
          <p:spPr bwMode="auto">
            <a:xfrm>
              <a:off x="44341112" y="28126638"/>
              <a:ext cx="914400" cy="914400"/>
            </a:xfrm>
            <a:prstGeom prst="rect">
              <a:avLst/>
            </a:prstGeom>
            <a:noFill/>
          </p:spPr>
        </p:pic>
        <p:sp>
          <p:nvSpPr>
            <p:cNvPr id="42" name="TextBox 32"/>
            <p:cNvSpPr txBox="1"/>
            <p:nvPr userDrawn="1"/>
          </p:nvSpPr>
          <p:spPr>
            <a:xfrm>
              <a:off x="45342599" y="28154099"/>
              <a:ext cx="8671189" cy="885830"/>
            </a:xfrm>
            <a:prstGeom prst="rect">
              <a:avLst/>
            </a:prstGeom>
            <a:noFill/>
          </p:spPr>
          <p:txBody>
            <a:bodyPr wrap="square" rtlCol="0">
              <a:spAutoFit/>
            </a:bodyPr>
            <a:lst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a:lstStyle>
            <a:p>
              <a:r>
                <a:rPr lang="en-US" sz="1400" dirty="0" smtClean="0">
                  <a:solidFill>
                    <a:schemeClr val="tx2"/>
                  </a:solidFill>
                  <a:latin typeface="Trebuchet MS" pitchFamily="34" charset="0"/>
                </a:rPr>
                <a:t>Student</a:t>
              </a:r>
              <a:r>
                <a:rPr lang="en-US" sz="1400" baseline="0" dirty="0" smtClean="0">
                  <a:solidFill>
                    <a:schemeClr val="tx2"/>
                  </a:solidFill>
                  <a:latin typeface="Trebuchet MS" pitchFamily="34" charset="0"/>
                </a:rPr>
                <a:t> discounts are available on our Facebook page. </a:t>
              </a:r>
            </a:p>
            <a:p>
              <a:r>
                <a:rPr lang="en-US" sz="1400" baseline="0" dirty="0" smtClean="0">
                  <a:solidFill>
                    <a:schemeClr val="tx2"/>
                  </a:solidFill>
                  <a:latin typeface="Trebuchet MS" pitchFamily="34" charset="0"/>
                </a:rPr>
                <a:t>Go to </a:t>
              </a:r>
              <a:r>
                <a:rPr lang="en-US" sz="1400" u="sng" baseline="0" dirty="0" smtClean="0">
                  <a:solidFill>
                    <a:schemeClr val="tx2"/>
                  </a:solidFill>
                  <a:latin typeface="Trebuchet MS" pitchFamily="34" charset="0"/>
                </a:rPr>
                <a:t>PosterPresentations.com</a:t>
              </a:r>
              <a:r>
                <a:rPr lang="en-US" sz="1400" baseline="0" dirty="0" smtClean="0">
                  <a:solidFill>
                    <a:schemeClr val="tx2"/>
                  </a:solidFill>
                  <a:latin typeface="Trebuchet MS" pitchFamily="34" charset="0"/>
                </a:rPr>
                <a:t> and click on the FB icon.</a:t>
              </a:r>
              <a:endParaRPr lang="en-US" sz="1400" dirty="0">
                <a:solidFill>
                  <a:schemeClr val="tx2"/>
                </a:solidFill>
                <a:latin typeface="Trebuchet MS" pitchFamily="34" charset="0"/>
              </a:endParaRPr>
            </a:p>
          </p:txBody>
        </p:sp>
      </p:grpSp>
      <p:cxnSp>
        <p:nvCxnSpPr>
          <p:cNvPr id="44" name="Straight Connector 43"/>
          <p:cNvCxnSpPr/>
          <p:nvPr/>
        </p:nvCxnSpPr>
        <p:spPr>
          <a:xfrm>
            <a:off x="-6472918" y="5874672"/>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45" name="Rectangle 44"/>
          <p:cNvSpPr/>
          <p:nvPr/>
        </p:nvSpPr>
        <p:spPr>
          <a:xfrm>
            <a:off x="-6491524" y="10199648"/>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dirty="0"/>
          </a:p>
        </p:txBody>
      </p:sp>
      <p:sp>
        <p:nvSpPr>
          <p:cNvPr id="46" name="Rectangle 45"/>
          <p:cNvSpPr/>
          <p:nvPr/>
        </p:nvSpPr>
        <p:spPr>
          <a:xfrm>
            <a:off x="27638828" y="0"/>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lnSpc>
                <a:spcPts val="2400"/>
              </a:lnSpc>
            </a:pPr>
            <a:r>
              <a:rPr lang="en-US" sz="2400" b="1" dirty="0" smtClean="0">
                <a:solidFill>
                  <a:schemeClr val="bg1"/>
                </a:solidFill>
                <a:latin typeface="Trebuchet MS" pitchFamily="34" charset="0"/>
              </a:rPr>
              <a:t>QUICK</a:t>
            </a:r>
            <a:r>
              <a:rPr lang="en-US" sz="2400" b="1" baseline="0" dirty="0" smtClean="0">
                <a:solidFill>
                  <a:schemeClr val="bg1"/>
                </a:solidFill>
                <a:latin typeface="Trebuchet MS" pitchFamily="34" charset="0"/>
              </a:rPr>
              <a:t> TIPS</a:t>
            </a:r>
            <a:endParaRPr lang="en-US" sz="2400" b="1" dirty="0" smtClean="0">
              <a:solidFill>
                <a:schemeClr val="bg1"/>
              </a:solidFill>
              <a:latin typeface="Trebuchet MS" pitchFamily="34" charset="0"/>
            </a:endParaRPr>
          </a:p>
          <a:p>
            <a:pPr algn="ctr">
              <a:lnSpc>
                <a:spcPts val="2400"/>
              </a:lnSpc>
            </a:pPr>
            <a:r>
              <a:rPr lang="en-US" sz="2400" b="1" dirty="0" smtClean="0">
                <a:solidFill>
                  <a:srgbClr val="FFFF00"/>
                </a:solidFill>
                <a:latin typeface="Trebuchet MS" pitchFamily="34" charset="0"/>
              </a:rPr>
              <a:t>(--THIS SECTION DOES NOT PRINT--)</a:t>
            </a:r>
          </a:p>
          <a:p>
            <a:pPr defTabSz="3134780">
              <a:lnSpc>
                <a:spcPts val="2100"/>
              </a:lnSpc>
            </a:pPr>
            <a:endParaRPr lang="en-US" sz="1800" dirty="0" smtClean="0">
              <a:latin typeface="Trebuchet MS" pitchFamily="34" charset="0"/>
            </a:endParaRPr>
          </a:p>
          <a:p>
            <a:pPr defTabSz="3134780">
              <a:lnSpc>
                <a:spcPts val="2100"/>
              </a:lnSpc>
            </a:pPr>
            <a:r>
              <a:rPr lang="en-US" sz="1800" dirty="0" smtClean="0">
                <a:latin typeface="Trebuchet MS" pitchFamily="34" charset="0"/>
              </a:rPr>
              <a:t>This PowerPoint</a:t>
            </a:r>
            <a:r>
              <a:rPr lang="en-US" sz="1800" baseline="0" dirty="0" smtClean="0">
                <a:latin typeface="Trebuchet MS" pitchFamily="34" charset="0"/>
              </a:rPr>
              <a:t> template requires basic PowerPoint (version 2007 or newer) skills. Below is a list of commonly asked questions specific to this template. </a:t>
            </a:r>
            <a:br>
              <a:rPr lang="en-US" sz="1800" baseline="0" dirty="0" smtClean="0">
                <a:latin typeface="Trebuchet MS" pitchFamily="34" charset="0"/>
              </a:rPr>
            </a:br>
            <a:r>
              <a:rPr lang="en-US" sz="1800" baseline="0" dirty="0" smtClean="0">
                <a:latin typeface="Trebuchet MS" pitchFamily="34" charset="0"/>
              </a:rPr>
              <a:t>If you are using an older version of PowerPoint some template features may not work properly.</a:t>
            </a:r>
            <a:endParaRPr lang="en-US" sz="2400" b="1" dirty="0" smtClean="0">
              <a:solidFill>
                <a:srgbClr val="FFFF00"/>
              </a:solidFill>
              <a:latin typeface="Trebuchet MS" pitchFamily="34" charset="0"/>
            </a:endParaRPr>
          </a:p>
          <a:p>
            <a:pPr defTabSz="3134780">
              <a:lnSpc>
                <a:spcPts val="2100"/>
              </a:lnSpc>
            </a:pPr>
            <a:endParaRPr lang="en-US" sz="2400" b="1" dirty="0" smtClean="0">
              <a:solidFill>
                <a:srgbClr val="FFFF00"/>
              </a:solidFill>
              <a:latin typeface="Trebuchet MS" pitchFamily="34" charset="0"/>
            </a:endParaRPr>
          </a:p>
          <a:p>
            <a:pPr algn="ctr">
              <a:lnSpc>
                <a:spcPts val="2100"/>
              </a:lnSpc>
            </a:pPr>
            <a:r>
              <a:rPr lang="en-US" sz="2400" b="1" baseline="0" dirty="0" smtClean="0">
                <a:solidFill>
                  <a:schemeClr val="bg1"/>
                </a:solidFill>
                <a:latin typeface="Trebuchet MS" pitchFamily="34" charset="0"/>
              </a:rPr>
              <a:t>Template FAQs</a:t>
            </a:r>
            <a:endParaRPr lang="en-US" sz="1800" baseline="0" dirty="0" smtClean="0">
              <a:latin typeface="Trebuchet MS" pitchFamily="34" charset="0"/>
            </a:endParaRPr>
          </a:p>
          <a:p>
            <a:pPr algn="ctr"/>
            <a:endParaRPr lang="en-US" sz="1800" b="1" dirty="0" smtClean="0">
              <a:solidFill>
                <a:srgbClr val="FFFF00"/>
              </a:solidFill>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r>
              <a:rPr lang="en-US" sz="1800" b="1" dirty="0" smtClean="0">
                <a:solidFill>
                  <a:srgbClr val="FFFF00"/>
                </a:solidFill>
                <a:latin typeface="Trebuchet MS" pitchFamily="34" charset="0"/>
              </a:rPr>
              <a:t>Verifying the quality of your graphics</a:t>
            </a:r>
          </a:p>
          <a:p>
            <a:pPr defTabSz="2689420"/>
            <a:r>
              <a:rPr lang="en-US" sz="1800" dirty="0" smtClean="0">
                <a:latin typeface="Trebuchet MS" pitchFamily="34" charset="0"/>
              </a:rPr>
              <a:t>Go to the </a:t>
            </a:r>
            <a:r>
              <a:rPr lang="en-US" sz="1800" baseline="0" dirty="0" smtClean="0">
                <a:latin typeface="Trebuchet MS" pitchFamily="34" charset="0"/>
              </a:rPr>
              <a:t>VIEW menu and click on ZOOM to set your preferred magnification. This template is at 100% the size of the final poster. All text and graphics will be printed at 100% their size. To see what your poster will look like when printed, set the zoom to 100% and evaluate the quality of all your graphics before you submit your poster for printing.</a:t>
            </a:r>
            <a:br>
              <a:rPr lang="en-US" sz="1800" baseline="0" dirty="0" smtClean="0">
                <a:latin typeface="Trebuchet MS" pitchFamily="34" charset="0"/>
              </a:rPr>
            </a:br>
            <a:endParaRPr lang="en-US" sz="1800" baseline="0" dirty="0" smtClean="0">
              <a:latin typeface="Trebuchet MS" pitchFamily="34" charset="0"/>
            </a:endParaRPr>
          </a:p>
          <a:p>
            <a:pPr defTabSz="2689420"/>
            <a:endParaRPr lang="en-US" sz="1800" b="1" baseline="0" dirty="0" smtClean="0">
              <a:solidFill>
                <a:srgbClr val="FFFF00"/>
              </a:solidFill>
              <a:latin typeface="Trebuchet MS" pitchFamily="34" charset="0"/>
            </a:endParaRPr>
          </a:p>
          <a:p>
            <a:pPr defTabSz="2689420"/>
            <a:r>
              <a:rPr lang="en-US" sz="1800" b="1" baseline="0" dirty="0" smtClean="0">
                <a:solidFill>
                  <a:srgbClr val="FFFF00"/>
                </a:solidFill>
                <a:latin typeface="Trebuchet MS" pitchFamily="34" charset="0"/>
              </a:rPr>
              <a:t>Modifying the layout</a:t>
            </a:r>
          </a:p>
          <a:p>
            <a:pPr defTabSz="2689420"/>
            <a:r>
              <a:rPr lang="en-US" sz="1800" dirty="0" smtClean="0">
                <a:latin typeface="Trebuchet MS" pitchFamily="34" charset="0"/>
              </a:rPr>
              <a:t>This template has four </a:t>
            </a:r>
            <a:r>
              <a:rPr lang="en-US" sz="1800" baseline="0" dirty="0" smtClean="0">
                <a:latin typeface="Trebuchet MS" pitchFamily="34" charset="0"/>
              </a:rPr>
              <a:t>different </a:t>
            </a:r>
          </a:p>
          <a:p>
            <a:pPr defTabSz="2689420"/>
            <a:r>
              <a:rPr lang="en-US" sz="1800" baseline="0" dirty="0" smtClean="0">
                <a:latin typeface="Trebuchet MS" pitchFamily="34" charset="0"/>
              </a:rPr>
              <a:t>column layouts.   </a:t>
            </a:r>
            <a:r>
              <a:rPr lang="en-US" sz="1800" u="sng" baseline="0" dirty="0" smtClean="0">
                <a:latin typeface="Trebuchet MS" pitchFamily="34" charset="0"/>
              </a:rPr>
              <a:t>Right-click</a:t>
            </a:r>
            <a:r>
              <a:rPr lang="en-US" sz="1800" baseline="0" dirty="0" smtClean="0">
                <a:latin typeface="Trebuchet MS" pitchFamily="34" charset="0"/>
              </a:rPr>
              <a:t> </a:t>
            </a:r>
          </a:p>
          <a:p>
            <a:pPr defTabSz="2689420"/>
            <a:r>
              <a:rPr lang="en-US" sz="1800" baseline="0" dirty="0" smtClean="0">
                <a:latin typeface="Trebuchet MS" pitchFamily="34" charset="0"/>
              </a:rPr>
              <a:t>your mouse on the background </a:t>
            </a:r>
          </a:p>
          <a:p>
            <a:pPr defTabSz="2689420"/>
            <a:r>
              <a:rPr lang="en-US" sz="1800" baseline="0" dirty="0" smtClean="0">
                <a:latin typeface="Trebuchet MS" pitchFamily="34" charset="0"/>
              </a:rPr>
              <a:t>and click on LAYOUT to see the</a:t>
            </a:r>
          </a:p>
          <a:p>
            <a:pPr defTabSz="2689420"/>
            <a:r>
              <a:rPr lang="en-US" sz="1800" baseline="0" dirty="0" smtClean="0">
                <a:latin typeface="Trebuchet MS" pitchFamily="34" charset="0"/>
              </a:rPr>
              <a:t> layout options.  The columns in </a:t>
            </a:r>
          </a:p>
          <a:p>
            <a:pPr defTabSz="2689420"/>
            <a:r>
              <a:rPr lang="en-US" sz="1800" baseline="0" dirty="0" smtClean="0">
                <a:latin typeface="Trebuchet MS" pitchFamily="34" charset="0"/>
              </a:rPr>
              <a:t>the provided layouts are fixed and cannot be moved but advanced users can modify any layout by going to VIEW and then SLIDE MASTER.</a:t>
            </a: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smtClean="0">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smtClean="0">
              <a:latin typeface="Trebuchet MS" pitchFamily="34" charset="0"/>
            </a:endParaRPr>
          </a:p>
          <a:p>
            <a:pPr defTabSz="2689420"/>
            <a:r>
              <a:rPr lang="en-US" sz="1800" b="1" baseline="0" dirty="0" smtClean="0">
                <a:solidFill>
                  <a:srgbClr val="FFFF00"/>
                </a:solidFill>
                <a:latin typeface="Trebuchet MS" pitchFamily="34" charset="0"/>
              </a:rPr>
              <a:t>Importing text and graphics from external sources</a:t>
            </a:r>
          </a:p>
          <a:p>
            <a:pPr defTabSz="2689420"/>
            <a:r>
              <a:rPr lang="en-US" sz="1800" b="1" u="sng" baseline="0" dirty="0" smtClean="0">
                <a:latin typeface="Trebuchet MS" pitchFamily="34" charset="0"/>
              </a:rPr>
              <a:t>TEXT: </a:t>
            </a:r>
            <a:r>
              <a:rPr lang="en-US" sz="1800" baseline="0" dirty="0" smtClean="0">
                <a:latin typeface="Trebuchet MS" pitchFamily="34" charset="0"/>
              </a:rPr>
              <a:t>Paste or type your text into a pre-existing placeholder or drag in a new placeholder from the left side of the template. Move it anywhere as needed.</a:t>
            </a:r>
          </a:p>
          <a:p>
            <a:pPr defTabSz="2689420"/>
            <a:endParaRPr lang="en-US" sz="1800" baseline="0" dirty="0" smtClean="0">
              <a:latin typeface="Trebuchet MS" pitchFamily="34" charset="0"/>
            </a:endParaRPr>
          </a:p>
          <a:p>
            <a:pPr defTabSz="2689420"/>
            <a:r>
              <a:rPr lang="en-US" sz="1800" b="1" u="sng" baseline="0" dirty="0" smtClean="0">
                <a:latin typeface="Trebuchet MS" pitchFamily="34" charset="0"/>
              </a:rPr>
              <a:t>PHOTOS: </a:t>
            </a:r>
            <a:r>
              <a:rPr lang="en-US" sz="1800" baseline="0" dirty="0" smtClean="0">
                <a:latin typeface="Trebuchet MS" pitchFamily="34" charset="0"/>
              </a:rPr>
              <a:t>Drag in a picture placeholder, size it </a:t>
            </a:r>
            <a:r>
              <a:rPr lang="en-US" sz="1800" u="sng" baseline="0" dirty="0" smtClean="0">
                <a:latin typeface="Trebuchet MS" pitchFamily="34" charset="0"/>
              </a:rPr>
              <a:t>first</a:t>
            </a:r>
            <a:r>
              <a:rPr lang="en-US" sz="1800" baseline="0" dirty="0" smtClean="0">
                <a:latin typeface="Trebuchet MS" pitchFamily="34" charset="0"/>
              </a:rPr>
              <a:t>, click in it and insert a photo from the menu.</a:t>
            </a:r>
          </a:p>
          <a:p>
            <a:pPr defTabSz="2689420"/>
            <a:endParaRPr lang="en-US" sz="1800" baseline="0" dirty="0" smtClean="0">
              <a:latin typeface="Trebuchet MS" pitchFamily="34" charset="0"/>
            </a:endParaRPr>
          </a:p>
          <a:p>
            <a:pPr defTabSz="2689420"/>
            <a:r>
              <a:rPr lang="en-US" sz="1800" b="1" u="sng" baseline="0" dirty="0" smtClean="0">
                <a:latin typeface="Trebuchet MS" pitchFamily="34" charset="0"/>
              </a:rPr>
              <a:t>TABLES: </a:t>
            </a:r>
            <a:r>
              <a:rPr lang="en-US" sz="1800" baseline="0" dirty="0" smtClean="0">
                <a:latin typeface="Trebuchet MS" pitchFamily="34" charset="0"/>
              </a:rPr>
              <a:t>You can copy and paste a table from an external document onto this poster template. To adjust the way the text fits within the cells of a table that has been pasted, </a:t>
            </a:r>
            <a:r>
              <a:rPr lang="en-US" sz="1800" u="sng" baseline="0" dirty="0" smtClean="0">
                <a:latin typeface="Trebuchet MS" pitchFamily="34" charset="0"/>
              </a:rPr>
              <a:t>right-click</a:t>
            </a:r>
            <a:r>
              <a:rPr lang="en-US" sz="1800" baseline="0" dirty="0" smtClean="0">
                <a:latin typeface="Trebuchet MS" pitchFamily="34" charset="0"/>
              </a:rPr>
              <a:t> on the table, click FORMAT SHAPE  then click on TEXT BOX and change the INTERNAL MARGIN values to 0.25.</a:t>
            </a:r>
          </a:p>
          <a:p>
            <a:pPr defTabSz="2689420"/>
            <a:endParaRPr lang="en-US" sz="1800" baseline="0" dirty="0" smtClean="0">
              <a:latin typeface="Trebuchet MS" pitchFamily="34" charset="0"/>
            </a:endParaRPr>
          </a:p>
          <a:p>
            <a:pPr defTabSz="2689420"/>
            <a:endParaRPr lang="en-US" sz="1800" baseline="0" dirty="0" smtClean="0">
              <a:latin typeface="Trebuchet MS" pitchFamily="34" charset="0"/>
            </a:endParaRPr>
          </a:p>
          <a:p>
            <a:pPr defTabSz="2689420"/>
            <a:r>
              <a:rPr lang="en-US" sz="1800" b="1" baseline="0" dirty="0" smtClean="0">
                <a:solidFill>
                  <a:srgbClr val="FFFF00"/>
                </a:solidFill>
                <a:latin typeface="Trebuchet MS" pitchFamily="34" charset="0"/>
              </a:rPr>
              <a:t>Modifying the color scheme</a:t>
            </a:r>
          </a:p>
          <a:p>
            <a:pPr defTabSz="2689420"/>
            <a:r>
              <a:rPr lang="en-US" sz="1800" baseline="0" dirty="0" smtClean="0">
                <a:latin typeface="Trebuchet MS" pitchFamily="34" charset="0"/>
              </a:rPr>
              <a:t>To change the color scheme of this template go to the DESIGN menu and click on COLORS. You can choose from the provided color combinations or create your own.</a:t>
            </a:r>
          </a:p>
          <a:p>
            <a:pPr defTabSz="3134780"/>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2508125">
              <a:lnSpc>
                <a:spcPts val="2100"/>
              </a:lnSpc>
            </a:pPr>
            <a:endParaRPr lang="en-US" sz="1200" baseline="0" dirty="0" smtClean="0">
              <a:latin typeface="Trebuchet MS" pitchFamily="34" charset="0"/>
            </a:endParaRPr>
          </a:p>
          <a:p>
            <a:pPr defTabSz="2508125">
              <a:lnSpc>
                <a:spcPts val="2100"/>
              </a:lnSpc>
            </a:pPr>
            <a:endParaRPr lang="en-US" sz="1200" dirty="0" smtClean="0">
              <a:latin typeface="Trebuchet MS" pitchFamily="34" charset="0"/>
            </a:endParaRPr>
          </a:p>
          <a:p>
            <a:pPr algn="ctr">
              <a:lnSpc>
                <a:spcPts val="2100"/>
              </a:lnSpc>
            </a:pPr>
            <a:endParaRPr lang="en-US" sz="1200" b="1" dirty="0" smtClean="0">
              <a:solidFill>
                <a:schemeClr val="bg1"/>
              </a:solidFill>
              <a:latin typeface="Trebuchet MS" pitchFamily="34" charset="0"/>
            </a:endParaRPr>
          </a:p>
          <a:p>
            <a:pPr defTabSz="2508125">
              <a:lnSpc>
                <a:spcPts val="2100"/>
              </a:lnSpc>
            </a:pPr>
            <a:endParaRPr lang="en-US" sz="1200" b="1" dirty="0" smtClean="0">
              <a:solidFill>
                <a:srgbClr val="FFFF00"/>
              </a:solidFill>
              <a:latin typeface="Trebuchet MS" pitchFamily="34" charset="0"/>
            </a:endParaRPr>
          </a:p>
          <a:p>
            <a:pPr algn="ctr">
              <a:lnSpc>
                <a:spcPts val="2100"/>
              </a:lnSpc>
            </a:pPr>
            <a:endParaRPr lang="en-US" sz="1800" b="1" dirty="0">
              <a:latin typeface="Trebuchet MS" pitchFamily="34" charset="0"/>
            </a:endParaRPr>
          </a:p>
        </p:txBody>
      </p:sp>
      <p:pic>
        <p:nvPicPr>
          <p:cNvPr id="47" name="Picture 2"/>
          <p:cNvPicPr>
            <a:picLocks noChangeAspect="1" noChangeArrowheads="1"/>
          </p:cNvPicPr>
          <p:nvPr/>
        </p:nvPicPr>
        <p:blipFill>
          <a:blip r:embed="rId6" cstate="print"/>
          <a:srcRect/>
          <a:stretch>
            <a:fillRect/>
          </a:stretch>
        </p:blipFill>
        <p:spPr bwMode="auto">
          <a:xfrm>
            <a:off x="31307318" y="6276070"/>
            <a:ext cx="2438880" cy="1258463"/>
          </a:xfrm>
          <a:prstGeom prst="rect">
            <a:avLst/>
          </a:prstGeom>
          <a:noFill/>
          <a:ln w="9525">
            <a:noFill/>
            <a:miter lim="800000"/>
            <a:headEnd/>
            <a:tailEnd/>
          </a:ln>
          <a:effectLst/>
        </p:spPr>
      </p:pic>
      <p:sp>
        <p:nvSpPr>
          <p:cNvPr id="48" name="TextBox 47"/>
          <p:cNvSpPr txBox="1"/>
          <p:nvPr/>
        </p:nvSpPr>
        <p:spPr>
          <a:xfrm>
            <a:off x="27877004" y="15329052"/>
            <a:ext cx="5725179" cy="976088"/>
          </a:xfrm>
          <a:prstGeom prst="rect">
            <a:avLst/>
          </a:prstGeom>
          <a:noFill/>
        </p:spPr>
        <p:txBody>
          <a:bodyPr wrap="square" lIns="52249" tIns="26124" rIns="52249" bIns="26124" rtlCol="0">
            <a:spAutoFit/>
          </a:bodyPr>
          <a:lstStyle/>
          <a:p>
            <a:pPr>
              <a:lnSpc>
                <a:spcPts val="1800"/>
              </a:lnSpc>
            </a:pPr>
            <a:r>
              <a:rPr lang="en-US" sz="2000" dirty="0" smtClean="0">
                <a:solidFill>
                  <a:schemeClr val="bg1"/>
                </a:solidFill>
              </a:rPr>
              <a:t>© 2013 PosterPresentations.com</a:t>
            </a:r>
            <a:br>
              <a:rPr lang="en-US" sz="2000" dirty="0" smtClean="0">
                <a:solidFill>
                  <a:schemeClr val="bg1"/>
                </a:solidFill>
              </a:rPr>
            </a:br>
            <a:r>
              <a:rPr lang="en-US" sz="2000" dirty="0" smtClean="0">
                <a:solidFill>
                  <a:schemeClr val="bg1"/>
                </a:solidFill>
              </a:rPr>
              <a:t>    </a:t>
            </a:r>
            <a:r>
              <a:rPr lang="en-US" sz="1800" dirty="0" smtClean="0">
                <a:solidFill>
                  <a:schemeClr val="bg1"/>
                </a:solidFill>
              </a:rPr>
              <a:t>2117 Fourth Street ,</a:t>
            </a:r>
            <a:r>
              <a:rPr lang="en-US" sz="1800" baseline="0" dirty="0" smtClean="0">
                <a:solidFill>
                  <a:schemeClr val="bg1"/>
                </a:solidFill>
              </a:rPr>
              <a:t> Unit C</a:t>
            </a:r>
            <a:br>
              <a:rPr lang="en-US" sz="1800" baseline="0" dirty="0" smtClean="0">
                <a:solidFill>
                  <a:schemeClr val="bg1"/>
                </a:solidFill>
              </a:rPr>
            </a:br>
            <a:r>
              <a:rPr lang="en-US" sz="1800" baseline="0" dirty="0" smtClean="0">
                <a:solidFill>
                  <a:schemeClr val="bg1"/>
                </a:solidFill>
              </a:rPr>
              <a:t>    Berkeley  CA  94710</a:t>
            </a:r>
            <a:br>
              <a:rPr lang="en-US" sz="1800" baseline="0" dirty="0" smtClean="0">
                <a:solidFill>
                  <a:schemeClr val="bg1"/>
                </a:solidFill>
              </a:rPr>
            </a:br>
            <a:r>
              <a:rPr lang="en-US" sz="1800" baseline="0" dirty="0" smtClean="0">
                <a:solidFill>
                  <a:schemeClr val="bg1"/>
                </a:solidFill>
              </a:rPr>
              <a:t>    </a:t>
            </a:r>
            <a:r>
              <a:rPr lang="en-US" sz="1800" b="1" baseline="0" dirty="0" smtClean="0">
                <a:solidFill>
                  <a:srgbClr val="FFFF00"/>
                </a:solidFill>
              </a:rPr>
              <a:t>posterpresenter@gmail.com</a:t>
            </a:r>
            <a:endParaRPr lang="en-US" sz="2000" b="1" dirty="0">
              <a:solidFill>
                <a:srgbClr val="FFFF00"/>
              </a:solidFill>
            </a:endParaRPr>
          </a:p>
        </p:txBody>
      </p:sp>
      <p:cxnSp>
        <p:nvCxnSpPr>
          <p:cNvPr id="49" name="Straight Connector 48"/>
          <p:cNvCxnSpPr/>
          <p:nvPr/>
        </p:nvCxnSpPr>
        <p:spPr>
          <a:xfrm>
            <a:off x="27638828" y="2544196"/>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27638828" y="15144750"/>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24" name="Rectangle 36"/>
          <p:cNvSpPr>
            <a:spLocks noChangeArrowheads="1"/>
          </p:cNvSpPr>
          <p:nvPr/>
        </p:nvSpPr>
        <p:spPr bwMode="auto">
          <a:xfrm>
            <a:off x="0" y="0"/>
            <a:ext cx="27432000" cy="2400300"/>
          </a:xfrm>
          <a:prstGeom prst="rect">
            <a:avLst/>
          </a:prstGeom>
          <a:gradFill flip="none" rotWithShape="1">
            <a:gsLst>
              <a:gs pos="0">
                <a:schemeClr val="bg2">
                  <a:lumMod val="90000"/>
                </a:schemeClr>
              </a:gs>
              <a:gs pos="0">
                <a:srgbClr val="C99700"/>
              </a:gs>
              <a:gs pos="73000">
                <a:schemeClr val="bg1">
                  <a:lumMod val="0"/>
                  <a:lumOff val="100000"/>
                </a:schemeClr>
              </a:gs>
            </a:gsLst>
            <a:lin ang="5400000" scaled="1"/>
            <a:tileRect/>
          </a:gradFill>
          <a:ln w="9525">
            <a:solidFill>
              <a:srgbClr val="002855"/>
            </a:solidFill>
            <a:miter lim="800000"/>
            <a:headEnd/>
            <a:tailEnd/>
          </a:ln>
          <a:effectLst/>
        </p:spPr>
        <p:txBody>
          <a:bodyPr wrap="none" lIns="52249" tIns="26124" rIns="52249" bIns="26124" anchor="ctr"/>
          <a:lstStyle/>
          <a:p>
            <a:pPr lvl="0"/>
            <a:endParaRPr lang="en-US" dirty="0"/>
          </a:p>
        </p:txBody>
      </p:sp>
      <p:pic>
        <p:nvPicPr>
          <p:cNvPr id="3" name="Picture 2"/>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548641" y="615971"/>
            <a:ext cx="2761491" cy="1261874"/>
          </a:xfrm>
          <a:prstGeom prst="rect">
            <a:avLst/>
          </a:prstGeom>
        </p:spPr>
      </p:pic>
      <p:sp>
        <p:nvSpPr>
          <p:cNvPr id="27" name="Text Box 14"/>
          <p:cNvSpPr txBox="1">
            <a:spLocks noChangeArrowheads="1"/>
          </p:cNvSpPr>
          <p:nvPr userDrawn="1"/>
        </p:nvSpPr>
        <p:spPr bwMode="auto">
          <a:xfrm>
            <a:off x="918370" y="1615694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smtClean="0">
                <a:solidFill>
                  <a:schemeClr val="bg1">
                    <a:lumMod val="50000"/>
                  </a:schemeClr>
                </a:solidFill>
                <a:latin typeface="Arial" charset="0"/>
              </a:rPr>
              <a:t>RESEARCH POSTER PRESENTATION </a:t>
            </a:r>
            <a:r>
              <a:rPr lang="en-US" sz="300" b="1" dirty="0">
                <a:solidFill>
                  <a:schemeClr val="bg1">
                    <a:lumMod val="50000"/>
                  </a:schemeClr>
                </a:solidFill>
                <a:latin typeface="Arial" charset="0"/>
              </a:rPr>
              <a:t>DESIGN © </a:t>
            </a:r>
            <a:r>
              <a:rPr lang="en-US" sz="300" b="1" dirty="0" smtClean="0">
                <a:solidFill>
                  <a:schemeClr val="bg1">
                    <a:lumMod val="50000"/>
                  </a:schemeClr>
                </a:solidFill>
                <a:latin typeface="Arial" charset="0"/>
              </a:rPr>
              <a:t>2012</a:t>
            </a:r>
            <a:endParaRPr lang="en-US" sz="300" b="1" dirty="0">
              <a:solidFill>
                <a:schemeClr val="bg1">
                  <a:lumMod val="50000"/>
                </a:schemeClr>
              </a:solidFill>
              <a:latin typeface="Arial" charset="0"/>
            </a:endParaRPr>
          </a:p>
          <a:p>
            <a:pPr eaLnBrk="0" hangingPunct="0">
              <a:lnSpc>
                <a:spcPct val="65000"/>
              </a:lnSpc>
              <a:spcBef>
                <a:spcPct val="50000"/>
              </a:spcBef>
              <a:defRPr/>
            </a:pPr>
            <a:r>
              <a:rPr lang="en-US" sz="600" b="1" dirty="0">
                <a:solidFill>
                  <a:schemeClr val="bg1">
                    <a:lumMod val="50000"/>
                  </a:schemeClr>
                </a:solidFill>
                <a:latin typeface="Arial" charset="0"/>
              </a:rPr>
              <a:t>www.PosterPresentations.com</a:t>
            </a:r>
          </a:p>
        </p:txBody>
      </p:sp>
    </p:spTree>
  </p:cSld>
  <p:clrMap bg1="lt1" tx1="dk1" bg2="lt2" tx2="dk2" accent1="accent1" accent2="accent2" accent3="accent3" accent4="accent4" accent5="accent5" accent6="accent6" hlink="hlink" folHlink="folHlink"/>
  <p:sldLayoutIdLst>
    <p:sldLayoutId id="2147483658" r:id="rId1"/>
  </p:sldLayoutIdLst>
  <p:timing>
    <p:tnLst>
      <p:par>
        <p:cTn xmlns:p14="http://schemas.microsoft.com/office/powerpoint/2010/main" id="1" dur="indefinite" restart="never" nodeType="tmRoot"/>
      </p:par>
    </p:tnLst>
  </p:timing>
  <p:txStyles>
    <p:titleStyle>
      <a:lvl1pPr algn="ctr" defTabSz="2507943" rtl="0" eaLnBrk="1" latinLnBrk="0" hangingPunct="1">
        <a:spcBef>
          <a:spcPct val="0"/>
        </a:spcBef>
        <a:buNone/>
        <a:defRPr sz="5000" kern="1200">
          <a:solidFill>
            <a:schemeClr val="bg1"/>
          </a:solidFill>
          <a:latin typeface="Trebuchet MS" pitchFamily="34" charset="0"/>
          <a:ea typeface="+mj-ea"/>
          <a:cs typeface="+mj-cs"/>
        </a:defRPr>
      </a:lvl1pPr>
    </p:titleStyle>
    <p:bodyStyle>
      <a:lvl1pPr marL="940479" indent="-940479" algn="l" defTabSz="2507943" rtl="0" eaLnBrk="1" latinLnBrk="0" hangingPunct="1">
        <a:spcBef>
          <a:spcPct val="20000"/>
        </a:spcBef>
        <a:buFont typeface="Arial" pitchFamily="34" charset="0"/>
        <a:buChar char="•"/>
        <a:defRPr sz="8800" kern="1200">
          <a:solidFill>
            <a:schemeClr val="tx1"/>
          </a:solidFill>
          <a:latin typeface="+mn-lt"/>
          <a:ea typeface="+mn-ea"/>
          <a:cs typeface="+mn-cs"/>
        </a:defRPr>
      </a:lvl1pPr>
      <a:lvl2pPr marL="2037704" indent="-783732" algn="l" defTabSz="2507943" rtl="0" eaLnBrk="1" latinLnBrk="0" hangingPunct="1">
        <a:spcBef>
          <a:spcPct val="20000"/>
        </a:spcBef>
        <a:buFont typeface="Arial" pitchFamily="34" charset="0"/>
        <a:buChar char="–"/>
        <a:defRPr sz="7700" kern="1200">
          <a:solidFill>
            <a:schemeClr val="tx1"/>
          </a:solidFill>
          <a:latin typeface="+mn-lt"/>
          <a:ea typeface="+mn-ea"/>
          <a:cs typeface="+mn-cs"/>
        </a:defRPr>
      </a:lvl2pPr>
      <a:lvl3pPr marL="3134929" indent="-626986" algn="l" defTabSz="2507943" rtl="0" eaLnBrk="1" latinLnBrk="0" hangingPunct="1">
        <a:spcBef>
          <a:spcPct val="20000"/>
        </a:spcBef>
        <a:buFont typeface="Arial" pitchFamily="34" charset="0"/>
        <a:buChar char="•"/>
        <a:defRPr sz="6600" kern="1200">
          <a:solidFill>
            <a:schemeClr val="tx1"/>
          </a:solidFill>
          <a:latin typeface="+mn-lt"/>
          <a:ea typeface="+mn-ea"/>
          <a:cs typeface="+mn-cs"/>
        </a:defRPr>
      </a:lvl3pPr>
      <a:lvl4pPr marL="4388901"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4pPr>
      <a:lvl5pPr marL="5642872"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p:bodyStyle>
    <p:other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bg1">
                <a:tint val="80000"/>
                <a:satMod val="300000"/>
                <a:lumMod val="0"/>
                <a:lumOff val="100000"/>
              </a:schemeClr>
            </a:gs>
            <a:gs pos="100000">
              <a:schemeClr val="bg1">
                <a:lumMod val="75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8" name="Rectangle 33"/>
          <p:cNvSpPr>
            <a:spLocks noChangeArrowheads="1"/>
          </p:cNvSpPr>
          <p:nvPr/>
        </p:nvSpPr>
        <p:spPr bwMode="auto">
          <a:xfrm>
            <a:off x="571500" y="2628900"/>
            <a:ext cx="6286500" cy="13373100"/>
          </a:xfrm>
          <a:prstGeom prst="roundRect">
            <a:avLst>
              <a:gd name="adj" fmla="val 4310"/>
            </a:avLst>
          </a:prstGeom>
          <a:solidFill>
            <a:schemeClr val="bg1">
              <a:lumMod val="95000"/>
            </a:schemeClr>
          </a:soli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10" name="Text Box 14"/>
          <p:cNvSpPr txBox="1">
            <a:spLocks noChangeArrowheads="1"/>
          </p:cNvSpPr>
          <p:nvPr/>
        </p:nvSpPr>
        <p:spPr bwMode="auto">
          <a:xfrm>
            <a:off x="898050" y="1611630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smtClean="0">
                <a:solidFill>
                  <a:schemeClr val="bg1">
                    <a:lumMod val="75000"/>
                  </a:schemeClr>
                </a:solidFill>
                <a:latin typeface="Arial" charset="0"/>
              </a:rPr>
              <a:t>RESEARCH POSTER PRESENTATION </a:t>
            </a:r>
            <a:r>
              <a:rPr lang="en-US" sz="300" b="1" dirty="0">
                <a:solidFill>
                  <a:schemeClr val="bg1">
                    <a:lumMod val="75000"/>
                  </a:schemeClr>
                </a:solidFill>
                <a:latin typeface="Arial" charset="0"/>
              </a:rPr>
              <a:t>DESIGN © </a:t>
            </a:r>
            <a:r>
              <a:rPr lang="en-US" sz="300" b="1" dirty="0" smtClean="0">
                <a:solidFill>
                  <a:schemeClr val="bg1">
                    <a:lumMod val="75000"/>
                  </a:schemeClr>
                </a:solidFill>
                <a:latin typeface="Arial" charset="0"/>
              </a:rPr>
              <a:t>2012</a:t>
            </a:r>
            <a:endParaRPr lang="en-US" sz="300" b="1" dirty="0">
              <a:solidFill>
                <a:schemeClr val="bg1">
                  <a:lumMod val="75000"/>
                </a:schemeClr>
              </a:solidFill>
              <a:latin typeface="Arial" charset="0"/>
            </a:endParaRPr>
          </a:p>
          <a:p>
            <a:pPr eaLnBrk="0" hangingPunct="0">
              <a:lnSpc>
                <a:spcPct val="65000"/>
              </a:lnSpc>
              <a:spcBef>
                <a:spcPct val="50000"/>
              </a:spcBef>
              <a:defRPr/>
            </a:pPr>
            <a:r>
              <a:rPr lang="en-US" sz="600" b="1" dirty="0">
                <a:solidFill>
                  <a:schemeClr val="bg1">
                    <a:lumMod val="75000"/>
                  </a:schemeClr>
                </a:solidFill>
                <a:latin typeface="Arial" charset="0"/>
              </a:rPr>
              <a:t>www.PosterPresentations.com</a:t>
            </a:r>
          </a:p>
        </p:txBody>
      </p:sp>
      <p:sp>
        <p:nvSpPr>
          <p:cNvPr id="21" name="Rectangle 33"/>
          <p:cNvSpPr>
            <a:spLocks noChangeArrowheads="1"/>
          </p:cNvSpPr>
          <p:nvPr/>
        </p:nvSpPr>
        <p:spPr bwMode="auto">
          <a:xfrm>
            <a:off x="7209790" y="2628900"/>
            <a:ext cx="13012420" cy="13373100"/>
          </a:xfrm>
          <a:prstGeom prst="roundRect">
            <a:avLst>
              <a:gd name="adj" fmla="val 2271"/>
            </a:avLst>
          </a:prstGeom>
          <a:solidFill>
            <a:schemeClr val="bg1">
              <a:lumMod val="95000"/>
            </a:schemeClr>
          </a:soli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2" name="Rectangle 33"/>
          <p:cNvSpPr>
            <a:spLocks noChangeArrowheads="1"/>
          </p:cNvSpPr>
          <p:nvPr/>
        </p:nvSpPr>
        <p:spPr bwMode="auto">
          <a:xfrm>
            <a:off x="20574000" y="2628900"/>
            <a:ext cx="6286500" cy="13373100"/>
          </a:xfrm>
          <a:prstGeom prst="roundRect">
            <a:avLst>
              <a:gd name="adj" fmla="val 4641"/>
            </a:avLst>
          </a:prstGeom>
          <a:solidFill>
            <a:schemeClr val="bg1">
              <a:lumMod val="95000"/>
            </a:schemeClr>
          </a:soli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4" name="Rectangle 23"/>
          <p:cNvSpPr/>
          <p:nvPr/>
        </p:nvSpPr>
        <p:spPr>
          <a:xfrm>
            <a:off x="-6501493" y="-9798"/>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r>
              <a:rPr lang="en-US" sz="2500" b="1" dirty="0" smtClean="0">
                <a:solidFill>
                  <a:schemeClr val="bg1"/>
                </a:solidFill>
                <a:latin typeface="Trebuchet MS" pitchFamily="34" charset="0"/>
              </a:rPr>
              <a:t>QUICK DESIGN</a:t>
            </a:r>
            <a:r>
              <a:rPr lang="en-US" sz="2500" b="1" baseline="0" dirty="0" smtClean="0">
                <a:solidFill>
                  <a:schemeClr val="bg1"/>
                </a:solidFill>
                <a:latin typeface="Trebuchet MS" pitchFamily="34" charset="0"/>
              </a:rPr>
              <a:t> </a:t>
            </a:r>
            <a:r>
              <a:rPr lang="en-US" sz="2500" b="1" dirty="0" smtClean="0">
                <a:solidFill>
                  <a:schemeClr val="bg1"/>
                </a:solidFill>
                <a:latin typeface="Trebuchet MS" pitchFamily="34" charset="0"/>
              </a:rPr>
              <a:t>GUIDE</a:t>
            </a:r>
          </a:p>
          <a:p>
            <a:pPr algn="ctr"/>
            <a:r>
              <a:rPr lang="en-US" sz="2300" b="1" dirty="0" smtClean="0">
                <a:solidFill>
                  <a:srgbClr val="FFFF00"/>
                </a:solidFill>
                <a:latin typeface="Trebuchet MS" pitchFamily="34" charset="0"/>
              </a:rPr>
              <a:t>(--THIS SECTION DOES NOT PRINT--)</a:t>
            </a:r>
          </a:p>
          <a:p>
            <a:pPr algn="ctr"/>
            <a:endParaRPr lang="en-US" sz="1800" b="1" dirty="0" smtClean="0">
              <a:latin typeface="Trebuchet MS" pitchFamily="34" charset="0"/>
            </a:endParaRPr>
          </a:p>
          <a:p>
            <a:pPr defTabSz="3765639"/>
            <a:r>
              <a:rPr lang="en-US" sz="1800" dirty="0" smtClean="0">
                <a:latin typeface="Trebuchet MS" pitchFamily="34" charset="0"/>
              </a:rPr>
              <a:t>This PowerPoint</a:t>
            </a:r>
            <a:r>
              <a:rPr lang="en-US" sz="1800" baseline="0" dirty="0" smtClean="0">
                <a:latin typeface="Trebuchet MS" pitchFamily="34" charset="0"/>
              </a:rPr>
              <a:t> </a:t>
            </a:r>
            <a:r>
              <a:rPr lang="en-US" sz="1800" dirty="0" smtClean="0">
                <a:latin typeface="Trebuchet MS" pitchFamily="34" charset="0"/>
              </a:rPr>
              <a:t>2007 template produces</a:t>
            </a:r>
            <a:r>
              <a:rPr lang="en-US" sz="1800" baseline="0" dirty="0" smtClean="0">
                <a:latin typeface="Trebuchet MS" pitchFamily="34" charset="0"/>
              </a:rPr>
              <a:t> </a:t>
            </a:r>
            <a:r>
              <a:rPr lang="en-US" sz="1800" dirty="0" smtClean="0">
                <a:latin typeface="Trebuchet MS" pitchFamily="34" charset="0"/>
              </a:rPr>
              <a:t>a 36”x60” professional  poster. You</a:t>
            </a:r>
            <a:r>
              <a:rPr lang="en-US" sz="1800" baseline="0" dirty="0" smtClean="0">
                <a:latin typeface="Trebuchet MS" pitchFamily="34" charset="0"/>
              </a:rPr>
              <a:t> can u</a:t>
            </a:r>
            <a:r>
              <a:rPr lang="en-US" sz="1800" dirty="0" smtClean="0">
                <a:latin typeface="Trebuchet MS" pitchFamily="34" charset="0"/>
              </a:rPr>
              <a:t>se</a:t>
            </a:r>
            <a:r>
              <a:rPr lang="en-US" sz="1800" baseline="0" dirty="0" smtClean="0">
                <a:latin typeface="Trebuchet MS" pitchFamily="34" charset="0"/>
              </a:rPr>
              <a:t> it to create your research poster and </a:t>
            </a:r>
            <a:r>
              <a:rPr lang="en-US" sz="1800" dirty="0" smtClean="0">
                <a:latin typeface="Trebuchet MS" pitchFamily="34" charset="0"/>
              </a:rPr>
              <a:t>save valuable time placing titles, subtitles,</a:t>
            </a:r>
            <a:r>
              <a:rPr lang="en-US" sz="1800" baseline="0" dirty="0" smtClean="0">
                <a:latin typeface="Trebuchet MS" pitchFamily="34" charset="0"/>
              </a:rPr>
              <a:t> text, and graphics</a:t>
            </a:r>
            <a:r>
              <a:rPr lang="en-US" sz="1800" dirty="0" smtClean="0">
                <a:latin typeface="Trebuchet MS" pitchFamily="34" charset="0"/>
              </a:rPr>
              <a:t>. </a:t>
            </a:r>
          </a:p>
          <a:p>
            <a:pPr defTabSz="4389219"/>
            <a:endParaRPr lang="en-US" sz="1800" dirty="0" smtClean="0">
              <a:latin typeface="Trebuchet MS" pitchFamily="34" charset="0"/>
            </a:endParaRPr>
          </a:p>
          <a:p>
            <a:pPr defTabSz="4389219"/>
            <a:r>
              <a:rPr lang="en-US" sz="1800" dirty="0" smtClean="0">
                <a:latin typeface="Trebuchet MS" pitchFamily="34" charset="0"/>
              </a:rPr>
              <a:t>We provide a series of online tutorials that will guide you through the poster design process and answer your poster production questions. </a:t>
            </a:r>
          </a:p>
          <a:p>
            <a:pPr defTabSz="4389219"/>
            <a:endParaRPr lang="en-US" sz="1800" dirty="0" smtClean="0">
              <a:latin typeface="Trebuchet MS" pitchFamily="34" charset="0"/>
            </a:endParaRPr>
          </a:p>
          <a:p>
            <a:pPr defTabSz="4389219"/>
            <a:r>
              <a:rPr lang="en-US" sz="1800" dirty="0" smtClean="0">
                <a:latin typeface="Trebuchet MS" pitchFamily="34" charset="0"/>
              </a:rPr>
              <a:t>To view our template tutorials, go online to </a:t>
            </a:r>
            <a:r>
              <a:rPr lang="en-US" sz="1800" b="1" dirty="0" smtClean="0">
                <a:solidFill>
                  <a:srgbClr val="FFFF00"/>
                </a:solidFill>
                <a:latin typeface="Trebuchet MS" pitchFamily="34" charset="0"/>
              </a:rPr>
              <a:t>PosterPresentations.com </a:t>
            </a:r>
            <a:r>
              <a:rPr lang="en-US" sz="1800" dirty="0" smtClean="0">
                <a:latin typeface="Trebuchet MS" pitchFamily="34" charset="0"/>
              </a:rPr>
              <a:t>and click on </a:t>
            </a:r>
            <a:r>
              <a:rPr lang="en-US" sz="1800" dirty="0" smtClean="0">
                <a:solidFill>
                  <a:srgbClr val="FFFF00"/>
                </a:solidFill>
                <a:latin typeface="Trebuchet MS" pitchFamily="34" charset="0"/>
              </a:rPr>
              <a:t>HELP DESK.</a:t>
            </a:r>
          </a:p>
          <a:p>
            <a:pPr defTabSz="4389219"/>
            <a:endParaRPr lang="en-US" sz="1800" dirty="0" smtClean="0">
              <a:latin typeface="Trebuchet MS" pitchFamily="34" charset="0"/>
            </a:endParaRPr>
          </a:p>
          <a:p>
            <a:pPr defTabSz="4389219"/>
            <a:r>
              <a:rPr lang="en-US" sz="1800" dirty="0" smtClean="0">
                <a:latin typeface="Trebuchet MS" pitchFamily="34" charset="0"/>
              </a:rPr>
              <a:t>When</a:t>
            </a:r>
            <a:r>
              <a:rPr lang="en-US" sz="1800" baseline="0" dirty="0" smtClean="0">
                <a:latin typeface="Trebuchet MS" pitchFamily="34" charset="0"/>
              </a:rPr>
              <a:t> you are ready to</a:t>
            </a:r>
            <a:r>
              <a:rPr lang="en-US" sz="1800" dirty="0" smtClean="0">
                <a:latin typeface="Trebuchet MS" pitchFamily="34" charset="0"/>
              </a:rPr>
              <a:t> </a:t>
            </a:r>
            <a:r>
              <a:rPr lang="en-US" sz="1800" baseline="0" dirty="0" smtClean="0">
                <a:latin typeface="Trebuchet MS" pitchFamily="34" charset="0"/>
              </a:rPr>
              <a:t> print your poster</a:t>
            </a:r>
            <a:r>
              <a:rPr lang="en-US" sz="1800" dirty="0" smtClean="0">
                <a:latin typeface="Trebuchet MS" pitchFamily="34" charset="0"/>
              </a:rPr>
              <a:t>,</a:t>
            </a:r>
            <a:r>
              <a:rPr lang="en-US" sz="1800" baseline="0" dirty="0" smtClean="0">
                <a:latin typeface="Trebuchet MS" pitchFamily="34" charset="0"/>
              </a:rPr>
              <a:t> go online to</a:t>
            </a:r>
            <a:r>
              <a:rPr lang="en-US" sz="2000" baseline="0" dirty="0" smtClean="0">
                <a:latin typeface="Trebuchet MS" pitchFamily="34" charset="0"/>
              </a:rPr>
              <a:t> </a:t>
            </a:r>
            <a:r>
              <a:rPr lang="en-US" sz="2400" b="1" dirty="0" smtClean="0">
                <a:solidFill>
                  <a:srgbClr val="FFFF00"/>
                </a:solidFill>
                <a:latin typeface="Trebuchet MS" pitchFamily="34" charset="0"/>
              </a:rPr>
              <a:t>PosterPresentations.com</a:t>
            </a:r>
            <a:r>
              <a:rPr lang="en-US" sz="2400" b="1" dirty="0" smtClean="0">
                <a:solidFill>
                  <a:schemeClr val="bg1"/>
                </a:solidFill>
                <a:latin typeface="Trebuchet MS" pitchFamily="34" charset="0"/>
              </a:rPr>
              <a:t>.</a:t>
            </a:r>
            <a:r>
              <a:rPr lang="en-US" sz="1800" dirty="0" smtClean="0">
                <a:latin typeface="Trebuchet MS" pitchFamily="34" charset="0"/>
              </a:rPr>
              <a:t/>
            </a:r>
            <a:br>
              <a:rPr lang="en-US" sz="1800" dirty="0" smtClean="0">
                <a:latin typeface="Trebuchet MS" pitchFamily="34" charset="0"/>
              </a:rPr>
            </a:br>
            <a:endParaRPr lang="en-US" sz="1800" dirty="0" smtClean="0">
              <a:latin typeface="Trebuchet MS" pitchFamily="34" charset="0"/>
            </a:endParaRPr>
          </a:p>
          <a:p>
            <a:pPr algn="l" defTabSz="3765639"/>
            <a:r>
              <a:rPr lang="en-US" sz="1800" b="1" dirty="0" smtClean="0">
                <a:solidFill>
                  <a:schemeClr val="bg1"/>
                </a:solidFill>
                <a:latin typeface="Trebuchet MS" pitchFamily="34" charset="0"/>
              </a:rPr>
              <a:t>Need</a:t>
            </a:r>
            <a:r>
              <a:rPr lang="en-US" sz="1800" b="1" baseline="0" dirty="0" smtClean="0">
                <a:solidFill>
                  <a:schemeClr val="bg1"/>
                </a:solidFill>
                <a:latin typeface="Trebuchet MS" pitchFamily="34" charset="0"/>
              </a:rPr>
              <a:t> Assistance?  </a:t>
            </a:r>
            <a:r>
              <a:rPr lang="en-US" sz="2400" b="1" baseline="0" dirty="0" smtClean="0">
                <a:solidFill>
                  <a:srgbClr val="FFFF00"/>
                </a:solidFill>
                <a:latin typeface="Trebuchet MS" pitchFamily="34" charset="0"/>
              </a:rPr>
              <a:t>Call  us at </a:t>
            </a:r>
            <a:r>
              <a:rPr lang="en-US" sz="2400" b="1" dirty="0" smtClean="0">
                <a:solidFill>
                  <a:srgbClr val="FFFF00"/>
                </a:solidFill>
                <a:latin typeface="Trebuchet MS" pitchFamily="34" charset="0"/>
              </a:rPr>
              <a:t>1.866.649.3004</a:t>
            </a:r>
          </a:p>
          <a:p>
            <a:pPr defTabSz="2508125"/>
            <a:r>
              <a:rPr lang="en-US" sz="1800" dirty="0" smtClean="0">
                <a:latin typeface="Trebuchet MS" pitchFamily="34" charset="0"/>
              </a:rPr>
              <a:t> </a:t>
            </a:r>
            <a:endParaRPr lang="en-US" sz="2300" b="1" dirty="0" smtClean="0">
              <a:solidFill>
                <a:srgbClr val="FFFF00"/>
              </a:solidFill>
              <a:latin typeface="Trebuchet MS" pitchFamily="34" charset="0"/>
            </a:endParaRPr>
          </a:p>
          <a:p>
            <a:pPr algn="ctr"/>
            <a:r>
              <a:rPr lang="en-US" sz="2500" b="1" dirty="0" smtClean="0">
                <a:solidFill>
                  <a:schemeClr val="bg1"/>
                </a:solidFill>
                <a:latin typeface="Trebuchet MS" pitchFamily="34" charset="0"/>
              </a:rPr>
              <a:t>Object Placeholders</a:t>
            </a:r>
          </a:p>
          <a:p>
            <a:pPr algn="ctr"/>
            <a:endParaRPr lang="en-US" sz="2500" b="1" dirty="0" smtClean="0">
              <a:solidFill>
                <a:schemeClr val="bg1"/>
              </a:solidFill>
              <a:latin typeface="Trebuchet MS" pitchFamily="34" charset="0"/>
            </a:endParaRP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smtClean="0">
                <a:solidFill>
                  <a:srgbClr val="FFFF00"/>
                </a:solidFill>
                <a:latin typeface="Trebuchet MS" pitchFamily="34" charset="0"/>
              </a:rPr>
              <a:t>Using the placeholders</a:t>
            </a: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smtClean="0">
                <a:latin typeface="Trebuchet MS" pitchFamily="34" charset="0"/>
              </a:rPr>
              <a:t>To</a:t>
            </a:r>
            <a:r>
              <a:rPr lang="en-US" sz="1800" baseline="0" dirty="0" smtClean="0">
                <a:latin typeface="Trebuchet MS" pitchFamily="34" charset="0"/>
              </a:rPr>
              <a:t> add text, c</a:t>
            </a:r>
            <a:r>
              <a:rPr lang="en-US" sz="1800" dirty="0" smtClean="0">
                <a:latin typeface="Trebuchet MS" pitchFamily="34" charset="0"/>
              </a:rPr>
              <a:t>lick inside</a:t>
            </a:r>
            <a:r>
              <a:rPr lang="en-US" sz="1800" baseline="0" dirty="0" smtClean="0">
                <a:latin typeface="Trebuchet MS" pitchFamily="34" charset="0"/>
              </a:rPr>
              <a:t> a placeholder on the poster and type or paste your text.  To move a placeholder, click it </a:t>
            </a:r>
            <a:r>
              <a:rPr lang="en-US" sz="1800" u="sng" baseline="0" dirty="0" smtClean="0">
                <a:latin typeface="Trebuchet MS" pitchFamily="34" charset="0"/>
              </a:rPr>
              <a:t>once</a:t>
            </a:r>
            <a:r>
              <a:rPr lang="en-US" sz="1800" baseline="0" dirty="0" smtClean="0">
                <a:latin typeface="Trebuchet MS" pitchFamily="34" charset="0"/>
              </a:rPr>
              <a:t> (to select it).  Place your cursor on its frame, and your cursor will change to this symbol       .  Click </a:t>
            </a:r>
            <a:r>
              <a:rPr lang="en-US" sz="1800" u="sng" baseline="0" dirty="0" smtClean="0">
                <a:latin typeface="Trebuchet MS" pitchFamily="34" charset="0"/>
              </a:rPr>
              <a:t>once</a:t>
            </a:r>
            <a:r>
              <a:rPr lang="en-US" sz="1800" baseline="0" dirty="0" smtClean="0">
                <a:latin typeface="Trebuchet MS" pitchFamily="34" charset="0"/>
              </a:rPr>
              <a:t> and drag it to a new location where you can resize it. </a:t>
            </a:r>
          </a:p>
          <a:p>
            <a:pPr defTabSz="3765639"/>
            <a:endParaRPr lang="en-US" sz="1800" dirty="0" smtClean="0">
              <a:latin typeface="Trebuchet MS" pitchFamily="34" charset="0"/>
            </a:endParaRPr>
          </a:p>
          <a:p>
            <a:pPr defTabSz="3765639"/>
            <a:r>
              <a:rPr lang="en-US" sz="1800" b="1" dirty="0" smtClean="0">
                <a:solidFill>
                  <a:srgbClr val="FFFF00"/>
                </a:solidFill>
                <a:latin typeface="Trebuchet MS" pitchFamily="34" charset="0"/>
              </a:rPr>
              <a:t>Section Header placeholder</a:t>
            </a:r>
          </a:p>
          <a:p>
            <a:pPr defTabSz="3765639"/>
            <a:r>
              <a:rPr lang="en-US" sz="1800" baseline="0" dirty="0" smtClean="0">
                <a:latin typeface="Trebuchet MS" pitchFamily="34" charset="0"/>
              </a:rPr>
              <a:t>Click and drag this preformatted section header placeholder to the poster area to add another section header. Use section headers to separate topics or concepts within your presentation. </a:t>
            </a:r>
          </a:p>
          <a:p>
            <a:pPr defTabSz="4389219"/>
            <a:endParaRPr lang="en-US" sz="1800" baseline="0" dirty="0" smtClean="0">
              <a:latin typeface="Trebuchet MS" pitchFamily="34" charset="0"/>
            </a:endParaRPr>
          </a:p>
          <a:p>
            <a:pPr defTabSz="4389219"/>
            <a:endParaRPr lang="en-US" sz="1800" dirty="0" smtClean="0">
              <a:latin typeface="Trebuchet MS" pitchFamily="34" charset="0"/>
            </a:endParaRPr>
          </a:p>
          <a:p>
            <a:pPr defTabSz="4389219"/>
            <a:endParaRPr lang="en-US" sz="1800" b="1" dirty="0" smtClean="0">
              <a:solidFill>
                <a:srgbClr val="FFFF00"/>
              </a:solidFill>
              <a:latin typeface="Trebuchet MS" pitchFamily="34" charset="0"/>
            </a:endParaRPr>
          </a:p>
          <a:p>
            <a:pPr defTabSz="4389219"/>
            <a:r>
              <a:rPr lang="en-US" sz="1800" b="1" dirty="0" smtClean="0">
                <a:solidFill>
                  <a:srgbClr val="FFFF00"/>
                </a:solidFill>
                <a:latin typeface="Trebuchet MS" pitchFamily="34" charset="0"/>
              </a:rPr>
              <a:t>Text placeholder</a:t>
            </a:r>
          </a:p>
          <a:p>
            <a:pPr defTabSz="4389219"/>
            <a:r>
              <a:rPr lang="en-US" sz="1800" baseline="0" dirty="0" smtClean="0">
                <a:latin typeface="Trebuchet MS" pitchFamily="34" charset="0"/>
              </a:rPr>
              <a:t>Move this preformatted text placeholder to the poster to add a new body of text.</a:t>
            </a: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defTabSz="4389219"/>
            <a:endParaRPr lang="en-US" sz="1800" b="1" baseline="0" dirty="0" smtClean="0">
              <a:solidFill>
                <a:srgbClr val="FFFF00"/>
              </a:solidFill>
              <a:latin typeface="Trebuchet MS" pitchFamily="34" charset="0"/>
            </a:endParaRPr>
          </a:p>
          <a:p>
            <a:pPr defTabSz="4389219"/>
            <a:r>
              <a:rPr lang="en-US" sz="1800" b="1" baseline="0" dirty="0" smtClean="0">
                <a:solidFill>
                  <a:srgbClr val="FFFF00"/>
                </a:solidFill>
                <a:latin typeface="Trebuchet MS" pitchFamily="34" charset="0"/>
              </a:rPr>
              <a:t>Picture placeholder</a:t>
            </a:r>
          </a:p>
          <a:p>
            <a:pPr defTabSz="4389219"/>
            <a:r>
              <a:rPr lang="en-US" sz="1800" baseline="0" dirty="0" smtClean="0">
                <a:latin typeface="Trebuchet MS" pitchFamily="34" charset="0"/>
              </a:rPr>
              <a:t>Move this graphic placeholder onto your poster, size it first, and then click it to add a picture to the poster.</a:t>
            </a: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algn="ctr"/>
            <a:endParaRPr lang="en-US" sz="1800" b="1" dirty="0" smtClean="0">
              <a:solidFill>
                <a:schemeClr val="bg1"/>
              </a:solidFill>
              <a:latin typeface="Trebuchet MS" pitchFamily="34" charset="0"/>
            </a:endParaRPr>
          </a:p>
          <a:p>
            <a:pPr algn="ctr"/>
            <a:endParaRPr lang="en-US" sz="1800" b="1" dirty="0" smtClean="0">
              <a:solidFill>
                <a:schemeClr val="bg1"/>
              </a:solidFill>
              <a:latin typeface="Trebuchet MS" pitchFamily="34" charset="0"/>
            </a:endParaRPr>
          </a:p>
          <a:p>
            <a:pPr algn="ctr"/>
            <a:endParaRPr lang="en-US" sz="1800" b="1" dirty="0" smtClean="0">
              <a:solidFill>
                <a:schemeClr val="bg1"/>
              </a:solidFill>
              <a:latin typeface="Trebuchet MS" pitchFamily="34" charset="0"/>
            </a:endParaRPr>
          </a:p>
          <a:p>
            <a:pPr defTabSz="2508125"/>
            <a:endParaRPr lang="en-US" sz="1800" dirty="0" smtClean="0">
              <a:latin typeface="Trebuchet MS" pitchFamily="34" charset="0"/>
            </a:endParaRPr>
          </a:p>
          <a:p>
            <a:pPr algn="ctr"/>
            <a:endParaRPr lang="en-US" sz="1800" b="1" dirty="0" smtClean="0">
              <a:solidFill>
                <a:schemeClr val="bg1"/>
              </a:solidFill>
              <a:latin typeface="Trebuchet MS" pitchFamily="34" charset="0"/>
            </a:endParaRPr>
          </a:p>
          <a:p>
            <a:pPr defTabSz="2508125"/>
            <a:endParaRPr lang="en-US" sz="1800" b="1" dirty="0" smtClean="0">
              <a:solidFill>
                <a:srgbClr val="FFFF00"/>
              </a:solidFill>
              <a:latin typeface="Trebuchet MS" pitchFamily="34" charset="0"/>
            </a:endParaRPr>
          </a:p>
          <a:p>
            <a:pPr algn="ctr"/>
            <a:endParaRPr lang="en-US" sz="1800" b="1" dirty="0">
              <a:latin typeface="Trebuchet MS" pitchFamily="34" charset="0"/>
            </a:endParaRPr>
          </a:p>
        </p:txBody>
      </p:sp>
      <p:sp>
        <p:nvSpPr>
          <p:cNvPr id="25" name="Rectangle 24"/>
          <p:cNvSpPr/>
          <p:nvPr/>
        </p:nvSpPr>
        <p:spPr>
          <a:xfrm>
            <a:off x="-6481554" y="11860087"/>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dirty="0"/>
          </a:p>
        </p:txBody>
      </p:sp>
      <p:pic>
        <p:nvPicPr>
          <p:cNvPr id="26" name="Picture 2"/>
          <p:cNvPicPr>
            <a:picLocks noChangeAspect="1" noChangeArrowheads="1"/>
          </p:cNvPicPr>
          <p:nvPr/>
        </p:nvPicPr>
        <p:blipFill>
          <a:blip r:embed="rId4" cstate="print"/>
          <a:srcRect/>
          <a:stretch>
            <a:fillRect/>
          </a:stretch>
        </p:blipFill>
        <p:spPr bwMode="auto">
          <a:xfrm>
            <a:off x="-2432958" y="7952471"/>
            <a:ext cx="369094" cy="219075"/>
          </a:xfrm>
          <a:prstGeom prst="rect">
            <a:avLst/>
          </a:prstGeom>
          <a:noFill/>
          <a:ln w="9525">
            <a:solidFill>
              <a:schemeClr val="tx1"/>
            </a:solidFill>
            <a:miter lim="800000"/>
            <a:headEnd/>
            <a:tailEnd/>
          </a:ln>
          <a:effectLst/>
        </p:spPr>
      </p:pic>
      <p:grpSp>
        <p:nvGrpSpPr>
          <p:cNvPr id="29" name="Group 28"/>
          <p:cNvGrpSpPr/>
          <p:nvPr/>
        </p:nvGrpSpPr>
        <p:grpSpPr>
          <a:xfrm>
            <a:off x="-6223790" y="15575235"/>
            <a:ext cx="5771525" cy="644181"/>
            <a:chOff x="44242388" y="28054064"/>
            <a:chExt cx="9771400" cy="1090621"/>
          </a:xfrm>
        </p:grpSpPr>
        <p:sp>
          <p:nvSpPr>
            <p:cNvPr id="31" name="Rounded Rectangle 30"/>
            <p:cNvSpPr/>
            <p:nvPr userDrawn="1"/>
          </p:nvSpPr>
          <p:spPr>
            <a:xfrm>
              <a:off x="44242388" y="28054064"/>
              <a:ext cx="9771397" cy="109062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388900" rtl="0" eaLnBrk="1" latinLnBrk="0" hangingPunct="1">
                <a:defRPr sz="8600" kern="1200">
                  <a:solidFill>
                    <a:schemeClr val="lt1"/>
                  </a:solidFill>
                  <a:latin typeface="+mn-lt"/>
                  <a:ea typeface="+mn-ea"/>
                  <a:cs typeface="+mn-cs"/>
                </a:defRPr>
              </a:lvl1pPr>
              <a:lvl2pPr marL="2194451" algn="l" defTabSz="4388900" rtl="0" eaLnBrk="1" latinLnBrk="0" hangingPunct="1">
                <a:defRPr sz="8600" kern="1200">
                  <a:solidFill>
                    <a:schemeClr val="lt1"/>
                  </a:solidFill>
                  <a:latin typeface="+mn-lt"/>
                  <a:ea typeface="+mn-ea"/>
                  <a:cs typeface="+mn-cs"/>
                </a:defRPr>
              </a:lvl2pPr>
              <a:lvl3pPr marL="4388900" algn="l" defTabSz="4388900" rtl="0" eaLnBrk="1" latinLnBrk="0" hangingPunct="1">
                <a:defRPr sz="8600" kern="1200">
                  <a:solidFill>
                    <a:schemeClr val="lt1"/>
                  </a:solidFill>
                  <a:latin typeface="+mn-lt"/>
                  <a:ea typeface="+mn-ea"/>
                  <a:cs typeface="+mn-cs"/>
                </a:defRPr>
              </a:lvl3pPr>
              <a:lvl4pPr marL="6583351" algn="l" defTabSz="4388900" rtl="0" eaLnBrk="1" latinLnBrk="0" hangingPunct="1">
                <a:defRPr sz="8600" kern="1200">
                  <a:solidFill>
                    <a:schemeClr val="lt1"/>
                  </a:solidFill>
                  <a:latin typeface="+mn-lt"/>
                  <a:ea typeface="+mn-ea"/>
                  <a:cs typeface="+mn-cs"/>
                </a:defRPr>
              </a:lvl4pPr>
              <a:lvl5pPr marL="8777801" algn="l" defTabSz="4388900" rtl="0" eaLnBrk="1" latinLnBrk="0" hangingPunct="1">
                <a:defRPr sz="8600" kern="1200">
                  <a:solidFill>
                    <a:schemeClr val="lt1"/>
                  </a:solidFill>
                  <a:latin typeface="+mn-lt"/>
                  <a:ea typeface="+mn-ea"/>
                  <a:cs typeface="+mn-cs"/>
                </a:defRPr>
              </a:lvl5pPr>
              <a:lvl6pPr marL="10972252" algn="l" defTabSz="4388900" rtl="0" eaLnBrk="1" latinLnBrk="0" hangingPunct="1">
                <a:defRPr sz="8600" kern="1200">
                  <a:solidFill>
                    <a:schemeClr val="lt1"/>
                  </a:solidFill>
                  <a:latin typeface="+mn-lt"/>
                  <a:ea typeface="+mn-ea"/>
                  <a:cs typeface="+mn-cs"/>
                </a:defRPr>
              </a:lvl6pPr>
              <a:lvl7pPr marL="13166703" algn="l" defTabSz="4388900" rtl="0" eaLnBrk="1" latinLnBrk="0" hangingPunct="1">
                <a:defRPr sz="8600" kern="1200">
                  <a:solidFill>
                    <a:schemeClr val="lt1"/>
                  </a:solidFill>
                  <a:latin typeface="+mn-lt"/>
                  <a:ea typeface="+mn-ea"/>
                  <a:cs typeface="+mn-cs"/>
                </a:defRPr>
              </a:lvl7pPr>
              <a:lvl8pPr marL="15361152" algn="l" defTabSz="4388900" rtl="0" eaLnBrk="1" latinLnBrk="0" hangingPunct="1">
                <a:defRPr sz="8600" kern="1200">
                  <a:solidFill>
                    <a:schemeClr val="lt1"/>
                  </a:solidFill>
                  <a:latin typeface="+mn-lt"/>
                  <a:ea typeface="+mn-ea"/>
                  <a:cs typeface="+mn-cs"/>
                </a:defRPr>
              </a:lvl8pPr>
              <a:lvl9pPr marL="17555603" algn="l" defTabSz="4388900" rtl="0" eaLnBrk="1" latinLnBrk="0" hangingPunct="1">
                <a:defRPr sz="8600" kern="1200">
                  <a:solidFill>
                    <a:schemeClr val="lt1"/>
                  </a:solidFill>
                  <a:latin typeface="+mn-lt"/>
                  <a:ea typeface="+mn-ea"/>
                  <a:cs typeface="+mn-cs"/>
                </a:defRPr>
              </a:lvl9pPr>
            </a:lstStyle>
            <a:p>
              <a:pPr algn="ctr"/>
              <a:endParaRPr lang="en-US" dirty="0"/>
            </a:p>
          </p:txBody>
        </p:sp>
        <p:pic>
          <p:nvPicPr>
            <p:cNvPr id="32" name="Picture 31" descr="http://t2.gstatic.com/images?q=tbn:ANd9GcR4APHC6TT9w54M2zn_pvCiBxUNcspYPoVxirLRphBoJabfSvu7zw">
              <a:hlinkClick r:id="rId5"/>
            </p:cNvPr>
            <p:cNvPicPr>
              <a:picLocks noChangeAspect="1" noChangeArrowheads="1"/>
            </p:cNvPicPr>
            <p:nvPr userDrawn="1"/>
          </p:nvPicPr>
          <p:blipFill>
            <a:blip r:embed="rId6"/>
            <a:srcRect/>
            <a:stretch>
              <a:fillRect/>
            </a:stretch>
          </p:blipFill>
          <p:spPr bwMode="auto">
            <a:xfrm>
              <a:off x="44341112" y="28126638"/>
              <a:ext cx="914400" cy="914400"/>
            </a:xfrm>
            <a:prstGeom prst="rect">
              <a:avLst/>
            </a:prstGeom>
            <a:noFill/>
          </p:spPr>
        </p:pic>
        <p:sp>
          <p:nvSpPr>
            <p:cNvPr id="33" name="TextBox 32"/>
            <p:cNvSpPr txBox="1"/>
            <p:nvPr userDrawn="1"/>
          </p:nvSpPr>
          <p:spPr>
            <a:xfrm>
              <a:off x="45342599" y="28154099"/>
              <a:ext cx="8671189" cy="885830"/>
            </a:xfrm>
            <a:prstGeom prst="rect">
              <a:avLst/>
            </a:prstGeom>
            <a:noFill/>
          </p:spPr>
          <p:txBody>
            <a:bodyPr wrap="square" rtlCol="0">
              <a:spAutoFit/>
            </a:bodyPr>
            <a:lst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a:lstStyle>
            <a:p>
              <a:r>
                <a:rPr lang="en-US" sz="1400" dirty="0" smtClean="0">
                  <a:solidFill>
                    <a:schemeClr val="tx2"/>
                  </a:solidFill>
                  <a:latin typeface="Trebuchet MS" pitchFamily="34" charset="0"/>
                </a:rPr>
                <a:t>Student</a:t>
              </a:r>
              <a:r>
                <a:rPr lang="en-US" sz="1400" baseline="0" dirty="0" smtClean="0">
                  <a:solidFill>
                    <a:schemeClr val="tx2"/>
                  </a:solidFill>
                  <a:latin typeface="Trebuchet MS" pitchFamily="34" charset="0"/>
                </a:rPr>
                <a:t> discounts are available on our Facebook page. </a:t>
              </a:r>
            </a:p>
            <a:p>
              <a:r>
                <a:rPr lang="en-US" sz="1400" baseline="0" dirty="0" smtClean="0">
                  <a:solidFill>
                    <a:schemeClr val="tx2"/>
                  </a:solidFill>
                  <a:latin typeface="Trebuchet MS" pitchFamily="34" charset="0"/>
                </a:rPr>
                <a:t>Go to </a:t>
              </a:r>
              <a:r>
                <a:rPr lang="en-US" sz="1400" u="sng" baseline="0" dirty="0" smtClean="0">
                  <a:solidFill>
                    <a:schemeClr val="tx2"/>
                  </a:solidFill>
                  <a:latin typeface="Trebuchet MS" pitchFamily="34" charset="0"/>
                </a:rPr>
                <a:t>PosterPresentations.com</a:t>
              </a:r>
              <a:r>
                <a:rPr lang="en-US" sz="1400" baseline="0" dirty="0" smtClean="0">
                  <a:solidFill>
                    <a:schemeClr val="tx2"/>
                  </a:solidFill>
                  <a:latin typeface="Trebuchet MS" pitchFamily="34" charset="0"/>
                </a:rPr>
                <a:t> and click on the FB icon.</a:t>
              </a:r>
              <a:endParaRPr lang="en-US" sz="1400" dirty="0">
                <a:solidFill>
                  <a:schemeClr val="tx2"/>
                </a:solidFill>
                <a:latin typeface="Trebuchet MS" pitchFamily="34" charset="0"/>
              </a:endParaRPr>
            </a:p>
          </p:txBody>
        </p:sp>
      </p:grpSp>
      <p:cxnSp>
        <p:nvCxnSpPr>
          <p:cNvPr id="44" name="Straight Connector 43"/>
          <p:cNvCxnSpPr/>
          <p:nvPr/>
        </p:nvCxnSpPr>
        <p:spPr>
          <a:xfrm>
            <a:off x="-6472918" y="5874672"/>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45" name="Rectangle 44"/>
          <p:cNvSpPr/>
          <p:nvPr/>
        </p:nvSpPr>
        <p:spPr>
          <a:xfrm>
            <a:off x="-6491524" y="10199648"/>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dirty="0"/>
          </a:p>
        </p:txBody>
      </p:sp>
      <p:sp>
        <p:nvSpPr>
          <p:cNvPr id="46" name="Rectangle 45"/>
          <p:cNvSpPr/>
          <p:nvPr/>
        </p:nvSpPr>
        <p:spPr>
          <a:xfrm>
            <a:off x="27638828" y="0"/>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lnSpc>
                <a:spcPts val="2400"/>
              </a:lnSpc>
            </a:pPr>
            <a:r>
              <a:rPr lang="en-US" sz="2400" b="1" dirty="0" smtClean="0">
                <a:solidFill>
                  <a:schemeClr val="bg1"/>
                </a:solidFill>
                <a:latin typeface="Trebuchet MS" pitchFamily="34" charset="0"/>
              </a:rPr>
              <a:t>QUICK</a:t>
            </a:r>
            <a:r>
              <a:rPr lang="en-US" sz="2400" b="1" baseline="0" dirty="0" smtClean="0">
                <a:solidFill>
                  <a:schemeClr val="bg1"/>
                </a:solidFill>
                <a:latin typeface="Trebuchet MS" pitchFamily="34" charset="0"/>
              </a:rPr>
              <a:t> TIPS</a:t>
            </a:r>
            <a:endParaRPr lang="en-US" sz="2400" b="1" dirty="0" smtClean="0">
              <a:solidFill>
                <a:schemeClr val="bg1"/>
              </a:solidFill>
              <a:latin typeface="Trebuchet MS" pitchFamily="34" charset="0"/>
            </a:endParaRPr>
          </a:p>
          <a:p>
            <a:pPr algn="ctr">
              <a:lnSpc>
                <a:spcPts val="2400"/>
              </a:lnSpc>
            </a:pPr>
            <a:r>
              <a:rPr lang="en-US" sz="2400" b="1" dirty="0" smtClean="0">
                <a:solidFill>
                  <a:srgbClr val="FFFF00"/>
                </a:solidFill>
                <a:latin typeface="Trebuchet MS" pitchFamily="34" charset="0"/>
              </a:rPr>
              <a:t>(--THIS SECTION DOES NOT PRINT--)</a:t>
            </a:r>
          </a:p>
          <a:p>
            <a:pPr defTabSz="3134780">
              <a:lnSpc>
                <a:spcPts val="2100"/>
              </a:lnSpc>
            </a:pPr>
            <a:endParaRPr lang="en-US" sz="1800" dirty="0" smtClean="0">
              <a:latin typeface="Trebuchet MS" pitchFamily="34" charset="0"/>
            </a:endParaRPr>
          </a:p>
          <a:p>
            <a:pPr defTabSz="3134780">
              <a:lnSpc>
                <a:spcPts val="2100"/>
              </a:lnSpc>
            </a:pPr>
            <a:r>
              <a:rPr lang="en-US" sz="1800" dirty="0" smtClean="0">
                <a:latin typeface="Trebuchet MS" pitchFamily="34" charset="0"/>
              </a:rPr>
              <a:t>This PowerPoint</a:t>
            </a:r>
            <a:r>
              <a:rPr lang="en-US" sz="1800" baseline="0" dirty="0" smtClean="0">
                <a:latin typeface="Trebuchet MS" pitchFamily="34" charset="0"/>
              </a:rPr>
              <a:t> template requires basic PowerPoint (version 2007 or newer) skills. Below is a list of commonly asked questions specific to this template. </a:t>
            </a:r>
            <a:br>
              <a:rPr lang="en-US" sz="1800" baseline="0" dirty="0" smtClean="0">
                <a:latin typeface="Trebuchet MS" pitchFamily="34" charset="0"/>
              </a:rPr>
            </a:br>
            <a:r>
              <a:rPr lang="en-US" sz="1800" baseline="0" dirty="0" smtClean="0">
                <a:latin typeface="Trebuchet MS" pitchFamily="34" charset="0"/>
              </a:rPr>
              <a:t>If you are using an older version of PowerPoint some template features may not work properly.</a:t>
            </a:r>
            <a:endParaRPr lang="en-US" sz="2400" b="1" dirty="0" smtClean="0">
              <a:solidFill>
                <a:srgbClr val="FFFF00"/>
              </a:solidFill>
              <a:latin typeface="Trebuchet MS" pitchFamily="34" charset="0"/>
            </a:endParaRPr>
          </a:p>
          <a:p>
            <a:pPr defTabSz="3134780">
              <a:lnSpc>
                <a:spcPts val="2100"/>
              </a:lnSpc>
            </a:pPr>
            <a:endParaRPr lang="en-US" sz="2400" b="1" dirty="0" smtClean="0">
              <a:solidFill>
                <a:srgbClr val="FFFF00"/>
              </a:solidFill>
              <a:latin typeface="Trebuchet MS" pitchFamily="34" charset="0"/>
            </a:endParaRPr>
          </a:p>
          <a:p>
            <a:pPr algn="ctr">
              <a:lnSpc>
                <a:spcPts val="2100"/>
              </a:lnSpc>
            </a:pPr>
            <a:r>
              <a:rPr lang="en-US" sz="2400" b="1" baseline="0" dirty="0" smtClean="0">
                <a:solidFill>
                  <a:schemeClr val="bg1"/>
                </a:solidFill>
                <a:latin typeface="Trebuchet MS" pitchFamily="34" charset="0"/>
              </a:rPr>
              <a:t>Template FAQs</a:t>
            </a:r>
            <a:endParaRPr lang="en-US" sz="1800" baseline="0" dirty="0" smtClean="0">
              <a:latin typeface="Trebuchet MS" pitchFamily="34" charset="0"/>
            </a:endParaRPr>
          </a:p>
          <a:p>
            <a:pPr algn="ctr"/>
            <a:endParaRPr lang="en-US" sz="1800" b="1" dirty="0" smtClean="0">
              <a:solidFill>
                <a:srgbClr val="FFFF00"/>
              </a:solidFill>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r>
              <a:rPr lang="en-US" sz="1800" b="1" dirty="0" smtClean="0">
                <a:solidFill>
                  <a:srgbClr val="FFFF00"/>
                </a:solidFill>
                <a:latin typeface="Trebuchet MS" pitchFamily="34" charset="0"/>
              </a:rPr>
              <a:t>Verifying the quality of your graphics</a:t>
            </a:r>
          </a:p>
          <a:p>
            <a:pPr defTabSz="2689420"/>
            <a:r>
              <a:rPr lang="en-US" sz="1800" dirty="0" smtClean="0">
                <a:latin typeface="Trebuchet MS" pitchFamily="34" charset="0"/>
              </a:rPr>
              <a:t>Go to the </a:t>
            </a:r>
            <a:r>
              <a:rPr lang="en-US" sz="1800" baseline="0" dirty="0" smtClean="0">
                <a:latin typeface="Trebuchet MS" pitchFamily="34" charset="0"/>
              </a:rPr>
              <a:t>VIEW menu and click on ZOOM to set your preferred magnification. This template is at 100% the size of the final poster. All text and graphics will be printed at 100% their size. To see what your poster will look like when printed, set the zoom to 100% and evaluate the quality of all your graphics before you submit your poster for printing.</a:t>
            </a:r>
            <a:br>
              <a:rPr lang="en-US" sz="1800" baseline="0" dirty="0" smtClean="0">
                <a:latin typeface="Trebuchet MS" pitchFamily="34" charset="0"/>
              </a:rPr>
            </a:br>
            <a:endParaRPr lang="en-US" sz="1800" baseline="0" dirty="0" smtClean="0">
              <a:latin typeface="Trebuchet MS" pitchFamily="34" charset="0"/>
            </a:endParaRPr>
          </a:p>
          <a:p>
            <a:pPr defTabSz="2689420"/>
            <a:endParaRPr lang="en-US" sz="1800" b="1" baseline="0" dirty="0" smtClean="0">
              <a:solidFill>
                <a:srgbClr val="FFFF00"/>
              </a:solidFill>
              <a:latin typeface="Trebuchet MS" pitchFamily="34" charset="0"/>
            </a:endParaRPr>
          </a:p>
          <a:p>
            <a:pPr defTabSz="2689420"/>
            <a:r>
              <a:rPr lang="en-US" sz="1800" b="1" baseline="0" dirty="0" smtClean="0">
                <a:solidFill>
                  <a:srgbClr val="FFFF00"/>
                </a:solidFill>
                <a:latin typeface="Trebuchet MS" pitchFamily="34" charset="0"/>
              </a:rPr>
              <a:t>Modifying the layout</a:t>
            </a:r>
          </a:p>
          <a:p>
            <a:pPr defTabSz="2689420"/>
            <a:r>
              <a:rPr lang="en-US" sz="1800" dirty="0" smtClean="0">
                <a:latin typeface="Trebuchet MS" pitchFamily="34" charset="0"/>
              </a:rPr>
              <a:t>This template has four </a:t>
            </a:r>
            <a:r>
              <a:rPr lang="en-US" sz="1800" baseline="0" dirty="0" smtClean="0">
                <a:latin typeface="Trebuchet MS" pitchFamily="34" charset="0"/>
              </a:rPr>
              <a:t>different </a:t>
            </a:r>
          </a:p>
          <a:p>
            <a:pPr defTabSz="2689420"/>
            <a:r>
              <a:rPr lang="en-US" sz="1800" baseline="0" dirty="0" smtClean="0">
                <a:latin typeface="Trebuchet MS" pitchFamily="34" charset="0"/>
              </a:rPr>
              <a:t>column layouts.   </a:t>
            </a:r>
            <a:r>
              <a:rPr lang="en-US" sz="1800" u="sng" baseline="0" dirty="0" smtClean="0">
                <a:latin typeface="Trebuchet MS" pitchFamily="34" charset="0"/>
              </a:rPr>
              <a:t>Right-click</a:t>
            </a:r>
            <a:r>
              <a:rPr lang="en-US" sz="1800" baseline="0" dirty="0" smtClean="0">
                <a:latin typeface="Trebuchet MS" pitchFamily="34" charset="0"/>
              </a:rPr>
              <a:t> </a:t>
            </a:r>
          </a:p>
          <a:p>
            <a:pPr defTabSz="2689420"/>
            <a:r>
              <a:rPr lang="en-US" sz="1800" baseline="0" dirty="0" smtClean="0">
                <a:latin typeface="Trebuchet MS" pitchFamily="34" charset="0"/>
              </a:rPr>
              <a:t>your mouse on the background </a:t>
            </a:r>
          </a:p>
          <a:p>
            <a:pPr defTabSz="2689420"/>
            <a:r>
              <a:rPr lang="en-US" sz="1800" baseline="0" dirty="0" smtClean="0">
                <a:latin typeface="Trebuchet MS" pitchFamily="34" charset="0"/>
              </a:rPr>
              <a:t>and click on LAYOUT to see the</a:t>
            </a:r>
          </a:p>
          <a:p>
            <a:pPr defTabSz="2689420"/>
            <a:r>
              <a:rPr lang="en-US" sz="1800" baseline="0" dirty="0" smtClean="0">
                <a:latin typeface="Trebuchet MS" pitchFamily="34" charset="0"/>
              </a:rPr>
              <a:t> layout options.  The columns in </a:t>
            </a:r>
          </a:p>
          <a:p>
            <a:pPr defTabSz="2689420"/>
            <a:r>
              <a:rPr lang="en-US" sz="1800" baseline="0" dirty="0" smtClean="0">
                <a:latin typeface="Trebuchet MS" pitchFamily="34" charset="0"/>
              </a:rPr>
              <a:t>the provided layouts are fixed and cannot be moved but advanced users can modify any layout by going to VIEW and then SLIDE MASTER.</a:t>
            </a: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smtClean="0">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smtClean="0">
              <a:latin typeface="Trebuchet MS" pitchFamily="34" charset="0"/>
            </a:endParaRPr>
          </a:p>
          <a:p>
            <a:pPr defTabSz="2689420"/>
            <a:r>
              <a:rPr lang="en-US" sz="1800" b="1" baseline="0" dirty="0" smtClean="0">
                <a:solidFill>
                  <a:srgbClr val="FFFF00"/>
                </a:solidFill>
                <a:latin typeface="Trebuchet MS" pitchFamily="34" charset="0"/>
              </a:rPr>
              <a:t>Importing text and graphics from external sources</a:t>
            </a:r>
          </a:p>
          <a:p>
            <a:pPr defTabSz="2689420"/>
            <a:r>
              <a:rPr lang="en-US" sz="1800" b="1" u="sng" baseline="0" dirty="0" smtClean="0">
                <a:latin typeface="Trebuchet MS" pitchFamily="34" charset="0"/>
              </a:rPr>
              <a:t>TEXT: </a:t>
            </a:r>
            <a:r>
              <a:rPr lang="en-US" sz="1800" baseline="0" dirty="0" smtClean="0">
                <a:latin typeface="Trebuchet MS" pitchFamily="34" charset="0"/>
              </a:rPr>
              <a:t>Paste or type your text into a pre-existing placeholder or drag in a new placeholder from the left side of the template. Move it anywhere as needed.</a:t>
            </a:r>
          </a:p>
          <a:p>
            <a:pPr defTabSz="2689420"/>
            <a:endParaRPr lang="en-US" sz="1800" baseline="0" dirty="0" smtClean="0">
              <a:latin typeface="Trebuchet MS" pitchFamily="34" charset="0"/>
            </a:endParaRPr>
          </a:p>
          <a:p>
            <a:pPr defTabSz="2689420"/>
            <a:r>
              <a:rPr lang="en-US" sz="1800" b="1" u="sng" baseline="0" dirty="0" smtClean="0">
                <a:latin typeface="Trebuchet MS" pitchFamily="34" charset="0"/>
              </a:rPr>
              <a:t>PHOTOS: </a:t>
            </a:r>
            <a:r>
              <a:rPr lang="en-US" sz="1800" baseline="0" dirty="0" smtClean="0">
                <a:latin typeface="Trebuchet MS" pitchFamily="34" charset="0"/>
              </a:rPr>
              <a:t>Drag in a picture placeholder, size it </a:t>
            </a:r>
            <a:r>
              <a:rPr lang="en-US" sz="1800" u="sng" baseline="0" dirty="0" smtClean="0">
                <a:latin typeface="Trebuchet MS" pitchFamily="34" charset="0"/>
              </a:rPr>
              <a:t>first</a:t>
            </a:r>
            <a:r>
              <a:rPr lang="en-US" sz="1800" baseline="0" dirty="0" smtClean="0">
                <a:latin typeface="Trebuchet MS" pitchFamily="34" charset="0"/>
              </a:rPr>
              <a:t>, click in it and insert a photo from the menu.</a:t>
            </a:r>
          </a:p>
          <a:p>
            <a:pPr defTabSz="2689420"/>
            <a:endParaRPr lang="en-US" sz="1800" baseline="0" dirty="0" smtClean="0">
              <a:latin typeface="Trebuchet MS" pitchFamily="34" charset="0"/>
            </a:endParaRPr>
          </a:p>
          <a:p>
            <a:pPr defTabSz="2689420"/>
            <a:r>
              <a:rPr lang="en-US" sz="1800" b="1" u="sng" baseline="0" dirty="0" smtClean="0">
                <a:latin typeface="Trebuchet MS" pitchFamily="34" charset="0"/>
              </a:rPr>
              <a:t>TABLES: </a:t>
            </a:r>
            <a:r>
              <a:rPr lang="en-US" sz="1800" baseline="0" dirty="0" smtClean="0">
                <a:latin typeface="Trebuchet MS" pitchFamily="34" charset="0"/>
              </a:rPr>
              <a:t>You can copy and paste a table from an external document onto this poster template. To adjust the way the text fits within the cells of a table that has been pasted, </a:t>
            </a:r>
            <a:r>
              <a:rPr lang="en-US" sz="1800" u="sng" baseline="0" dirty="0" smtClean="0">
                <a:latin typeface="Trebuchet MS" pitchFamily="34" charset="0"/>
              </a:rPr>
              <a:t>right-click</a:t>
            </a:r>
            <a:r>
              <a:rPr lang="en-US" sz="1800" baseline="0" dirty="0" smtClean="0">
                <a:latin typeface="Trebuchet MS" pitchFamily="34" charset="0"/>
              </a:rPr>
              <a:t> on the table, click FORMAT SHAPE  then click on TEXT BOX and change the INTERNAL MARGIN values to 0.25.</a:t>
            </a:r>
          </a:p>
          <a:p>
            <a:pPr defTabSz="2689420"/>
            <a:endParaRPr lang="en-US" sz="1800" baseline="0" dirty="0" smtClean="0">
              <a:latin typeface="Trebuchet MS" pitchFamily="34" charset="0"/>
            </a:endParaRPr>
          </a:p>
          <a:p>
            <a:pPr defTabSz="2689420"/>
            <a:endParaRPr lang="en-US" sz="1800" baseline="0" dirty="0" smtClean="0">
              <a:latin typeface="Trebuchet MS" pitchFamily="34" charset="0"/>
            </a:endParaRPr>
          </a:p>
          <a:p>
            <a:pPr defTabSz="2689420"/>
            <a:r>
              <a:rPr lang="en-US" sz="1800" b="1" baseline="0" dirty="0" smtClean="0">
                <a:solidFill>
                  <a:srgbClr val="FFFF00"/>
                </a:solidFill>
                <a:latin typeface="Trebuchet MS" pitchFamily="34" charset="0"/>
              </a:rPr>
              <a:t>Modifying the color scheme</a:t>
            </a:r>
          </a:p>
          <a:p>
            <a:pPr defTabSz="2689420"/>
            <a:r>
              <a:rPr lang="en-US" sz="1800" baseline="0" dirty="0" smtClean="0">
                <a:latin typeface="Trebuchet MS" pitchFamily="34" charset="0"/>
              </a:rPr>
              <a:t>To change the color scheme of this template go to the DESIGN menu and click on COLORS. You can choose from the provided color combinations or create your own.</a:t>
            </a:r>
          </a:p>
          <a:p>
            <a:pPr defTabSz="3134780"/>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2508125">
              <a:lnSpc>
                <a:spcPts val="2100"/>
              </a:lnSpc>
            </a:pPr>
            <a:endParaRPr lang="en-US" sz="1200" baseline="0" dirty="0" smtClean="0">
              <a:latin typeface="Trebuchet MS" pitchFamily="34" charset="0"/>
            </a:endParaRPr>
          </a:p>
          <a:p>
            <a:pPr defTabSz="2508125">
              <a:lnSpc>
                <a:spcPts val="2100"/>
              </a:lnSpc>
            </a:pPr>
            <a:endParaRPr lang="en-US" sz="1200" dirty="0" smtClean="0">
              <a:latin typeface="Trebuchet MS" pitchFamily="34" charset="0"/>
            </a:endParaRPr>
          </a:p>
          <a:p>
            <a:pPr algn="ctr">
              <a:lnSpc>
                <a:spcPts val="2100"/>
              </a:lnSpc>
            </a:pPr>
            <a:endParaRPr lang="en-US" sz="1200" b="1" dirty="0" smtClean="0">
              <a:solidFill>
                <a:schemeClr val="bg1"/>
              </a:solidFill>
              <a:latin typeface="Trebuchet MS" pitchFamily="34" charset="0"/>
            </a:endParaRPr>
          </a:p>
          <a:p>
            <a:pPr defTabSz="2508125">
              <a:lnSpc>
                <a:spcPts val="2100"/>
              </a:lnSpc>
            </a:pPr>
            <a:endParaRPr lang="en-US" sz="1200" b="1" dirty="0" smtClean="0">
              <a:solidFill>
                <a:srgbClr val="FFFF00"/>
              </a:solidFill>
              <a:latin typeface="Trebuchet MS" pitchFamily="34" charset="0"/>
            </a:endParaRPr>
          </a:p>
          <a:p>
            <a:pPr algn="ctr">
              <a:lnSpc>
                <a:spcPts val="2100"/>
              </a:lnSpc>
            </a:pPr>
            <a:endParaRPr lang="en-US" sz="1800" b="1" dirty="0">
              <a:latin typeface="Trebuchet MS" pitchFamily="34" charset="0"/>
            </a:endParaRPr>
          </a:p>
        </p:txBody>
      </p:sp>
      <p:pic>
        <p:nvPicPr>
          <p:cNvPr id="47" name="Picture 2"/>
          <p:cNvPicPr>
            <a:picLocks noChangeAspect="1" noChangeArrowheads="1"/>
          </p:cNvPicPr>
          <p:nvPr/>
        </p:nvPicPr>
        <p:blipFill>
          <a:blip r:embed="rId7" cstate="print"/>
          <a:srcRect/>
          <a:stretch>
            <a:fillRect/>
          </a:stretch>
        </p:blipFill>
        <p:spPr bwMode="auto">
          <a:xfrm>
            <a:off x="31307318" y="6276070"/>
            <a:ext cx="2438880" cy="1258463"/>
          </a:xfrm>
          <a:prstGeom prst="rect">
            <a:avLst/>
          </a:prstGeom>
          <a:noFill/>
          <a:ln w="9525">
            <a:noFill/>
            <a:miter lim="800000"/>
            <a:headEnd/>
            <a:tailEnd/>
          </a:ln>
          <a:effectLst/>
        </p:spPr>
      </p:pic>
      <p:sp>
        <p:nvSpPr>
          <p:cNvPr id="48" name="TextBox 47"/>
          <p:cNvSpPr txBox="1"/>
          <p:nvPr/>
        </p:nvSpPr>
        <p:spPr>
          <a:xfrm>
            <a:off x="27877004" y="15329052"/>
            <a:ext cx="5725179" cy="976088"/>
          </a:xfrm>
          <a:prstGeom prst="rect">
            <a:avLst/>
          </a:prstGeom>
          <a:noFill/>
        </p:spPr>
        <p:txBody>
          <a:bodyPr wrap="square" lIns="52249" tIns="26124" rIns="52249" bIns="26124" rtlCol="0">
            <a:spAutoFit/>
          </a:bodyPr>
          <a:lstStyle/>
          <a:p>
            <a:pPr>
              <a:lnSpc>
                <a:spcPts val="1800"/>
              </a:lnSpc>
            </a:pPr>
            <a:r>
              <a:rPr lang="en-US" sz="2000" dirty="0" smtClean="0">
                <a:solidFill>
                  <a:schemeClr val="bg1"/>
                </a:solidFill>
              </a:rPr>
              <a:t>© 2013 PosterPresentations.com</a:t>
            </a:r>
            <a:br>
              <a:rPr lang="en-US" sz="2000" dirty="0" smtClean="0">
                <a:solidFill>
                  <a:schemeClr val="bg1"/>
                </a:solidFill>
              </a:rPr>
            </a:br>
            <a:r>
              <a:rPr lang="en-US" sz="2000" dirty="0" smtClean="0">
                <a:solidFill>
                  <a:schemeClr val="bg1"/>
                </a:solidFill>
              </a:rPr>
              <a:t>    </a:t>
            </a:r>
            <a:r>
              <a:rPr lang="en-US" sz="1800" dirty="0" smtClean="0">
                <a:solidFill>
                  <a:schemeClr val="bg1"/>
                </a:solidFill>
              </a:rPr>
              <a:t>2117 Fourth Street ,</a:t>
            </a:r>
            <a:r>
              <a:rPr lang="en-US" sz="1800" baseline="0" dirty="0" smtClean="0">
                <a:solidFill>
                  <a:schemeClr val="bg1"/>
                </a:solidFill>
              </a:rPr>
              <a:t> Unit C</a:t>
            </a:r>
            <a:br>
              <a:rPr lang="en-US" sz="1800" baseline="0" dirty="0" smtClean="0">
                <a:solidFill>
                  <a:schemeClr val="bg1"/>
                </a:solidFill>
              </a:rPr>
            </a:br>
            <a:r>
              <a:rPr lang="en-US" sz="1800" baseline="0" dirty="0" smtClean="0">
                <a:solidFill>
                  <a:schemeClr val="bg1"/>
                </a:solidFill>
              </a:rPr>
              <a:t>    Berkeley  CA  94710</a:t>
            </a:r>
            <a:br>
              <a:rPr lang="en-US" sz="1800" baseline="0" dirty="0" smtClean="0">
                <a:solidFill>
                  <a:schemeClr val="bg1"/>
                </a:solidFill>
              </a:rPr>
            </a:br>
            <a:r>
              <a:rPr lang="en-US" sz="1800" baseline="0" dirty="0" smtClean="0">
                <a:solidFill>
                  <a:schemeClr val="bg1"/>
                </a:solidFill>
              </a:rPr>
              <a:t>    </a:t>
            </a:r>
            <a:r>
              <a:rPr lang="en-US" sz="1800" b="1" baseline="0" dirty="0" smtClean="0">
                <a:solidFill>
                  <a:srgbClr val="FFFF00"/>
                </a:solidFill>
              </a:rPr>
              <a:t>posterpresenter@gmail.com</a:t>
            </a:r>
            <a:endParaRPr lang="en-US" sz="2000" b="1" dirty="0">
              <a:solidFill>
                <a:srgbClr val="FFFF00"/>
              </a:solidFill>
            </a:endParaRPr>
          </a:p>
        </p:txBody>
      </p:sp>
      <p:cxnSp>
        <p:nvCxnSpPr>
          <p:cNvPr id="49" name="Straight Connector 48"/>
          <p:cNvCxnSpPr/>
          <p:nvPr/>
        </p:nvCxnSpPr>
        <p:spPr>
          <a:xfrm>
            <a:off x="27638828" y="2544196"/>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27638828" y="15144750"/>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23" name="Rectangle 36"/>
          <p:cNvSpPr>
            <a:spLocks noChangeArrowheads="1"/>
          </p:cNvSpPr>
          <p:nvPr/>
        </p:nvSpPr>
        <p:spPr bwMode="auto">
          <a:xfrm>
            <a:off x="0" y="0"/>
            <a:ext cx="27432000" cy="2400300"/>
          </a:xfrm>
          <a:prstGeom prst="rect">
            <a:avLst/>
          </a:prstGeom>
          <a:gradFill flip="none" rotWithShape="1">
            <a:gsLst>
              <a:gs pos="0">
                <a:schemeClr val="bg2">
                  <a:lumMod val="90000"/>
                </a:schemeClr>
              </a:gs>
              <a:gs pos="0">
                <a:srgbClr val="C99700"/>
              </a:gs>
              <a:gs pos="73000">
                <a:schemeClr val="bg1">
                  <a:lumMod val="0"/>
                  <a:lumOff val="100000"/>
                </a:schemeClr>
              </a:gs>
            </a:gsLst>
            <a:lin ang="5400000" scaled="1"/>
            <a:tileRect/>
          </a:gradFill>
          <a:ln w="9525">
            <a:solidFill>
              <a:srgbClr val="002855"/>
            </a:solidFill>
            <a:miter lim="800000"/>
            <a:headEnd/>
            <a:tailEnd/>
          </a:ln>
          <a:effectLst/>
        </p:spPr>
        <p:txBody>
          <a:bodyPr wrap="none" lIns="52249" tIns="26124" rIns="52249" bIns="26124" anchor="ctr"/>
          <a:lstStyle/>
          <a:p>
            <a:pPr lvl="0"/>
            <a:endParaRPr lang="en-US" dirty="0"/>
          </a:p>
        </p:txBody>
      </p:sp>
      <p:pic>
        <p:nvPicPr>
          <p:cNvPr id="2" name="Picture 1"/>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548641" y="612648"/>
            <a:ext cx="2761491" cy="1261874"/>
          </a:xfrm>
          <a:prstGeom prst="rect">
            <a:avLst/>
          </a:prstGeom>
        </p:spPr>
      </p:pic>
      <p:sp>
        <p:nvSpPr>
          <p:cNvPr id="27" name="Text Box 14"/>
          <p:cNvSpPr txBox="1">
            <a:spLocks noChangeArrowheads="1"/>
          </p:cNvSpPr>
          <p:nvPr userDrawn="1"/>
        </p:nvSpPr>
        <p:spPr bwMode="auto">
          <a:xfrm>
            <a:off x="918370" y="1615694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smtClean="0">
                <a:solidFill>
                  <a:schemeClr val="bg1">
                    <a:lumMod val="50000"/>
                  </a:schemeClr>
                </a:solidFill>
                <a:latin typeface="Arial" charset="0"/>
              </a:rPr>
              <a:t>RESEARCH POSTER PRESENTATION </a:t>
            </a:r>
            <a:r>
              <a:rPr lang="en-US" sz="300" b="1" dirty="0">
                <a:solidFill>
                  <a:schemeClr val="bg1">
                    <a:lumMod val="50000"/>
                  </a:schemeClr>
                </a:solidFill>
                <a:latin typeface="Arial" charset="0"/>
              </a:rPr>
              <a:t>DESIGN © </a:t>
            </a:r>
            <a:r>
              <a:rPr lang="en-US" sz="300" b="1" dirty="0" smtClean="0">
                <a:solidFill>
                  <a:schemeClr val="bg1">
                    <a:lumMod val="50000"/>
                  </a:schemeClr>
                </a:solidFill>
                <a:latin typeface="Arial" charset="0"/>
              </a:rPr>
              <a:t>2012</a:t>
            </a:r>
            <a:endParaRPr lang="en-US" sz="300" b="1" dirty="0">
              <a:solidFill>
                <a:schemeClr val="bg1">
                  <a:lumMod val="50000"/>
                </a:schemeClr>
              </a:solidFill>
              <a:latin typeface="Arial" charset="0"/>
            </a:endParaRPr>
          </a:p>
          <a:p>
            <a:pPr eaLnBrk="0" hangingPunct="0">
              <a:lnSpc>
                <a:spcPct val="65000"/>
              </a:lnSpc>
              <a:spcBef>
                <a:spcPct val="50000"/>
              </a:spcBef>
              <a:defRPr/>
            </a:pPr>
            <a:r>
              <a:rPr lang="en-US" sz="600" b="1" dirty="0">
                <a:solidFill>
                  <a:schemeClr val="bg1">
                    <a:lumMod val="50000"/>
                  </a:schemeClr>
                </a:solidFill>
                <a:latin typeface="Arial" charset="0"/>
              </a:rPr>
              <a:t>www.PosterPresentations.com</a:t>
            </a:r>
          </a:p>
        </p:txBody>
      </p:sp>
    </p:spTree>
  </p:cSld>
  <p:clrMap bg1="lt1" tx1="dk1" bg2="lt2" tx2="dk2" accent1="accent1" accent2="accent2" accent3="accent3" accent4="accent4" accent5="accent5" accent6="accent6" hlink="hlink" folHlink="folHlink"/>
  <p:sldLayoutIdLst>
    <p:sldLayoutId id="2147483654" r:id="rId1"/>
    <p:sldLayoutId id="2147483659" r:id="rId2"/>
  </p:sldLayoutIdLst>
  <p:timing>
    <p:tnLst>
      <p:par>
        <p:cTn xmlns:p14="http://schemas.microsoft.com/office/powerpoint/2010/main" id="1" dur="indefinite" restart="never" nodeType="tmRoot"/>
      </p:par>
    </p:tnLst>
  </p:timing>
  <p:txStyles>
    <p:titleStyle>
      <a:lvl1pPr algn="ctr" defTabSz="2507943" rtl="0" eaLnBrk="1" latinLnBrk="0" hangingPunct="1">
        <a:spcBef>
          <a:spcPct val="0"/>
        </a:spcBef>
        <a:buNone/>
        <a:defRPr sz="5000" kern="1200">
          <a:solidFill>
            <a:schemeClr val="bg1"/>
          </a:solidFill>
          <a:latin typeface="Trebuchet MS" pitchFamily="34" charset="0"/>
          <a:ea typeface="+mj-ea"/>
          <a:cs typeface="+mj-cs"/>
        </a:defRPr>
      </a:lvl1pPr>
    </p:titleStyle>
    <p:bodyStyle>
      <a:lvl1pPr marL="940479" indent="-940479" algn="l" defTabSz="2507943" rtl="0" eaLnBrk="1" latinLnBrk="0" hangingPunct="1">
        <a:spcBef>
          <a:spcPct val="20000"/>
        </a:spcBef>
        <a:buFont typeface="Arial" pitchFamily="34" charset="0"/>
        <a:buChar char="•"/>
        <a:defRPr sz="8800" kern="1200">
          <a:solidFill>
            <a:schemeClr val="tx1"/>
          </a:solidFill>
          <a:latin typeface="+mn-lt"/>
          <a:ea typeface="+mn-ea"/>
          <a:cs typeface="+mn-cs"/>
        </a:defRPr>
      </a:lvl1pPr>
      <a:lvl2pPr marL="2037704" indent="-783732" algn="l" defTabSz="2507943" rtl="0" eaLnBrk="1" latinLnBrk="0" hangingPunct="1">
        <a:spcBef>
          <a:spcPct val="20000"/>
        </a:spcBef>
        <a:buFont typeface="Arial" pitchFamily="34" charset="0"/>
        <a:buChar char="–"/>
        <a:defRPr sz="7700" kern="1200">
          <a:solidFill>
            <a:schemeClr val="tx1"/>
          </a:solidFill>
          <a:latin typeface="+mn-lt"/>
          <a:ea typeface="+mn-ea"/>
          <a:cs typeface="+mn-cs"/>
        </a:defRPr>
      </a:lvl2pPr>
      <a:lvl3pPr marL="3134929" indent="-626986" algn="l" defTabSz="2507943" rtl="0" eaLnBrk="1" latinLnBrk="0" hangingPunct="1">
        <a:spcBef>
          <a:spcPct val="20000"/>
        </a:spcBef>
        <a:buFont typeface="Arial" pitchFamily="34" charset="0"/>
        <a:buChar char="•"/>
        <a:defRPr sz="6600" kern="1200">
          <a:solidFill>
            <a:schemeClr val="tx1"/>
          </a:solidFill>
          <a:latin typeface="+mn-lt"/>
          <a:ea typeface="+mn-ea"/>
          <a:cs typeface="+mn-cs"/>
        </a:defRPr>
      </a:lvl3pPr>
      <a:lvl4pPr marL="4388901"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4pPr>
      <a:lvl5pPr marL="5642872"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p:bodyStyle>
    <p:other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1" Type="http://schemas.openxmlformats.org/officeDocument/2006/relationships/image" Target="../media/image8.png"/><Relationship Id="rId12" Type="http://schemas.openxmlformats.org/officeDocument/2006/relationships/image" Target="../media/image9.jpg"/><Relationship Id="rId13" Type="http://schemas.openxmlformats.org/officeDocument/2006/relationships/image" Target="../media/image10.png"/><Relationship Id="rId14" Type="http://schemas.openxmlformats.org/officeDocument/2006/relationships/image" Target="../media/image11.png"/><Relationship Id="rId1" Type="http://schemas.openxmlformats.org/officeDocument/2006/relationships/slideLayout" Target="../slideLayouts/slideLayout4.xml"/><Relationship Id="rId2" Type="http://schemas.openxmlformats.org/officeDocument/2006/relationships/notesSlide" Target="../notesSlides/notesSlide1.xml"/><Relationship Id="rId3" Type="http://schemas.openxmlformats.org/officeDocument/2006/relationships/image" Target="../media/image5.png"/><Relationship Id="rId4" Type="http://schemas.openxmlformats.org/officeDocument/2006/relationships/image" Target="../media/image6.jpg"/><Relationship Id="rId5" Type="http://schemas.openxmlformats.org/officeDocument/2006/relationships/image" Target="../media/image7.jpeg"/><Relationship Id="rId6" Type="http://schemas.microsoft.com/office/2007/relationships/hdphoto" Target="../media/hdphoto1.wdp"/><Relationship Id="rId7" Type="http://schemas.openxmlformats.org/officeDocument/2006/relationships/hyperlink" Target="https://en.wikipedia.org/wiki/Digital_object_identifier" TargetMode="External"/><Relationship Id="rId8" Type="http://schemas.openxmlformats.org/officeDocument/2006/relationships/hyperlink" Target="https://doi.org/10.1037/h0057532" TargetMode="External"/><Relationship Id="rId9" Type="http://schemas.openxmlformats.org/officeDocument/2006/relationships/hyperlink" Target="http://www.ncbi.nlm.nih.gov/books/NBK368176/" TargetMode="External"/><Relationship Id="rId10" Type="http://schemas.openxmlformats.org/officeDocument/2006/relationships/hyperlink" Target="https://www.cde.ca.gov/pd/ca/sc/ngssstandards.as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593227" y="3442771"/>
            <a:ext cx="6292003" cy="5249777"/>
          </a:xfrm>
        </p:spPr>
        <p:txBody>
          <a:bodyPr/>
          <a:lstStyle/>
          <a:p>
            <a:r>
              <a:rPr lang="en-US" sz="1800" dirty="0" smtClean="0"/>
              <a:t>Several studies have shown how gender and race stereotypes affect education and students’ perceived abilities, potential and goals (Hyde, 2009) (</a:t>
            </a:r>
            <a:r>
              <a:rPr lang="en-US" sz="1800" dirty="0" smtClean="0"/>
              <a:t>Litzer</a:t>
            </a:r>
            <a:r>
              <a:rPr lang="en-US" sz="1800" dirty="0" smtClean="0"/>
              <a:t>, 2014) (Malcolm, 2016). In Sacramento </a:t>
            </a:r>
            <a:r>
              <a:rPr lang="en-US" sz="1800" dirty="0"/>
              <a:t>the socioeconomic, ethnic and racial diversity is very pronounced, leading to </a:t>
            </a:r>
            <a:r>
              <a:rPr lang="en-US" sz="1800" dirty="0" smtClean="0"/>
              <a:t>demographical pattern variations </a:t>
            </a:r>
            <a:r>
              <a:rPr lang="en-US" sz="1800" dirty="0"/>
              <a:t>in academic performance, professional interests/opportunities and eventually, the workforce. </a:t>
            </a:r>
            <a:r>
              <a:rPr lang="en-US" sz="1800" dirty="0" smtClean="0"/>
              <a:t>This </a:t>
            </a:r>
            <a:r>
              <a:rPr lang="en-US" sz="1800" dirty="0"/>
              <a:t>childhood educational outreach project seeks to provide early science exposure to 6th - 9th grade students, and to understand the factors influencing science education in our local community. Our team developed a biology and medicine focused poem based illustrated work as a model for motivating lifelong interest in life sciences. Using n=</a:t>
            </a:r>
            <a:r>
              <a:rPr lang="en-US" sz="1800" dirty="0" smtClean="0"/>
              <a:t>126 </a:t>
            </a:r>
            <a:r>
              <a:rPr lang="en-US" sz="1800" dirty="0"/>
              <a:t>students from carefully selected California schools, we are measuring the effects of this learning intervention on students' intent and interest in pursuing science, in order to create an applicable and scalable platform for learning and excite a young audience about their academic potentials and the opportunities in science</a:t>
            </a:r>
            <a:r>
              <a:rPr lang="en-US" sz="1800" dirty="0" smtClean="0"/>
              <a:t>. </a:t>
            </a:r>
            <a:endParaRPr lang="en-US" sz="1800" dirty="0"/>
          </a:p>
        </p:txBody>
      </p:sp>
      <p:sp>
        <p:nvSpPr>
          <p:cNvPr id="3" name="Text Placeholder 2"/>
          <p:cNvSpPr>
            <a:spLocks noGrp="1"/>
          </p:cNvSpPr>
          <p:nvPr>
            <p:ph type="body" sz="quarter" idx="11"/>
          </p:nvPr>
        </p:nvSpPr>
        <p:spPr>
          <a:xfrm>
            <a:off x="576461" y="2995884"/>
            <a:ext cx="6280547" cy="474850"/>
          </a:xfrm>
        </p:spPr>
        <p:txBody>
          <a:bodyPr/>
          <a:lstStyle/>
          <a:p>
            <a:r>
              <a:rPr lang="en-US" sz="2400" dirty="0" smtClean="0"/>
              <a:t>INTRODUCTION</a:t>
            </a:r>
            <a:endParaRPr lang="en-US" sz="2400" dirty="0"/>
          </a:p>
        </p:txBody>
      </p:sp>
      <p:pic>
        <p:nvPicPr>
          <p:cNvPr id="55" name="Picture Placeholder 54" descr="AOAlogo.png"/>
          <p:cNvPicPr>
            <a:picLocks noGrp="1" noChangeAspect="1"/>
          </p:cNvPicPr>
          <p:nvPr>
            <p:ph type="pic" sz="quarter" idx="18"/>
          </p:nvPr>
        </p:nvPicPr>
        <p:blipFill>
          <a:blip r:embed="rId3">
            <a:extLst>
              <a:ext uri="{28A0092B-C50C-407E-A947-70E740481C1C}">
                <a14:useLocalDpi xmlns:a14="http://schemas.microsoft.com/office/drawing/2010/main" val="0"/>
              </a:ext>
            </a:extLst>
          </a:blip>
          <a:srcRect t="15862" b="15862"/>
          <a:stretch>
            <a:fillRect/>
          </a:stretch>
        </p:blipFill>
        <p:spPr>
          <a:xfrm>
            <a:off x="24094755" y="531893"/>
            <a:ext cx="2913343" cy="1326073"/>
          </a:xfrm>
        </p:spPr>
      </p:pic>
      <p:sp>
        <p:nvSpPr>
          <p:cNvPr id="5" name="Text Placeholder 4"/>
          <p:cNvSpPr>
            <a:spLocks noGrp="1"/>
          </p:cNvSpPr>
          <p:nvPr>
            <p:ph type="body" sz="quarter" idx="20"/>
          </p:nvPr>
        </p:nvSpPr>
        <p:spPr>
          <a:xfrm>
            <a:off x="576462" y="8790694"/>
            <a:ext cx="6281539" cy="474850"/>
          </a:xfrm>
        </p:spPr>
        <p:txBody>
          <a:bodyPr/>
          <a:lstStyle/>
          <a:p>
            <a:r>
              <a:rPr lang="en-US" sz="2400" dirty="0" smtClean="0"/>
              <a:t>METHODOLOGY</a:t>
            </a:r>
            <a:endParaRPr lang="en-US" sz="2400" dirty="0"/>
          </a:p>
        </p:txBody>
      </p:sp>
      <p:sp>
        <p:nvSpPr>
          <p:cNvPr id="6" name="Text Placeholder 5"/>
          <p:cNvSpPr>
            <a:spLocks noGrp="1"/>
          </p:cNvSpPr>
          <p:nvPr>
            <p:ph type="body" sz="quarter" idx="21"/>
          </p:nvPr>
        </p:nvSpPr>
        <p:spPr>
          <a:xfrm>
            <a:off x="7313396" y="3382178"/>
            <a:ext cx="6280546" cy="540794"/>
          </a:xfrm>
        </p:spPr>
        <p:txBody>
          <a:bodyPr/>
          <a:lstStyle/>
          <a:p>
            <a:r>
              <a:rPr lang="en-US" sz="1800" b="1" dirty="0" smtClean="0"/>
              <a:t>I. Creating the Book</a:t>
            </a:r>
            <a:endParaRPr lang="en-US" sz="1800" b="1" dirty="0"/>
          </a:p>
        </p:txBody>
      </p:sp>
      <p:sp>
        <p:nvSpPr>
          <p:cNvPr id="7" name="Text Placeholder 6"/>
          <p:cNvSpPr>
            <a:spLocks noGrp="1"/>
          </p:cNvSpPr>
          <p:nvPr>
            <p:ph type="body" sz="quarter" idx="22"/>
          </p:nvPr>
        </p:nvSpPr>
        <p:spPr>
          <a:xfrm>
            <a:off x="7241977" y="2972276"/>
            <a:ext cx="12951023" cy="474850"/>
          </a:xfrm>
        </p:spPr>
        <p:txBody>
          <a:bodyPr/>
          <a:lstStyle/>
          <a:p>
            <a:r>
              <a:rPr lang="en-US" sz="2400" dirty="0" smtClean="0"/>
              <a:t>RESEARCH DESIGN, TRIAL AND RESULTS</a:t>
            </a:r>
            <a:endParaRPr lang="en-US" sz="2400" dirty="0"/>
          </a:p>
        </p:txBody>
      </p:sp>
      <p:sp>
        <p:nvSpPr>
          <p:cNvPr id="8" name="Text Placeholder 7"/>
          <p:cNvSpPr>
            <a:spLocks noGrp="1"/>
          </p:cNvSpPr>
          <p:nvPr>
            <p:ph type="body" sz="quarter" idx="23"/>
          </p:nvPr>
        </p:nvSpPr>
        <p:spPr>
          <a:xfrm>
            <a:off x="11901936" y="7163847"/>
            <a:ext cx="6286500" cy="540794"/>
          </a:xfrm>
        </p:spPr>
        <p:txBody>
          <a:bodyPr/>
          <a:lstStyle/>
          <a:p>
            <a:r>
              <a:rPr lang="en-US" sz="1800" b="1" dirty="0" smtClean="0"/>
              <a:t>II. Intervention with Children</a:t>
            </a:r>
            <a:endParaRPr lang="en-US" sz="1800" b="1" dirty="0"/>
          </a:p>
        </p:txBody>
      </p:sp>
      <p:sp>
        <p:nvSpPr>
          <p:cNvPr id="10" name="Text Placeholder 9"/>
          <p:cNvSpPr>
            <a:spLocks noGrp="1"/>
          </p:cNvSpPr>
          <p:nvPr>
            <p:ph type="body" sz="quarter" idx="25"/>
          </p:nvPr>
        </p:nvSpPr>
        <p:spPr>
          <a:xfrm>
            <a:off x="20575984" y="2960471"/>
            <a:ext cx="6279386" cy="474850"/>
          </a:xfrm>
        </p:spPr>
        <p:txBody>
          <a:bodyPr/>
          <a:lstStyle/>
          <a:p>
            <a:r>
              <a:rPr lang="en-US" sz="2400" dirty="0" smtClean="0"/>
              <a:t>CONCLUSIONS</a:t>
            </a:r>
            <a:endParaRPr lang="en-US" sz="2400" dirty="0"/>
          </a:p>
        </p:txBody>
      </p:sp>
      <p:sp>
        <p:nvSpPr>
          <p:cNvPr id="11" name="Text Placeholder 10"/>
          <p:cNvSpPr>
            <a:spLocks noGrp="1"/>
          </p:cNvSpPr>
          <p:nvPr>
            <p:ph type="body" sz="quarter" idx="26"/>
          </p:nvPr>
        </p:nvSpPr>
        <p:spPr>
          <a:xfrm>
            <a:off x="20572839" y="8210744"/>
            <a:ext cx="6279386" cy="3421583"/>
          </a:xfrm>
        </p:spPr>
        <p:txBody>
          <a:bodyPr/>
          <a:lstStyle/>
          <a:p>
            <a:pPr marL="285750" indent="-285750">
              <a:buFont typeface="Arial"/>
              <a:buChar char="•"/>
            </a:pPr>
            <a:r>
              <a:rPr lang="en-US" sz="1800" dirty="0" smtClean="0">
                <a:latin typeface="Calibri"/>
                <a:cs typeface="Calibri"/>
              </a:rPr>
              <a:t>Measure and Quantify differences in results among:</a:t>
            </a:r>
          </a:p>
          <a:p>
            <a:pPr marL="1134793" lvl="1" indent="-285750">
              <a:buFont typeface="Arial"/>
              <a:buChar char="•"/>
            </a:pPr>
            <a:r>
              <a:rPr lang="en-US" sz="1800" dirty="0" smtClean="0">
                <a:latin typeface="Calibri"/>
                <a:cs typeface="Calibri"/>
              </a:rPr>
              <a:t>Gender</a:t>
            </a:r>
          </a:p>
          <a:p>
            <a:pPr marL="1134793" lvl="1" indent="-285750">
              <a:buFont typeface="Arial"/>
              <a:buChar char="•"/>
            </a:pPr>
            <a:r>
              <a:rPr lang="en-US" sz="1800" dirty="0" smtClean="0">
                <a:latin typeface="Calibri"/>
                <a:cs typeface="Calibri"/>
              </a:rPr>
              <a:t>Ethnicity</a:t>
            </a:r>
          </a:p>
          <a:p>
            <a:pPr marL="1134793" lvl="1" indent="-285750">
              <a:buFont typeface="Arial"/>
              <a:buChar char="•"/>
            </a:pPr>
            <a:r>
              <a:rPr lang="en-US" sz="1800" dirty="0" smtClean="0">
                <a:latin typeface="Calibri"/>
                <a:cs typeface="Calibri"/>
              </a:rPr>
              <a:t>Grade level</a:t>
            </a:r>
          </a:p>
          <a:p>
            <a:pPr marL="285750" indent="-285750">
              <a:buFont typeface="Arial"/>
              <a:buChar char="•"/>
            </a:pPr>
            <a:r>
              <a:rPr lang="en-US" sz="1800" dirty="0" smtClean="0">
                <a:latin typeface="Calibri"/>
                <a:cs typeface="Calibri"/>
              </a:rPr>
              <a:t>Determine student demographic that benefits most optimally from intervention</a:t>
            </a:r>
          </a:p>
          <a:p>
            <a:pPr marL="285750" indent="-285750">
              <a:buFont typeface="Arial"/>
              <a:buChar char="•"/>
            </a:pPr>
            <a:r>
              <a:rPr lang="en-US" sz="1800" dirty="0" smtClean="0">
                <a:latin typeface="Calibri"/>
                <a:cs typeface="Calibri"/>
              </a:rPr>
              <a:t>Increase Accessibility and Reach via online and print platforms</a:t>
            </a:r>
          </a:p>
          <a:p>
            <a:pPr marL="285750" indent="-285750">
              <a:buFont typeface="Arial"/>
              <a:buChar char="•"/>
            </a:pPr>
            <a:r>
              <a:rPr lang="en-US" sz="1800" dirty="0" smtClean="0">
                <a:latin typeface="Calibri"/>
                <a:cs typeface="Calibri"/>
              </a:rPr>
              <a:t>Multi-school participation</a:t>
            </a:r>
          </a:p>
          <a:p>
            <a:pPr marL="285750" indent="-285750">
              <a:buFont typeface="Arial"/>
              <a:buChar char="•"/>
            </a:pPr>
            <a:r>
              <a:rPr lang="en-US" sz="1800" dirty="0" smtClean="0">
                <a:latin typeface="Calibri"/>
                <a:cs typeface="Calibri"/>
              </a:rPr>
              <a:t>Color illustrations for enhanced visual learning</a:t>
            </a:r>
            <a:endParaRPr lang="en-US" sz="1800" dirty="0"/>
          </a:p>
        </p:txBody>
      </p:sp>
      <p:sp>
        <p:nvSpPr>
          <p:cNvPr id="12" name="Text Placeholder 11"/>
          <p:cNvSpPr>
            <a:spLocks noGrp="1"/>
          </p:cNvSpPr>
          <p:nvPr>
            <p:ph type="body" sz="quarter" idx="27"/>
          </p:nvPr>
        </p:nvSpPr>
        <p:spPr>
          <a:xfrm>
            <a:off x="20555583" y="7799654"/>
            <a:ext cx="6287661" cy="474850"/>
          </a:xfrm>
        </p:spPr>
        <p:txBody>
          <a:bodyPr/>
          <a:lstStyle/>
          <a:p>
            <a:r>
              <a:rPr lang="en-US" sz="2400" dirty="0" smtClean="0"/>
              <a:t>FUTURE DIRECTIONS</a:t>
            </a:r>
            <a:endParaRPr lang="en-US" sz="2400" dirty="0"/>
          </a:p>
        </p:txBody>
      </p:sp>
      <p:sp>
        <p:nvSpPr>
          <p:cNvPr id="13" name="Text Placeholder 12"/>
          <p:cNvSpPr>
            <a:spLocks noGrp="1"/>
          </p:cNvSpPr>
          <p:nvPr>
            <p:ph type="body" sz="quarter" idx="29"/>
          </p:nvPr>
        </p:nvSpPr>
        <p:spPr>
          <a:xfrm>
            <a:off x="20558727" y="13309088"/>
            <a:ext cx="6279386" cy="474850"/>
          </a:xfrm>
        </p:spPr>
        <p:txBody>
          <a:bodyPr/>
          <a:lstStyle/>
          <a:p>
            <a:r>
              <a:rPr lang="en-US" sz="2400" dirty="0" smtClean="0"/>
              <a:t>REFERENCES</a:t>
            </a:r>
            <a:endParaRPr lang="en-US" sz="2400" dirty="0"/>
          </a:p>
        </p:txBody>
      </p:sp>
      <p:sp>
        <p:nvSpPr>
          <p:cNvPr id="14" name="Text Placeholder 13"/>
          <p:cNvSpPr>
            <a:spLocks noGrp="1"/>
          </p:cNvSpPr>
          <p:nvPr>
            <p:ph type="body" sz="quarter" idx="96"/>
          </p:nvPr>
        </p:nvSpPr>
        <p:spPr>
          <a:xfrm>
            <a:off x="589697" y="14130064"/>
            <a:ext cx="6274921" cy="1605701"/>
          </a:xfrm>
        </p:spPr>
        <p:txBody>
          <a:bodyPr/>
          <a:lstStyle/>
          <a:p>
            <a:r>
              <a:rPr lang="en-US" sz="2000" dirty="0" smtClean="0"/>
              <a:t>Student selection factors: </a:t>
            </a:r>
          </a:p>
          <a:p>
            <a:pPr marL="285750" indent="-285750">
              <a:buFontTx/>
              <a:buChar char="-"/>
            </a:pPr>
            <a:r>
              <a:rPr lang="en-US" dirty="0" smtClean="0"/>
              <a:t>Grade levels eligible (6</a:t>
            </a:r>
            <a:r>
              <a:rPr lang="en-US" baseline="30000" dirty="0" smtClean="0"/>
              <a:t>th</a:t>
            </a:r>
            <a:r>
              <a:rPr lang="en-US" dirty="0" smtClean="0"/>
              <a:t> – 9</a:t>
            </a:r>
            <a:r>
              <a:rPr lang="en-US" baseline="30000" dirty="0" smtClean="0"/>
              <a:t>th</a:t>
            </a:r>
            <a:r>
              <a:rPr lang="en-US" dirty="0" smtClean="0"/>
              <a:t>) (Flesh-Kincaid reading level = 8.7)</a:t>
            </a:r>
          </a:p>
          <a:p>
            <a:pPr marL="285750" indent="-285750">
              <a:buFontTx/>
              <a:buChar char="-"/>
            </a:pPr>
            <a:r>
              <a:rPr lang="en-US" dirty="0" smtClean="0"/>
              <a:t>Local community schools</a:t>
            </a:r>
          </a:p>
          <a:p>
            <a:pPr marL="285750" indent="-285750">
              <a:buFontTx/>
              <a:buChar char="-"/>
            </a:pPr>
            <a:r>
              <a:rPr lang="en-US" dirty="0" smtClean="0"/>
              <a:t>High diversity</a:t>
            </a:r>
          </a:p>
          <a:p>
            <a:pPr marL="285750" indent="-285750">
              <a:buFontTx/>
              <a:buChar char="-"/>
            </a:pPr>
            <a:r>
              <a:rPr lang="en-US" dirty="0" smtClean="0"/>
              <a:t>Large n (target n = 100) (actual n = 126) </a:t>
            </a:r>
            <a:endParaRPr lang="en-US" dirty="0"/>
          </a:p>
        </p:txBody>
      </p:sp>
      <p:sp>
        <p:nvSpPr>
          <p:cNvPr id="15" name="Text Placeholder 14"/>
          <p:cNvSpPr>
            <a:spLocks noGrp="1"/>
          </p:cNvSpPr>
          <p:nvPr>
            <p:ph type="body" sz="quarter" idx="107"/>
          </p:nvPr>
        </p:nvSpPr>
        <p:spPr/>
        <p:txBody>
          <a:bodyPr/>
          <a:lstStyle/>
          <a:p>
            <a:endParaRPr lang="en-US" dirty="0"/>
          </a:p>
        </p:txBody>
      </p:sp>
      <p:sp>
        <p:nvSpPr>
          <p:cNvPr id="16" name="Text Placeholder 15"/>
          <p:cNvSpPr>
            <a:spLocks noGrp="1"/>
          </p:cNvSpPr>
          <p:nvPr>
            <p:ph type="body" sz="quarter" idx="116"/>
          </p:nvPr>
        </p:nvSpPr>
        <p:spPr/>
        <p:txBody>
          <a:bodyPr/>
          <a:lstStyle/>
          <a:p>
            <a:endParaRPr lang="en-US" dirty="0"/>
          </a:p>
        </p:txBody>
      </p:sp>
      <p:sp>
        <p:nvSpPr>
          <p:cNvPr id="17" name="Text Placeholder 16"/>
          <p:cNvSpPr>
            <a:spLocks noGrp="1"/>
          </p:cNvSpPr>
          <p:nvPr>
            <p:ph type="body" sz="quarter" idx="117"/>
          </p:nvPr>
        </p:nvSpPr>
        <p:spPr/>
        <p:txBody>
          <a:bodyPr/>
          <a:lstStyle/>
          <a:p>
            <a:endParaRPr lang="en-US" dirty="0"/>
          </a:p>
        </p:txBody>
      </p:sp>
      <p:sp>
        <p:nvSpPr>
          <p:cNvPr id="18" name="Text Placeholder 17"/>
          <p:cNvSpPr>
            <a:spLocks noGrp="1"/>
          </p:cNvSpPr>
          <p:nvPr>
            <p:ph type="body" sz="quarter" idx="118"/>
          </p:nvPr>
        </p:nvSpPr>
        <p:spPr/>
        <p:txBody>
          <a:bodyPr/>
          <a:lstStyle/>
          <a:p>
            <a:endParaRPr lang="en-US" dirty="0"/>
          </a:p>
        </p:txBody>
      </p:sp>
      <p:sp>
        <p:nvSpPr>
          <p:cNvPr id="19" name="Text Placeholder 18"/>
          <p:cNvSpPr>
            <a:spLocks noGrp="1"/>
          </p:cNvSpPr>
          <p:nvPr>
            <p:ph type="body" sz="quarter" idx="119"/>
          </p:nvPr>
        </p:nvSpPr>
        <p:spPr/>
        <p:txBody>
          <a:bodyPr/>
          <a:lstStyle/>
          <a:p>
            <a:endParaRPr lang="en-US" dirty="0"/>
          </a:p>
        </p:txBody>
      </p:sp>
      <p:sp>
        <p:nvSpPr>
          <p:cNvPr id="20" name="Text Placeholder 19"/>
          <p:cNvSpPr>
            <a:spLocks noGrp="1"/>
          </p:cNvSpPr>
          <p:nvPr>
            <p:ph type="body" sz="quarter" idx="120"/>
          </p:nvPr>
        </p:nvSpPr>
        <p:spPr/>
        <p:txBody>
          <a:bodyPr/>
          <a:lstStyle/>
          <a:p>
            <a:endParaRPr lang="en-US" dirty="0"/>
          </a:p>
        </p:txBody>
      </p:sp>
      <p:sp>
        <p:nvSpPr>
          <p:cNvPr id="21" name="Text Placeholder 20"/>
          <p:cNvSpPr>
            <a:spLocks noGrp="1"/>
          </p:cNvSpPr>
          <p:nvPr>
            <p:ph type="body" sz="quarter" idx="121"/>
          </p:nvPr>
        </p:nvSpPr>
        <p:spPr/>
        <p:txBody>
          <a:bodyPr/>
          <a:lstStyle/>
          <a:p>
            <a:endParaRPr lang="en-US" dirty="0"/>
          </a:p>
        </p:txBody>
      </p:sp>
      <p:sp>
        <p:nvSpPr>
          <p:cNvPr id="22" name="Text Placeholder 21"/>
          <p:cNvSpPr>
            <a:spLocks noGrp="1"/>
          </p:cNvSpPr>
          <p:nvPr>
            <p:ph type="body" sz="quarter" idx="122"/>
          </p:nvPr>
        </p:nvSpPr>
        <p:spPr/>
        <p:txBody>
          <a:bodyPr/>
          <a:lstStyle/>
          <a:p>
            <a:endParaRPr lang="en-US" dirty="0"/>
          </a:p>
        </p:txBody>
      </p:sp>
      <p:sp>
        <p:nvSpPr>
          <p:cNvPr id="23" name="Text Placeholder 22"/>
          <p:cNvSpPr>
            <a:spLocks noGrp="1"/>
          </p:cNvSpPr>
          <p:nvPr>
            <p:ph type="body" sz="quarter" idx="123"/>
          </p:nvPr>
        </p:nvSpPr>
        <p:spPr/>
        <p:txBody>
          <a:bodyPr/>
          <a:lstStyle/>
          <a:p>
            <a:endParaRPr lang="en-US" dirty="0"/>
          </a:p>
        </p:txBody>
      </p:sp>
      <p:sp>
        <p:nvSpPr>
          <p:cNvPr id="24" name="Text Placeholder 23"/>
          <p:cNvSpPr>
            <a:spLocks noGrp="1"/>
          </p:cNvSpPr>
          <p:nvPr>
            <p:ph type="body" sz="quarter" idx="124"/>
          </p:nvPr>
        </p:nvSpPr>
        <p:spPr/>
        <p:txBody>
          <a:bodyPr/>
          <a:lstStyle/>
          <a:p>
            <a:endParaRPr lang="en-US" dirty="0"/>
          </a:p>
        </p:txBody>
      </p:sp>
      <p:sp>
        <p:nvSpPr>
          <p:cNvPr id="25" name="Text Placeholder 24"/>
          <p:cNvSpPr>
            <a:spLocks noGrp="1"/>
          </p:cNvSpPr>
          <p:nvPr>
            <p:ph type="body" sz="quarter" idx="125"/>
          </p:nvPr>
        </p:nvSpPr>
        <p:spPr/>
        <p:txBody>
          <a:bodyPr/>
          <a:lstStyle/>
          <a:p>
            <a:endParaRPr lang="en-US" dirty="0"/>
          </a:p>
        </p:txBody>
      </p:sp>
      <p:pic>
        <p:nvPicPr>
          <p:cNvPr id="58" name="Picture Placeholder 57" descr="Slide2.jpg"/>
          <p:cNvPicPr>
            <a:picLocks noGrp="1" noChangeAspect="1"/>
          </p:cNvPicPr>
          <p:nvPr>
            <p:ph type="pic" sz="quarter" idx="115"/>
          </p:nvPr>
        </p:nvPicPr>
        <p:blipFill rotWithShape="1">
          <a:blip r:embed="rId4" cstate="print">
            <a:extLst>
              <a:ext uri="{28A0092B-C50C-407E-A947-70E740481C1C}">
                <a14:useLocalDpi xmlns:a14="http://schemas.microsoft.com/office/drawing/2010/main" val="0"/>
              </a:ext>
            </a:extLst>
          </a:blip>
          <a:srcRect l="2037" r="38621"/>
          <a:stretch/>
        </p:blipFill>
        <p:spPr>
          <a:xfrm>
            <a:off x="1988524" y="9387195"/>
            <a:ext cx="3490341" cy="4411334"/>
          </a:xfrm>
        </p:spPr>
      </p:pic>
      <p:pic>
        <p:nvPicPr>
          <p:cNvPr id="59" name="Picture Placeholder 58" descr="Screen Shot 2018-02-13 at 8.49.38 PM.png"/>
          <p:cNvPicPr>
            <a:picLocks noGrp="1" noChangeAspect="1"/>
          </p:cNvPicPr>
          <p:nvPr>
            <p:ph type="pic" sz="quarter" idx="126"/>
          </p:nvPr>
        </p:nvPicPr>
        <p:blipFill rotWithShape="1">
          <a:blip r:embed="rId5" cstate="print">
            <a:extLst>
              <a:ext uri="{BEBA8EAE-BF5A-486C-A8C5-ECC9F3942E4B}">
                <a14:imgProps xmlns:a14="http://schemas.microsoft.com/office/drawing/2010/main">
                  <a14:imgLayer r:embed="rId6">
                    <a14:imgEffect>
                      <a14:sharpenSoften amount="50000"/>
                    </a14:imgEffect>
                  </a14:imgLayer>
                </a14:imgProps>
              </a:ext>
              <a:ext uri="{28A0092B-C50C-407E-A947-70E740481C1C}">
                <a14:useLocalDpi xmlns:a14="http://schemas.microsoft.com/office/drawing/2010/main" val="0"/>
              </a:ext>
            </a:extLst>
          </a:blip>
          <a:srcRect l="10558" t="13249" r="11109" b="13409"/>
          <a:stretch/>
        </p:blipFill>
        <p:spPr>
          <a:xfrm>
            <a:off x="13864559" y="3569752"/>
            <a:ext cx="6140014" cy="3594095"/>
          </a:xfrm>
        </p:spPr>
      </p:pic>
      <p:sp>
        <p:nvSpPr>
          <p:cNvPr id="36" name="Text Placeholder 35"/>
          <p:cNvSpPr>
            <a:spLocks noGrp="1"/>
          </p:cNvSpPr>
          <p:nvPr>
            <p:ph type="body" sz="quarter" idx="136"/>
          </p:nvPr>
        </p:nvSpPr>
        <p:spPr/>
        <p:txBody>
          <a:bodyPr/>
          <a:lstStyle/>
          <a:p>
            <a:endParaRPr lang="en-US" dirty="0"/>
          </a:p>
        </p:txBody>
      </p:sp>
      <p:sp>
        <p:nvSpPr>
          <p:cNvPr id="37" name="Text Placeholder 36"/>
          <p:cNvSpPr>
            <a:spLocks noGrp="1"/>
          </p:cNvSpPr>
          <p:nvPr>
            <p:ph type="body" sz="quarter" idx="137"/>
          </p:nvPr>
        </p:nvSpPr>
        <p:spPr/>
        <p:txBody>
          <a:bodyPr/>
          <a:lstStyle/>
          <a:p>
            <a:endParaRPr lang="en-US" dirty="0"/>
          </a:p>
        </p:txBody>
      </p:sp>
      <p:sp>
        <p:nvSpPr>
          <p:cNvPr id="38" name="Text Placeholder 37"/>
          <p:cNvSpPr>
            <a:spLocks noGrp="1"/>
          </p:cNvSpPr>
          <p:nvPr>
            <p:ph type="body" sz="quarter" idx="138"/>
          </p:nvPr>
        </p:nvSpPr>
        <p:spPr/>
        <p:txBody>
          <a:bodyPr/>
          <a:lstStyle/>
          <a:p>
            <a:endParaRPr lang="en-US" dirty="0"/>
          </a:p>
        </p:txBody>
      </p:sp>
      <p:sp>
        <p:nvSpPr>
          <p:cNvPr id="39" name="Text Placeholder 38"/>
          <p:cNvSpPr>
            <a:spLocks noGrp="1"/>
          </p:cNvSpPr>
          <p:nvPr>
            <p:ph type="body" sz="quarter" idx="139"/>
          </p:nvPr>
        </p:nvSpPr>
        <p:spPr/>
        <p:txBody>
          <a:bodyPr/>
          <a:lstStyle/>
          <a:p>
            <a:endParaRPr lang="en-US" dirty="0"/>
          </a:p>
        </p:txBody>
      </p:sp>
      <p:sp>
        <p:nvSpPr>
          <p:cNvPr id="40" name="Text Placeholder 39"/>
          <p:cNvSpPr>
            <a:spLocks noGrp="1"/>
          </p:cNvSpPr>
          <p:nvPr>
            <p:ph type="body" sz="quarter" idx="140"/>
          </p:nvPr>
        </p:nvSpPr>
        <p:spPr/>
        <p:txBody>
          <a:bodyPr/>
          <a:lstStyle/>
          <a:p>
            <a:endParaRPr lang="en-US" dirty="0"/>
          </a:p>
        </p:txBody>
      </p:sp>
      <p:sp>
        <p:nvSpPr>
          <p:cNvPr id="41" name="Text Placeholder 40"/>
          <p:cNvSpPr>
            <a:spLocks noGrp="1"/>
          </p:cNvSpPr>
          <p:nvPr>
            <p:ph type="body" sz="quarter" idx="141"/>
          </p:nvPr>
        </p:nvSpPr>
        <p:spPr/>
        <p:txBody>
          <a:bodyPr/>
          <a:lstStyle/>
          <a:p>
            <a:endParaRPr lang="en-US" dirty="0"/>
          </a:p>
        </p:txBody>
      </p:sp>
      <p:sp>
        <p:nvSpPr>
          <p:cNvPr id="42" name="Text Placeholder 41"/>
          <p:cNvSpPr>
            <a:spLocks noGrp="1"/>
          </p:cNvSpPr>
          <p:nvPr>
            <p:ph type="body" sz="quarter" idx="142"/>
          </p:nvPr>
        </p:nvSpPr>
        <p:spPr/>
        <p:txBody>
          <a:bodyPr/>
          <a:lstStyle/>
          <a:p>
            <a:endParaRPr lang="en-US" dirty="0"/>
          </a:p>
        </p:txBody>
      </p:sp>
      <p:sp>
        <p:nvSpPr>
          <p:cNvPr id="43" name="Text Placeholder 42"/>
          <p:cNvSpPr>
            <a:spLocks noGrp="1"/>
          </p:cNvSpPr>
          <p:nvPr>
            <p:ph type="body" sz="quarter" idx="143"/>
          </p:nvPr>
        </p:nvSpPr>
        <p:spPr/>
        <p:txBody>
          <a:bodyPr/>
          <a:lstStyle/>
          <a:p>
            <a:endParaRPr lang="en-US" dirty="0"/>
          </a:p>
        </p:txBody>
      </p:sp>
      <p:sp>
        <p:nvSpPr>
          <p:cNvPr id="44" name="Text Placeholder 43"/>
          <p:cNvSpPr>
            <a:spLocks noGrp="1"/>
          </p:cNvSpPr>
          <p:nvPr>
            <p:ph type="body" sz="quarter" idx="144"/>
          </p:nvPr>
        </p:nvSpPr>
        <p:spPr/>
        <p:txBody>
          <a:bodyPr/>
          <a:lstStyle/>
          <a:p>
            <a:endParaRPr lang="en-US" dirty="0"/>
          </a:p>
        </p:txBody>
      </p:sp>
      <p:sp>
        <p:nvSpPr>
          <p:cNvPr id="45" name="Text Placeholder 44"/>
          <p:cNvSpPr>
            <a:spLocks noGrp="1"/>
          </p:cNvSpPr>
          <p:nvPr>
            <p:ph type="body" sz="quarter" idx="145"/>
          </p:nvPr>
        </p:nvSpPr>
        <p:spPr/>
        <p:txBody>
          <a:bodyPr/>
          <a:lstStyle/>
          <a:p>
            <a:endParaRPr lang="en-US" dirty="0"/>
          </a:p>
        </p:txBody>
      </p:sp>
      <p:sp>
        <p:nvSpPr>
          <p:cNvPr id="46" name="Text Placeholder 45"/>
          <p:cNvSpPr>
            <a:spLocks noGrp="1"/>
          </p:cNvSpPr>
          <p:nvPr>
            <p:ph type="body" sz="quarter" idx="146"/>
          </p:nvPr>
        </p:nvSpPr>
        <p:spPr/>
        <p:txBody>
          <a:bodyPr/>
          <a:lstStyle/>
          <a:p>
            <a:endParaRPr lang="en-US" dirty="0"/>
          </a:p>
        </p:txBody>
      </p:sp>
      <p:sp>
        <p:nvSpPr>
          <p:cNvPr id="47" name="Text Placeholder 46"/>
          <p:cNvSpPr>
            <a:spLocks noGrp="1"/>
          </p:cNvSpPr>
          <p:nvPr>
            <p:ph type="body" sz="quarter" idx="147"/>
          </p:nvPr>
        </p:nvSpPr>
        <p:spPr/>
        <p:txBody>
          <a:bodyPr/>
          <a:lstStyle/>
          <a:p>
            <a:endParaRPr lang="en-US" dirty="0"/>
          </a:p>
        </p:txBody>
      </p:sp>
      <p:sp>
        <p:nvSpPr>
          <p:cNvPr id="48" name="Text Placeholder 47"/>
          <p:cNvSpPr>
            <a:spLocks noGrp="1"/>
          </p:cNvSpPr>
          <p:nvPr>
            <p:ph type="body" sz="quarter" idx="148"/>
          </p:nvPr>
        </p:nvSpPr>
        <p:spPr/>
        <p:txBody>
          <a:bodyPr/>
          <a:lstStyle/>
          <a:p>
            <a:endParaRPr lang="en-US" dirty="0"/>
          </a:p>
        </p:txBody>
      </p:sp>
      <p:sp>
        <p:nvSpPr>
          <p:cNvPr id="49" name="Text Placeholder 48"/>
          <p:cNvSpPr>
            <a:spLocks noGrp="1"/>
          </p:cNvSpPr>
          <p:nvPr>
            <p:ph type="body" sz="quarter" idx="149"/>
          </p:nvPr>
        </p:nvSpPr>
        <p:spPr/>
        <p:txBody>
          <a:bodyPr/>
          <a:lstStyle/>
          <a:p>
            <a:endParaRPr lang="en-US" dirty="0"/>
          </a:p>
        </p:txBody>
      </p:sp>
      <p:sp>
        <p:nvSpPr>
          <p:cNvPr id="50" name="Text Placeholder 49"/>
          <p:cNvSpPr>
            <a:spLocks noGrp="1"/>
          </p:cNvSpPr>
          <p:nvPr>
            <p:ph type="body" sz="quarter" idx="150"/>
          </p:nvPr>
        </p:nvSpPr>
        <p:spPr>
          <a:xfrm>
            <a:off x="3662362" y="1194930"/>
            <a:ext cx="20107276" cy="598230"/>
          </a:xfrm>
        </p:spPr>
        <p:txBody>
          <a:bodyPr>
            <a:normAutofit/>
          </a:bodyPr>
          <a:lstStyle/>
          <a:p>
            <a:r>
              <a:rPr lang="en-US" sz="2600" dirty="0" smtClean="0"/>
              <a:t>Aditi M. Trivedi</a:t>
            </a:r>
            <a:r>
              <a:rPr lang="en-US" sz="2600" baseline="30000" dirty="0" smtClean="0"/>
              <a:t>1</a:t>
            </a:r>
            <a:r>
              <a:rPr lang="en-US" sz="2600" dirty="0" smtClean="0"/>
              <a:t>, Sarah A. Chen</a:t>
            </a:r>
            <a:r>
              <a:rPr lang="en-US" sz="2600" baseline="30000" dirty="0" smtClean="0"/>
              <a:t>1</a:t>
            </a:r>
            <a:r>
              <a:rPr lang="en-US" sz="2600" dirty="0" smtClean="0"/>
              <a:t>, Erin Thorsell</a:t>
            </a:r>
            <a:r>
              <a:rPr lang="en-US" sz="2600" baseline="30000" dirty="0" smtClean="0"/>
              <a:t>2</a:t>
            </a:r>
            <a:r>
              <a:rPr lang="en-US" sz="2600" dirty="0" smtClean="0"/>
              <a:t>, </a:t>
            </a:r>
            <a:r>
              <a:rPr lang="en-US" sz="2600" dirty="0" smtClean="0"/>
              <a:t>Ulfat</a:t>
            </a:r>
            <a:r>
              <a:rPr lang="en-US" sz="2600" dirty="0" smtClean="0"/>
              <a:t> </a:t>
            </a:r>
            <a:r>
              <a:rPr lang="en-US" sz="2600" dirty="0" smtClean="0"/>
              <a:t>Shaikh</a:t>
            </a:r>
            <a:r>
              <a:rPr lang="en-US" sz="2600" dirty="0" smtClean="0"/>
              <a:t>, M.D.</a:t>
            </a:r>
            <a:r>
              <a:rPr lang="en-US" sz="2600" baseline="30000" dirty="0" smtClean="0"/>
              <a:t>3</a:t>
            </a:r>
            <a:r>
              <a:rPr lang="en-US" sz="2600" dirty="0" smtClean="0"/>
              <a:t>, </a:t>
            </a:r>
            <a:r>
              <a:rPr lang="en-US" sz="2600" dirty="0" smtClean="0"/>
              <a:t>Satyan</a:t>
            </a:r>
            <a:r>
              <a:rPr lang="en-US" sz="2600" dirty="0" smtClean="0"/>
              <a:t> </a:t>
            </a:r>
            <a:r>
              <a:rPr lang="en-US" sz="2600" dirty="0" smtClean="0"/>
              <a:t>Lakshminrusimha</a:t>
            </a:r>
            <a:r>
              <a:rPr lang="en-US" sz="2600" dirty="0" smtClean="0"/>
              <a:t>, M.D.</a:t>
            </a:r>
            <a:r>
              <a:rPr lang="en-US" sz="2600" baseline="30000" dirty="0" smtClean="0"/>
              <a:t>3</a:t>
            </a:r>
            <a:endParaRPr lang="en-US" sz="2600" dirty="0"/>
          </a:p>
        </p:txBody>
      </p:sp>
      <p:sp>
        <p:nvSpPr>
          <p:cNvPr id="51" name="Text Placeholder 50"/>
          <p:cNvSpPr>
            <a:spLocks noGrp="1"/>
          </p:cNvSpPr>
          <p:nvPr>
            <p:ph type="body" sz="quarter" idx="184"/>
          </p:nvPr>
        </p:nvSpPr>
        <p:spPr>
          <a:xfrm>
            <a:off x="3662362" y="1739115"/>
            <a:ext cx="20107276" cy="634555"/>
          </a:xfrm>
        </p:spPr>
        <p:txBody>
          <a:bodyPr>
            <a:normAutofit/>
          </a:bodyPr>
          <a:lstStyle/>
          <a:p>
            <a:r>
              <a:rPr lang="en-US" sz="1800" baseline="30000" dirty="0" smtClean="0"/>
              <a:t>1</a:t>
            </a:r>
            <a:r>
              <a:rPr lang="en-US" sz="1800" dirty="0" smtClean="0"/>
              <a:t> Universit</a:t>
            </a:r>
            <a:r>
              <a:rPr lang="en-US" sz="1800" dirty="0" smtClean="0"/>
              <a:t>y of California </a:t>
            </a:r>
            <a:r>
              <a:rPr lang="en-US" sz="1800" dirty="0" smtClean="0"/>
              <a:t>Davis, School of Medicine, </a:t>
            </a:r>
            <a:r>
              <a:rPr lang="en-US" sz="1800" baseline="30000" dirty="0" smtClean="0"/>
              <a:t>2 </a:t>
            </a:r>
            <a:r>
              <a:rPr lang="en-US" sz="1800" dirty="0" smtClean="0"/>
              <a:t>San Diego Children’s Discovery Museum, </a:t>
            </a:r>
            <a:r>
              <a:rPr lang="en-US" sz="1800" baseline="30000" dirty="0" smtClean="0"/>
              <a:t>3 </a:t>
            </a:r>
            <a:r>
              <a:rPr lang="en-US" sz="1800" dirty="0" smtClean="0"/>
              <a:t>Department of Pediatrics, University of California Davis, School of Medicine</a:t>
            </a:r>
            <a:endParaRPr lang="en-US" sz="1800" dirty="0"/>
          </a:p>
        </p:txBody>
      </p:sp>
      <p:sp>
        <p:nvSpPr>
          <p:cNvPr id="52" name="Text Placeholder 51"/>
          <p:cNvSpPr>
            <a:spLocks noGrp="1"/>
          </p:cNvSpPr>
          <p:nvPr>
            <p:ph type="body" sz="quarter" idx="185"/>
          </p:nvPr>
        </p:nvSpPr>
        <p:spPr>
          <a:xfrm>
            <a:off x="3662362" y="106954"/>
            <a:ext cx="20107276" cy="834414"/>
          </a:xfrm>
        </p:spPr>
        <p:txBody>
          <a:bodyPr>
            <a:noAutofit/>
          </a:bodyPr>
          <a:lstStyle/>
          <a:p>
            <a:r>
              <a:rPr lang="en-US" sz="3200" dirty="0" smtClean="0"/>
              <a:t>Effects of A Novel Educational Outreach Intervention on Science Interest and Understanding among 8</a:t>
            </a:r>
            <a:r>
              <a:rPr lang="en-US" sz="3200" baseline="30000" dirty="0" smtClean="0"/>
              <a:t>th</a:t>
            </a:r>
            <a:r>
              <a:rPr lang="en-US" sz="3200" dirty="0" smtClean="0"/>
              <a:t> grade students in Sacramento: Promising Excitement in science through Art, Rhymes and Learning (PEARL)</a:t>
            </a:r>
            <a:endParaRPr lang="en-US" sz="3200" dirty="0"/>
          </a:p>
        </p:txBody>
      </p:sp>
      <p:sp>
        <p:nvSpPr>
          <p:cNvPr id="53" name="Text Placeholder 52"/>
          <p:cNvSpPr>
            <a:spLocks noGrp="1"/>
          </p:cNvSpPr>
          <p:nvPr>
            <p:ph type="body" sz="quarter" idx="186"/>
          </p:nvPr>
        </p:nvSpPr>
        <p:spPr>
          <a:xfrm>
            <a:off x="20555582" y="3404160"/>
            <a:ext cx="6304917" cy="4418780"/>
          </a:xfrm>
        </p:spPr>
        <p:txBody>
          <a:bodyPr/>
          <a:lstStyle/>
          <a:p>
            <a:r>
              <a:rPr lang="en-US" sz="1800" dirty="0"/>
              <a:t>T</a:t>
            </a:r>
            <a:r>
              <a:rPr lang="en-US" sz="1800" dirty="0" smtClean="0"/>
              <a:t>his science educational outreach intervention is an effective method to augment classroom learning and stimulate interest in the science fields. Our results suggest students felt supported and encouraged in their science learning through this intervention, given the 2% change in perceived support. However the intervention does not significantly change, in either direction, students’ interest, enjoyment and intent to pursue further science. Additionally we see that students are able to retain information effectively from the multiple learning modalities presented (rhyming poem, bolded terms, visual illustrations), indicating it serves an effective didactic purpose. Given the large sample size, equal representation of genders, and ethnically diverse population, these results may be applicable to the general student population, bypassing the limitation of single school participation thus far. </a:t>
            </a:r>
          </a:p>
        </p:txBody>
      </p:sp>
      <p:sp>
        <p:nvSpPr>
          <p:cNvPr id="54" name="Text Placeholder 53"/>
          <p:cNvSpPr>
            <a:spLocks noGrp="1"/>
          </p:cNvSpPr>
          <p:nvPr>
            <p:ph type="body" sz="quarter" idx="187"/>
          </p:nvPr>
        </p:nvSpPr>
        <p:spPr>
          <a:xfrm>
            <a:off x="20544055" y="11996563"/>
            <a:ext cx="6279386" cy="1599545"/>
          </a:xfrm>
        </p:spPr>
        <p:txBody>
          <a:bodyPr/>
          <a:lstStyle/>
          <a:p>
            <a:r>
              <a:rPr lang="en-US" dirty="0" smtClean="0"/>
              <a:t>The </a:t>
            </a:r>
            <a:r>
              <a:rPr lang="en-US" dirty="0"/>
              <a:t>authors would like to thank the UC Davis School of Medicine Alpha Omega Alpha chapter for supporting this project, as well as their mentors Dr. </a:t>
            </a:r>
            <a:r>
              <a:rPr lang="en-US" dirty="0"/>
              <a:t>Ulfat</a:t>
            </a:r>
            <a:r>
              <a:rPr lang="en-US" dirty="0"/>
              <a:t> </a:t>
            </a:r>
            <a:r>
              <a:rPr lang="en-US" dirty="0"/>
              <a:t>Shaikh</a:t>
            </a:r>
            <a:r>
              <a:rPr lang="en-US" dirty="0"/>
              <a:t>, Dr. </a:t>
            </a:r>
            <a:r>
              <a:rPr lang="en-US" dirty="0"/>
              <a:t>Satyan</a:t>
            </a:r>
            <a:r>
              <a:rPr lang="en-US" dirty="0"/>
              <a:t> </a:t>
            </a:r>
            <a:r>
              <a:rPr lang="en-US" dirty="0"/>
              <a:t>Lakshminrusimha</a:t>
            </a:r>
            <a:r>
              <a:rPr lang="en-US" dirty="0"/>
              <a:t> and Dr. Jennifer Plant. The authors are grateful to the teachers and students from California schools that participated in this learning activity. </a:t>
            </a:r>
          </a:p>
          <a:p>
            <a:endParaRPr lang="en-US" dirty="0"/>
          </a:p>
        </p:txBody>
      </p:sp>
      <p:sp>
        <p:nvSpPr>
          <p:cNvPr id="57" name="Text Placeholder 12"/>
          <p:cNvSpPr txBox="1">
            <a:spLocks/>
          </p:cNvSpPr>
          <p:nvPr/>
        </p:nvSpPr>
        <p:spPr>
          <a:xfrm>
            <a:off x="20559390" y="11568571"/>
            <a:ext cx="6279386" cy="474850"/>
          </a:xfrm>
          <a:prstGeom prst="rect">
            <a:avLst/>
          </a:prstGeom>
          <a:solidFill>
            <a:srgbClr val="002855"/>
          </a:solidFill>
        </p:spPr>
        <p:txBody>
          <a:bodyPr wrap="square" lIns="52249" tIns="52249" rIns="52249" bIns="52249" anchor="ctr" anchorCtr="0">
            <a:spAutoFit/>
          </a:bodyPr>
          <a:lstStyle>
            <a:lvl1pPr marL="940479" indent="-940479" algn="ctr" defTabSz="2507943" rtl="0" eaLnBrk="1" latinLnBrk="0" hangingPunct="1">
              <a:spcBef>
                <a:spcPct val="20000"/>
              </a:spcBef>
              <a:buFont typeface="Arial" pitchFamily="34" charset="0"/>
              <a:buNone/>
              <a:defRPr sz="1800" b="1" u="none" kern="1200" baseline="0">
                <a:solidFill>
                  <a:schemeClr val="bg1"/>
                </a:solidFill>
                <a:latin typeface="+mn-lt"/>
                <a:ea typeface="+mn-ea"/>
                <a:cs typeface="+mn-cs"/>
              </a:defRPr>
            </a:lvl1pPr>
            <a:lvl2pPr marL="2037704" indent="-783732" algn="l" defTabSz="2507943" rtl="0" eaLnBrk="1" latinLnBrk="0" hangingPunct="1">
              <a:spcBef>
                <a:spcPct val="20000"/>
              </a:spcBef>
              <a:buFont typeface="Arial" pitchFamily="34" charset="0"/>
              <a:buChar char="–"/>
              <a:defRPr sz="7700" kern="1200">
                <a:solidFill>
                  <a:schemeClr val="tx1"/>
                </a:solidFill>
                <a:latin typeface="+mn-lt"/>
                <a:ea typeface="+mn-ea"/>
                <a:cs typeface="+mn-cs"/>
              </a:defRPr>
            </a:lvl2pPr>
            <a:lvl3pPr marL="3134929" indent="-626986" algn="l" defTabSz="2507943" rtl="0" eaLnBrk="1" latinLnBrk="0" hangingPunct="1">
              <a:spcBef>
                <a:spcPct val="20000"/>
              </a:spcBef>
              <a:buFont typeface="Arial" pitchFamily="34" charset="0"/>
              <a:buChar char="•"/>
              <a:defRPr sz="6600" kern="1200">
                <a:solidFill>
                  <a:schemeClr val="tx1"/>
                </a:solidFill>
                <a:latin typeface="+mn-lt"/>
                <a:ea typeface="+mn-ea"/>
                <a:cs typeface="+mn-cs"/>
              </a:defRPr>
            </a:lvl3pPr>
            <a:lvl4pPr marL="4388901"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4pPr>
            <a:lvl5pPr marL="5642872"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a:lstStyle>
          <a:p>
            <a:r>
              <a:rPr lang="en-US" sz="2400" dirty="0" smtClean="0"/>
              <a:t>ACKNOWLEDGEMENTS</a:t>
            </a:r>
            <a:endParaRPr lang="en-US" sz="2400" dirty="0"/>
          </a:p>
        </p:txBody>
      </p:sp>
      <p:sp>
        <p:nvSpPr>
          <p:cNvPr id="56" name="Text Placeholder 53"/>
          <p:cNvSpPr txBox="1">
            <a:spLocks/>
          </p:cNvSpPr>
          <p:nvPr/>
        </p:nvSpPr>
        <p:spPr>
          <a:xfrm>
            <a:off x="20581113" y="13697459"/>
            <a:ext cx="6426985" cy="2664452"/>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kern="1200" baseline="0">
                <a:solidFill>
                  <a:schemeClr val="tx1"/>
                </a:solidFill>
                <a:latin typeface="+mn-lt"/>
                <a:ea typeface="+mn-ea"/>
                <a:cs typeface="+mn-cs"/>
              </a:defRPr>
            </a:lvl1pPr>
            <a:lvl2pPr marL="849043" indent="-326555" algn="l" defTabSz="2507943" rtl="0" eaLnBrk="1" latinLnBrk="0" hangingPunct="1">
              <a:spcBef>
                <a:spcPct val="20000"/>
              </a:spcBef>
              <a:buFont typeface="Arial" pitchFamily="34" charset="0"/>
              <a:buChar char="–"/>
              <a:defRPr sz="1400" kern="1200">
                <a:solidFill>
                  <a:schemeClr val="tx1"/>
                </a:solidFill>
                <a:latin typeface="Trebuchet MS" pitchFamily="34" charset="0"/>
                <a:ea typeface="+mn-ea"/>
                <a:cs typeface="+mn-cs"/>
              </a:defRPr>
            </a:lvl2pPr>
            <a:lvl3pPr marL="1175598" indent="-326555" algn="l" defTabSz="2507943" rtl="0" eaLnBrk="1" latinLnBrk="0" hangingPunct="1">
              <a:spcBef>
                <a:spcPct val="20000"/>
              </a:spcBef>
              <a:buFont typeface="Arial" pitchFamily="34" charset="0"/>
              <a:buChar char="•"/>
              <a:defRPr sz="1400" kern="1200">
                <a:solidFill>
                  <a:schemeClr val="tx1"/>
                </a:solidFill>
                <a:latin typeface="Trebuchet MS" pitchFamily="34" charset="0"/>
                <a:ea typeface="+mn-ea"/>
                <a:cs typeface="+mn-cs"/>
              </a:defRPr>
            </a:lvl3pPr>
            <a:lvl4pPr marL="1534809" indent="-359211" algn="l" defTabSz="2507943" rtl="0" eaLnBrk="1" latinLnBrk="0" hangingPunct="1">
              <a:spcBef>
                <a:spcPct val="20000"/>
              </a:spcBef>
              <a:buFont typeface="Arial" pitchFamily="34" charset="0"/>
              <a:buChar char="–"/>
              <a:defRPr sz="1400" kern="1200">
                <a:solidFill>
                  <a:schemeClr val="tx1"/>
                </a:solidFill>
                <a:latin typeface="Trebuchet MS" pitchFamily="34" charset="0"/>
                <a:ea typeface="+mn-ea"/>
                <a:cs typeface="+mn-cs"/>
              </a:defRPr>
            </a:lvl4pPr>
            <a:lvl5pPr marL="1796053" indent="-261244" algn="l" defTabSz="2507943" rtl="0" eaLnBrk="1" latinLnBrk="0" hangingPunct="1">
              <a:spcBef>
                <a:spcPct val="20000"/>
              </a:spcBef>
              <a:buFont typeface="Arial" pitchFamily="34" charset="0"/>
              <a:buChar char="»"/>
              <a:defRPr sz="1400" kern="1200">
                <a:solidFill>
                  <a:schemeClr val="tx1"/>
                </a:solidFill>
                <a:latin typeface="Trebuchet MS" pitchFamily="34" charset="0"/>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a:lstStyle>
          <a:p>
            <a:r>
              <a:rPr lang="en-US" sz="1200" dirty="0" smtClean="0"/>
              <a:t>Flesch</a:t>
            </a:r>
            <a:r>
              <a:rPr lang="en-US" sz="1200" dirty="0" smtClean="0"/>
              <a:t> </a:t>
            </a:r>
            <a:r>
              <a:rPr lang="en-US" sz="1200" dirty="0"/>
              <a:t>R. A new readability yardstick. </a:t>
            </a:r>
            <a:r>
              <a:rPr lang="en-US" sz="1200" i="1" dirty="0"/>
              <a:t>J </a:t>
            </a:r>
            <a:r>
              <a:rPr lang="en-US" sz="1200" i="1" dirty="0"/>
              <a:t>Appl</a:t>
            </a:r>
            <a:r>
              <a:rPr lang="en-US" sz="1200" i="1" dirty="0"/>
              <a:t> Psych. </a:t>
            </a:r>
            <a:r>
              <a:rPr lang="en-US" sz="1200" dirty="0"/>
              <a:t>(1948). </a:t>
            </a:r>
            <a:r>
              <a:rPr lang="en-US" sz="1200" b="1" dirty="0"/>
              <a:t>32:</a:t>
            </a:r>
            <a:r>
              <a:rPr lang="en-US" sz="1200" dirty="0"/>
              <a:t>221-233. </a:t>
            </a:r>
            <a:r>
              <a:rPr lang="en-US" sz="1200" u="sng" dirty="0">
                <a:hlinkClick r:id="rId7" tooltip="Digital object identifier"/>
              </a:rPr>
              <a:t>doi</a:t>
            </a:r>
            <a:r>
              <a:rPr lang="en-US" sz="1200" i="1" dirty="0"/>
              <a:t>:</a:t>
            </a:r>
            <a:r>
              <a:rPr lang="en-US" sz="1200" u="sng" dirty="0">
                <a:hlinkClick r:id="rId8"/>
              </a:rPr>
              <a:t>10.1037/h0057532</a:t>
            </a:r>
            <a:r>
              <a:rPr lang="en-US" sz="1200" i="1" dirty="0"/>
              <a:t>.</a:t>
            </a:r>
            <a:endParaRPr lang="en-US" sz="1200" dirty="0"/>
          </a:p>
          <a:p>
            <a:r>
              <a:rPr lang="en-US" sz="1200" dirty="0" smtClean="0"/>
              <a:t>Hyde </a:t>
            </a:r>
            <a:r>
              <a:rPr lang="en-US" sz="1200" dirty="0"/>
              <a:t>JS. Mertz JE. Gender, culture and mathematics performance. </a:t>
            </a:r>
            <a:r>
              <a:rPr lang="en-US" sz="1200" i="1" dirty="0"/>
              <a:t>PNAS. </a:t>
            </a:r>
            <a:r>
              <a:rPr lang="en-US" sz="1200" dirty="0"/>
              <a:t>(2009) 106</a:t>
            </a:r>
            <a:r>
              <a:rPr lang="en-US" sz="1200" b="1" dirty="0"/>
              <a:t>(22)</a:t>
            </a:r>
            <a:r>
              <a:rPr lang="en-US" sz="1200" dirty="0"/>
              <a:t>: 8801-8807.</a:t>
            </a:r>
          </a:p>
          <a:p>
            <a:r>
              <a:rPr lang="en-US" sz="1200" dirty="0" smtClean="0"/>
              <a:t>Litzler</a:t>
            </a:r>
            <a:r>
              <a:rPr lang="en-US" sz="1200" dirty="0" smtClean="0"/>
              <a:t> </a:t>
            </a:r>
            <a:r>
              <a:rPr lang="en-US" sz="1200" dirty="0"/>
              <a:t>E., Samuelson C., </a:t>
            </a:r>
            <a:r>
              <a:rPr lang="en-US" sz="1200" dirty="0"/>
              <a:t>Lorah</a:t>
            </a:r>
            <a:r>
              <a:rPr lang="en-US" sz="1200" dirty="0"/>
              <a:t> J. Breaking it down: Engineering student STEM confidence at the intersection of race/ethnicity and gender. </a:t>
            </a:r>
            <a:r>
              <a:rPr lang="en-US" sz="1200" i="1" dirty="0"/>
              <a:t>Research in Higher Education.</a:t>
            </a:r>
            <a:r>
              <a:rPr lang="en-US" sz="1200" dirty="0"/>
              <a:t> (2014). </a:t>
            </a:r>
            <a:r>
              <a:rPr lang="en-US" sz="1200" b="1" dirty="0"/>
              <a:t>55:</a:t>
            </a:r>
            <a:r>
              <a:rPr lang="en-US" sz="1200" dirty="0"/>
              <a:t> 810-832.</a:t>
            </a:r>
          </a:p>
          <a:p>
            <a:r>
              <a:rPr lang="en-US" sz="1200" dirty="0" smtClean="0"/>
              <a:t>Malcom</a:t>
            </a:r>
            <a:r>
              <a:rPr lang="en-US" sz="1200" dirty="0"/>
              <a:t>, S., </a:t>
            </a:r>
            <a:r>
              <a:rPr lang="en-US" sz="1200" dirty="0"/>
              <a:t>Feder</a:t>
            </a:r>
            <a:r>
              <a:rPr lang="en-US" sz="1200" dirty="0"/>
              <a:t> M. Barriers and Opportunities for 2-Year and 4-Year STEM Degrees: Systemic Change to Support Students’ Diverse Pathways. </a:t>
            </a:r>
            <a:r>
              <a:rPr lang="en-US" sz="1200" i="1" dirty="0"/>
              <a:t>The Culture of Undergraduate STEM Education.</a:t>
            </a:r>
            <a:r>
              <a:rPr lang="en-US" sz="1200" dirty="0"/>
              <a:t> Washington DC: National Academies Press. (2016)</a:t>
            </a:r>
            <a:r>
              <a:rPr lang="en-US" sz="1200" dirty="0" smtClean="0"/>
              <a:t>.</a:t>
            </a:r>
            <a:r>
              <a:rPr lang="en-US" sz="1200" u="sng" dirty="0" smtClean="0">
                <a:hlinkClick r:id="rId9"/>
              </a:rPr>
              <a:t>http</a:t>
            </a:r>
            <a:r>
              <a:rPr lang="en-US" sz="1200" u="sng" dirty="0">
                <a:hlinkClick r:id="rId9"/>
              </a:rPr>
              <a:t>://www.ncbi.nlm.nih.gov/books/NBK368176</a:t>
            </a:r>
            <a:r>
              <a:rPr lang="en-US" sz="1200" u="sng" dirty="0" smtClean="0">
                <a:hlinkClick r:id="rId9"/>
              </a:rPr>
              <a:t>/</a:t>
            </a:r>
            <a:r>
              <a:rPr lang="en-US" sz="1200" u="sng" dirty="0" smtClean="0"/>
              <a:t/>
            </a:r>
            <a:br>
              <a:rPr lang="en-US" sz="1200" u="sng" dirty="0" smtClean="0"/>
            </a:br>
            <a:r>
              <a:rPr lang="en-US" sz="1200" dirty="0" smtClean="0"/>
              <a:t>CA Department of Education </a:t>
            </a:r>
            <a:r>
              <a:rPr lang="en-US" sz="1200" dirty="0">
                <a:hlinkClick r:id="rId10"/>
              </a:rPr>
              <a:t>https://www.cde.ca.gov/pd/ca/sc/</a:t>
            </a:r>
            <a:r>
              <a:rPr lang="en-US" sz="1200" dirty="0" smtClean="0">
                <a:hlinkClick r:id="rId10"/>
              </a:rPr>
              <a:t>ngssstandards.asp</a:t>
            </a:r>
            <a:endParaRPr lang="en-US" sz="1200" dirty="0" smtClean="0"/>
          </a:p>
          <a:p>
            <a:endParaRPr lang="en-US" sz="1200" dirty="0"/>
          </a:p>
          <a:p>
            <a:endParaRPr lang="en-US" sz="1200" dirty="0"/>
          </a:p>
        </p:txBody>
      </p:sp>
      <p:sp>
        <p:nvSpPr>
          <p:cNvPr id="4" name="TextBox 3"/>
          <p:cNvSpPr txBox="1"/>
          <p:nvPr/>
        </p:nvSpPr>
        <p:spPr>
          <a:xfrm>
            <a:off x="1921268" y="13768629"/>
            <a:ext cx="2775119" cy="338554"/>
          </a:xfrm>
          <a:prstGeom prst="rect">
            <a:avLst/>
          </a:prstGeom>
          <a:noFill/>
        </p:spPr>
        <p:txBody>
          <a:bodyPr wrap="none" rtlCol="0">
            <a:spAutoFit/>
          </a:bodyPr>
          <a:lstStyle/>
          <a:p>
            <a:r>
              <a:rPr lang="en-US" sz="1600" b="1" dirty="0" smtClean="0"/>
              <a:t>Figure 1: </a:t>
            </a:r>
            <a:r>
              <a:rPr lang="en-US" sz="1600" dirty="0" smtClean="0"/>
              <a:t>Experiment Overview</a:t>
            </a:r>
            <a:endParaRPr lang="en-US" sz="1600" dirty="0"/>
          </a:p>
        </p:txBody>
      </p:sp>
      <p:sp>
        <p:nvSpPr>
          <p:cNvPr id="62" name="Text Placeholder 7"/>
          <p:cNvSpPr>
            <a:spLocks noGrp="1"/>
          </p:cNvSpPr>
          <p:nvPr>
            <p:ph type="body" sz="quarter" idx="23"/>
          </p:nvPr>
        </p:nvSpPr>
        <p:spPr>
          <a:xfrm>
            <a:off x="11901936" y="7478079"/>
            <a:ext cx="6286500" cy="540794"/>
          </a:xfrm>
        </p:spPr>
        <p:txBody>
          <a:bodyPr/>
          <a:lstStyle/>
          <a:p>
            <a:r>
              <a:rPr lang="en-US" sz="1800" b="1" dirty="0" smtClean="0"/>
              <a:t>A. Results - </a:t>
            </a:r>
            <a:r>
              <a:rPr lang="en-US" sz="1800" dirty="0" smtClean="0"/>
              <a:t>Participant Demographics</a:t>
            </a:r>
            <a:endParaRPr lang="en-US" sz="1800" dirty="0"/>
          </a:p>
        </p:txBody>
      </p:sp>
      <p:sp>
        <p:nvSpPr>
          <p:cNvPr id="64" name="Text Placeholder 63"/>
          <p:cNvSpPr>
            <a:spLocks noGrp="1"/>
          </p:cNvSpPr>
          <p:nvPr>
            <p:ph type="body" sz="quarter" idx="23"/>
          </p:nvPr>
        </p:nvSpPr>
        <p:spPr>
          <a:xfrm>
            <a:off x="7295337" y="3668454"/>
            <a:ext cx="6569222" cy="2756786"/>
          </a:xfrm>
        </p:spPr>
        <p:txBody>
          <a:bodyPr/>
          <a:lstStyle/>
          <a:p>
            <a:r>
              <a:rPr lang="en-US" sz="1800" dirty="0" smtClean="0"/>
              <a:t>Poem content  was consistent with the California Department of Education “Next Generation Science Standards for California Public Schools” (Standards MS-LS1-2,3,4,5 and MS-LS3-2, and MS-LS4-5). These concepts involved Inheritance, Biological diversity, Molecular and Organismal Structure and Processes. The </a:t>
            </a:r>
            <a:r>
              <a:rPr lang="en-US" sz="1800" dirty="0" smtClean="0"/>
              <a:t>Flesch</a:t>
            </a:r>
            <a:r>
              <a:rPr lang="en-US" sz="1800" dirty="0" smtClean="0"/>
              <a:t>-Kinkaid Score of the completed poem was found to be 8.7. The illustrations (</a:t>
            </a:r>
            <a:r>
              <a:rPr lang="en-US" sz="1800" b="1" dirty="0" smtClean="0"/>
              <a:t>Fig. 2)</a:t>
            </a:r>
            <a:r>
              <a:rPr lang="en-US" sz="1800" dirty="0" smtClean="0"/>
              <a:t> reflected the educational content in cartoon form, and augmented the material for visual learning and reinforcement for effective recall and retention.  </a:t>
            </a:r>
          </a:p>
        </p:txBody>
      </p:sp>
      <p:sp>
        <p:nvSpPr>
          <p:cNvPr id="66" name="TextBox 65"/>
          <p:cNvSpPr txBox="1"/>
          <p:nvPr/>
        </p:nvSpPr>
        <p:spPr>
          <a:xfrm>
            <a:off x="7442850" y="9233247"/>
            <a:ext cx="4122943" cy="338554"/>
          </a:xfrm>
          <a:prstGeom prst="rect">
            <a:avLst/>
          </a:prstGeom>
          <a:noFill/>
        </p:spPr>
        <p:txBody>
          <a:bodyPr wrap="none" rtlCol="0">
            <a:spAutoFit/>
          </a:bodyPr>
          <a:lstStyle/>
          <a:p>
            <a:r>
              <a:rPr lang="en-US" sz="1600" b="1" dirty="0" smtClean="0"/>
              <a:t>Figure 3</a:t>
            </a:r>
            <a:r>
              <a:rPr lang="en-US" sz="1600" dirty="0" smtClean="0"/>
              <a:t>: Participant Demographics - Ethnicities</a:t>
            </a:r>
            <a:endParaRPr lang="en-US" sz="1600" dirty="0"/>
          </a:p>
        </p:txBody>
      </p:sp>
      <p:sp>
        <p:nvSpPr>
          <p:cNvPr id="67" name="TextBox 66"/>
          <p:cNvSpPr txBox="1"/>
          <p:nvPr/>
        </p:nvSpPr>
        <p:spPr>
          <a:xfrm>
            <a:off x="12148285" y="7845330"/>
            <a:ext cx="7856288" cy="1754327"/>
          </a:xfrm>
          <a:prstGeom prst="rect">
            <a:avLst/>
          </a:prstGeom>
          <a:noFill/>
        </p:spPr>
        <p:txBody>
          <a:bodyPr wrap="square" rtlCol="0">
            <a:spAutoFit/>
          </a:bodyPr>
          <a:lstStyle/>
          <a:p>
            <a:pPr marL="342900" indent="-342900">
              <a:buFontTx/>
              <a:buChar char="-"/>
            </a:pPr>
            <a:r>
              <a:rPr lang="en-US" sz="1800" dirty="0" smtClean="0"/>
              <a:t>N </a:t>
            </a:r>
            <a:r>
              <a:rPr lang="en-US" sz="1800" dirty="0"/>
              <a:t>= </a:t>
            </a:r>
            <a:r>
              <a:rPr lang="en-US" sz="1800" dirty="0" smtClean="0"/>
              <a:t>126</a:t>
            </a:r>
          </a:p>
          <a:p>
            <a:pPr marL="342900" indent="-342900">
              <a:buFontTx/>
              <a:buChar char="-"/>
            </a:pPr>
            <a:r>
              <a:rPr lang="en-US" sz="1800" dirty="0" smtClean="0"/>
              <a:t>8</a:t>
            </a:r>
            <a:r>
              <a:rPr lang="en-US" sz="1800" baseline="30000" dirty="0" smtClean="0"/>
              <a:t>th</a:t>
            </a:r>
            <a:r>
              <a:rPr lang="en-US" sz="1800" dirty="0" smtClean="0"/>
              <a:t> Graders at </a:t>
            </a:r>
            <a:r>
              <a:rPr lang="en-US" sz="1800" dirty="0" smtClean="0"/>
              <a:t>Natomas</a:t>
            </a:r>
            <a:r>
              <a:rPr lang="en-US" sz="1800" dirty="0" smtClean="0"/>
              <a:t> Pacific Pathways Preparatory Middle School</a:t>
            </a:r>
          </a:p>
          <a:p>
            <a:pPr marL="342900" indent="-342900">
              <a:buFontTx/>
              <a:buChar char="-"/>
            </a:pPr>
            <a:r>
              <a:rPr lang="en-US" sz="1800" dirty="0" smtClean="0"/>
              <a:t>52% Female and 48% Male</a:t>
            </a:r>
          </a:p>
          <a:p>
            <a:pPr marL="342900" indent="-342900">
              <a:buFontTx/>
              <a:buChar char="-"/>
            </a:pPr>
            <a:r>
              <a:rPr lang="en-US" sz="1800" dirty="0" smtClean="0"/>
              <a:t>Ethnically </a:t>
            </a:r>
            <a:r>
              <a:rPr lang="en-US" sz="1800" dirty="0"/>
              <a:t>d</a:t>
            </a:r>
            <a:r>
              <a:rPr lang="en-US" sz="1800" dirty="0" smtClean="0"/>
              <a:t>iverse population (see </a:t>
            </a:r>
            <a:r>
              <a:rPr lang="en-US" sz="1800" b="1" dirty="0" smtClean="0"/>
              <a:t>Fig. 3</a:t>
            </a:r>
            <a:r>
              <a:rPr lang="en-US" sz="1800" dirty="0" smtClean="0"/>
              <a:t>)</a:t>
            </a:r>
            <a:endParaRPr lang="en-US" sz="1800" dirty="0"/>
          </a:p>
          <a:p>
            <a:r>
              <a:rPr lang="en-US" sz="1800" b="1" dirty="0" smtClean="0"/>
              <a:t>Overall: </a:t>
            </a:r>
            <a:r>
              <a:rPr lang="en-US" sz="1800" dirty="0" smtClean="0"/>
              <a:t>Participants were found to be large in number, high in racial/ethnic diversity</a:t>
            </a:r>
            <a:r>
              <a:rPr lang="en-US" sz="1800" dirty="0"/>
              <a:t> </a:t>
            </a:r>
            <a:r>
              <a:rPr lang="en-US" sz="1800" dirty="0" smtClean="0"/>
              <a:t>and equally representative of gender</a:t>
            </a:r>
          </a:p>
        </p:txBody>
      </p:sp>
      <p:sp>
        <p:nvSpPr>
          <p:cNvPr id="68" name="Text Placeholder 7"/>
          <p:cNvSpPr>
            <a:spLocks noGrp="1"/>
          </p:cNvSpPr>
          <p:nvPr>
            <p:ph type="body" sz="quarter" idx="23"/>
          </p:nvPr>
        </p:nvSpPr>
        <p:spPr>
          <a:xfrm>
            <a:off x="14885898" y="9560577"/>
            <a:ext cx="5712201" cy="540794"/>
          </a:xfrm>
        </p:spPr>
        <p:txBody>
          <a:bodyPr/>
          <a:lstStyle/>
          <a:p>
            <a:r>
              <a:rPr lang="en-US" sz="1800" b="1" dirty="0" smtClean="0"/>
              <a:t>B. Results </a:t>
            </a:r>
            <a:r>
              <a:rPr lang="en-US" sz="1800" dirty="0" smtClean="0"/>
              <a:t>– Pre and Post Changes </a:t>
            </a:r>
            <a:r>
              <a:rPr lang="en-US" sz="1800" b="1" dirty="0" smtClean="0"/>
              <a:t>(Fig. 5)</a:t>
            </a:r>
            <a:r>
              <a:rPr lang="en-US" sz="1800" dirty="0" smtClean="0"/>
              <a:t> </a:t>
            </a:r>
            <a:endParaRPr lang="en-US" sz="1800" dirty="0"/>
          </a:p>
        </p:txBody>
      </p:sp>
      <p:sp>
        <p:nvSpPr>
          <p:cNvPr id="77" name="TextBox 76"/>
          <p:cNvSpPr txBox="1"/>
          <p:nvPr/>
        </p:nvSpPr>
        <p:spPr>
          <a:xfrm>
            <a:off x="7505143" y="15304495"/>
            <a:ext cx="5433098" cy="338554"/>
          </a:xfrm>
          <a:prstGeom prst="rect">
            <a:avLst/>
          </a:prstGeom>
          <a:noFill/>
        </p:spPr>
        <p:txBody>
          <a:bodyPr wrap="none" rtlCol="0">
            <a:spAutoFit/>
          </a:bodyPr>
          <a:lstStyle/>
          <a:p>
            <a:r>
              <a:rPr lang="en-US" sz="1600" b="1" dirty="0" smtClean="0"/>
              <a:t>Figure 5: </a:t>
            </a:r>
            <a:r>
              <a:rPr lang="en-US" sz="1600" dirty="0" smtClean="0"/>
              <a:t>Percent changes in parameters following intervention</a:t>
            </a:r>
            <a:endParaRPr lang="en-US" sz="1600" dirty="0"/>
          </a:p>
        </p:txBody>
      </p:sp>
      <p:sp>
        <p:nvSpPr>
          <p:cNvPr id="69" name="TextBox 68"/>
          <p:cNvSpPr txBox="1"/>
          <p:nvPr/>
        </p:nvSpPr>
        <p:spPr>
          <a:xfrm>
            <a:off x="15736580" y="7123091"/>
            <a:ext cx="4526701" cy="338554"/>
          </a:xfrm>
          <a:prstGeom prst="rect">
            <a:avLst/>
          </a:prstGeom>
          <a:noFill/>
        </p:spPr>
        <p:txBody>
          <a:bodyPr wrap="square" rtlCol="0">
            <a:spAutoFit/>
          </a:bodyPr>
          <a:lstStyle/>
          <a:p>
            <a:r>
              <a:rPr lang="en-US" sz="1600" b="1" dirty="0" smtClean="0"/>
              <a:t>Figure 2</a:t>
            </a:r>
            <a:r>
              <a:rPr lang="en-US" sz="1600" dirty="0" smtClean="0"/>
              <a:t>: </a:t>
            </a:r>
            <a:r>
              <a:rPr lang="en-US" sz="1600" dirty="0" smtClean="0"/>
              <a:t>Example </a:t>
            </a:r>
            <a:r>
              <a:rPr lang="en-US" sz="1600" dirty="0" smtClean="0"/>
              <a:t>page with illustration from book</a:t>
            </a:r>
            <a:endParaRPr lang="en-US" sz="1600" dirty="0"/>
          </a:p>
        </p:txBody>
      </p:sp>
      <p:sp>
        <p:nvSpPr>
          <p:cNvPr id="70" name="Text Placeholder 63"/>
          <p:cNvSpPr>
            <a:spLocks noGrp="1"/>
          </p:cNvSpPr>
          <p:nvPr>
            <p:ph type="body" sz="quarter" idx="23"/>
          </p:nvPr>
        </p:nvSpPr>
        <p:spPr>
          <a:xfrm>
            <a:off x="14195427" y="12363834"/>
            <a:ext cx="5809145" cy="3310784"/>
          </a:xfrm>
        </p:spPr>
        <p:txBody>
          <a:bodyPr/>
          <a:lstStyle/>
          <a:p>
            <a:pPr marL="285750" indent="-285750">
              <a:buFontTx/>
              <a:buChar char="-"/>
            </a:pPr>
            <a:r>
              <a:rPr lang="en-US" sz="1800" dirty="0" smtClean="0"/>
              <a:t>57.6% students felt this was a good use of their time</a:t>
            </a:r>
          </a:p>
          <a:p>
            <a:pPr marL="285750" indent="-285750">
              <a:buFontTx/>
              <a:buChar char="-"/>
            </a:pPr>
            <a:r>
              <a:rPr lang="en-US" sz="1800" dirty="0" smtClean="0"/>
              <a:t>41% felt this activity affected learning and personal </a:t>
            </a:r>
            <a:r>
              <a:rPr lang="en-US" sz="1800" dirty="0" smtClean="0">
                <a:latin typeface="Calibri"/>
                <a:cs typeface="Calibri"/>
              </a:rPr>
              <a:t>growth (20.5% “other” and 38.5% “no”)</a:t>
            </a:r>
          </a:p>
          <a:p>
            <a:pPr marL="285750" indent="-285750">
              <a:buFontTx/>
              <a:buChar char="-"/>
            </a:pPr>
            <a:r>
              <a:rPr lang="en-US" sz="1800" dirty="0" smtClean="0">
                <a:latin typeface="Calibri"/>
                <a:cs typeface="Calibri"/>
              </a:rPr>
              <a:t>Prominent themes for useful/valuable aspects of project:</a:t>
            </a:r>
          </a:p>
          <a:p>
            <a:pPr marL="849043" lvl="1" indent="-285750">
              <a:buFontTx/>
              <a:buChar char="-"/>
            </a:pPr>
            <a:r>
              <a:rPr lang="en-US" sz="1800" dirty="0" smtClean="0">
                <a:latin typeface="Calibri"/>
                <a:cs typeface="Calibri"/>
              </a:rPr>
              <a:t>“learning” (45)</a:t>
            </a:r>
          </a:p>
          <a:p>
            <a:pPr marL="849043" lvl="1" indent="-285750">
              <a:buFontTx/>
              <a:buChar char="-"/>
            </a:pPr>
            <a:r>
              <a:rPr lang="en-US" sz="1800" dirty="0" smtClean="0">
                <a:latin typeface="Calibri"/>
                <a:cs typeface="Calibri"/>
              </a:rPr>
              <a:t>“illustrations and rhyming poem” (23)</a:t>
            </a:r>
          </a:p>
          <a:p>
            <a:pPr marL="849043" lvl="1" indent="-285750">
              <a:buFontTx/>
              <a:buChar char="-"/>
            </a:pPr>
            <a:r>
              <a:rPr lang="en-US" sz="1800" dirty="0" smtClean="0">
                <a:latin typeface="Calibri"/>
                <a:cs typeface="Calibri"/>
              </a:rPr>
              <a:t>“survey and review questions” (5)</a:t>
            </a:r>
          </a:p>
        </p:txBody>
      </p:sp>
      <p:pic>
        <p:nvPicPr>
          <p:cNvPr id="33" name="Picture Placeholder 32" descr="UnderstandingNew.png"/>
          <p:cNvPicPr>
            <a:picLocks noGrp="1" noChangeAspect="1"/>
          </p:cNvPicPr>
          <p:nvPr>
            <p:ph type="pic" sz="quarter" idx="130"/>
          </p:nvPr>
        </p:nvPicPr>
        <p:blipFill rotWithShape="1">
          <a:blip r:embed="rId11" cstate="print">
            <a:extLst>
              <a:ext uri="{28A0092B-C50C-407E-A947-70E740481C1C}">
                <a14:useLocalDpi xmlns:a14="http://schemas.microsoft.com/office/drawing/2010/main" val="0"/>
              </a:ext>
            </a:extLst>
          </a:blip>
          <a:srcRect l="3140" r="13405"/>
          <a:stretch/>
        </p:blipFill>
        <p:spPr>
          <a:xfrm>
            <a:off x="11279623" y="9710904"/>
            <a:ext cx="3602358" cy="2594105"/>
          </a:xfrm>
        </p:spPr>
      </p:pic>
      <p:sp>
        <p:nvSpPr>
          <p:cNvPr id="61" name="Text Placeholder 63"/>
          <p:cNvSpPr>
            <a:spLocks noGrp="1"/>
          </p:cNvSpPr>
          <p:nvPr>
            <p:ph type="body" sz="quarter" idx="23"/>
          </p:nvPr>
        </p:nvSpPr>
        <p:spPr>
          <a:xfrm>
            <a:off x="14881981" y="9943378"/>
            <a:ext cx="5311019" cy="2561607"/>
          </a:xfrm>
        </p:spPr>
        <p:txBody>
          <a:bodyPr/>
          <a:lstStyle/>
          <a:p>
            <a:pPr marL="285750" indent="-285750">
              <a:buFontTx/>
              <a:buChar char="-"/>
            </a:pPr>
            <a:r>
              <a:rPr lang="en-US" sz="1800" dirty="0" smtClean="0"/>
              <a:t>Slight increase in all categories (interest, intent, support, understanding) except enjoyment (0.14% decrease following intervention) </a:t>
            </a:r>
            <a:r>
              <a:rPr lang="en-US" sz="1800" b="1" dirty="0" smtClean="0"/>
              <a:t>(Fig. 4A)</a:t>
            </a:r>
            <a:endParaRPr lang="en-US" sz="1800" dirty="0" smtClean="0"/>
          </a:p>
          <a:p>
            <a:pPr marL="285750" indent="-285750">
              <a:buFontTx/>
              <a:buChar char="-"/>
            </a:pPr>
            <a:r>
              <a:rPr lang="en-US" sz="1800" dirty="0"/>
              <a:t>12.4% increase in </a:t>
            </a:r>
            <a:r>
              <a:rPr lang="en-US" sz="1800" dirty="0" smtClean="0"/>
              <a:t>understanding </a:t>
            </a:r>
            <a:r>
              <a:rPr lang="en-US" sz="1800" b="1" dirty="0" smtClean="0"/>
              <a:t>(Fig. 4B)</a:t>
            </a:r>
          </a:p>
          <a:p>
            <a:pPr marL="285750" indent="-285750">
              <a:buFontTx/>
              <a:buChar char="-"/>
            </a:pPr>
            <a:r>
              <a:rPr lang="en-US" sz="1800" dirty="0" smtClean="0"/>
              <a:t>2.2% increase in level of perceived support and encouragement in science learning following intervention</a:t>
            </a:r>
          </a:p>
        </p:txBody>
      </p:sp>
      <p:pic>
        <p:nvPicPr>
          <p:cNvPr id="26" name="Picture 25" descr="Slide3.jpg"/>
          <p:cNvPicPr>
            <a:picLocks noChangeAspect="1"/>
          </p:cNvPicPr>
          <p:nvPr/>
        </p:nvPicPr>
        <p:blipFill rotWithShape="1">
          <a:blip r:embed="rId12">
            <a:extLst>
              <a:ext uri="{28A0092B-C50C-407E-A947-70E740481C1C}">
                <a14:useLocalDpi xmlns:a14="http://schemas.microsoft.com/office/drawing/2010/main" val="0"/>
              </a:ext>
            </a:extLst>
          </a:blip>
          <a:srcRect l="2079" t="11955" r="2045" b="38591"/>
          <a:stretch/>
        </p:blipFill>
        <p:spPr>
          <a:xfrm>
            <a:off x="7505143" y="12814020"/>
            <a:ext cx="6537968" cy="2529304"/>
          </a:xfrm>
          <a:prstGeom prst="rect">
            <a:avLst/>
          </a:prstGeom>
        </p:spPr>
      </p:pic>
      <p:pic>
        <p:nvPicPr>
          <p:cNvPr id="29" name="Picture Placeholder 28" descr="Interest.png"/>
          <p:cNvPicPr>
            <a:picLocks noGrp="1" noChangeAspect="1"/>
          </p:cNvPicPr>
          <p:nvPr>
            <p:ph type="pic" sz="quarter" idx="128"/>
          </p:nvPr>
        </p:nvPicPr>
        <p:blipFill rotWithShape="1">
          <a:blip r:embed="rId13" cstate="print">
            <a:extLst>
              <a:ext uri="{28A0092B-C50C-407E-A947-70E740481C1C}">
                <a14:useLocalDpi xmlns:a14="http://schemas.microsoft.com/office/drawing/2010/main" val="0"/>
              </a:ext>
            </a:extLst>
          </a:blip>
          <a:srcRect l="3081" r="13119"/>
          <a:stretch/>
        </p:blipFill>
        <p:spPr>
          <a:xfrm>
            <a:off x="7486466" y="9710904"/>
            <a:ext cx="3579791" cy="2570474"/>
          </a:xfrm>
        </p:spPr>
      </p:pic>
      <p:sp>
        <p:nvSpPr>
          <p:cNvPr id="71" name="TextBox 70"/>
          <p:cNvSpPr txBox="1"/>
          <p:nvPr/>
        </p:nvSpPr>
        <p:spPr>
          <a:xfrm>
            <a:off x="7393771" y="12240845"/>
            <a:ext cx="6889496" cy="523220"/>
          </a:xfrm>
          <a:prstGeom prst="rect">
            <a:avLst/>
          </a:prstGeom>
          <a:noFill/>
        </p:spPr>
        <p:txBody>
          <a:bodyPr wrap="square" rtlCol="0">
            <a:spAutoFit/>
          </a:bodyPr>
          <a:lstStyle/>
          <a:p>
            <a:r>
              <a:rPr lang="en-US" sz="1400" b="1" dirty="0" smtClean="0"/>
              <a:t>Figure 4A, B</a:t>
            </a:r>
            <a:r>
              <a:rPr lang="en-US" sz="1400" dirty="0" smtClean="0"/>
              <a:t>: Changes in interest parameters (A) and science understanding (B) following intervention</a:t>
            </a:r>
            <a:endParaRPr lang="en-US" sz="1400" dirty="0"/>
          </a:p>
        </p:txBody>
      </p:sp>
      <p:sp>
        <p:nvSpPr>
          <p:cNvPr id="72" name="TextBox 71"/>
          <p:cNvSpPr txBox="1"/>
          <p:nvPr/>
        </p:nvSpPr>
        <p:spPr>
          <a:xfrm>
            <a:off x="7432422" y="11966870"/>
            <a:ext cx="303388" cy="338554"/>
          </a:xfrm>
          <a:prstGeom prst="rect">
            <a:avLst/>
          </a:prstGeom>
          <a:noFill/>
        </p:spPr>
        <p:txBody>
          <a:bodyPr wrap="none" rtlCol="0">
            <a:spAutoFit/>
          </a:bodyPr>
          <a:lstStyle/>
          <a:p>
            <a:r>
              <a:rPr lang="en-US" sz="1600" dirty="0" smtClean="0"/>
              <a:t>A</a:t>
            </a:r>
            <a:endParaRPr lang="en-US" sz="1600" dirty="0"/>
          </a:p>
        </p:txBody>
      </p:sp>
      <p:sp>
        <p:nvSpPr>
          <p:cNvPr id="73" name="TextBox 72"/>
          <p:cNvSpPr txBox="1"/>
          <p:nvPr/>
        </p:nvSpPr>
        <p:spPr>
          <a:xfrm>
            <a:off x="11266112" y="11979967"/>
            <a:ext cx="299681" cy="338554"/>
          </a:xfrm>
          <a:prstGeom prst="rect">
            <a:avLst/>
          </a:prstGeom>
          <a:noFill/>
        </p:spPr>
        <p:txBody>
          <a:bodyPr wrap="none" rtlCol="0">
            <a:spAutoFit/>
          </a:bodyPr>
          <a:lstStyle/>
          <a:p>
            <a:r>
              <a:rPr lang="en-US" sz="1600" dirty="0"/>
              <a:t>B</a:t>
            </a:r>
          </a:p>
        </p:txBody>
      </p:sp>
      <p:pic>
        <p:nvPicPr>
          <p:cNvPr id="27" name="Picture 26" descr="Ethnicities.png"/>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7471498" y="6618238"/>
            <a:ext cx="4430933" cy="2664490"/>
          </a:xfrm>
          <a:prstGeom prst="rect">
            <a:avLst/>
          </a:prstGeom>
          <a:ln w="3175" cmpd="sng">
            <a:solidFill>
              <a:schemeClr val="tx1"/>
            </a:solidFill>
          </a:ln>
        </p:spPr>
      </p:pic>
      <p:sp>
        <p:nvSpPr>
          <p:cNvPr id="28" name="Picture Placeholder 27"/>
          <p:cNvSpPr>
            <a:spLocks noGrp="1"/>
          </p:cNvSpPr>
          <p:nvPr>
            <p:ph type="pic" sz="quarter" idx="129"/>
          </p:nvPr>
        </p:nvSpPr>
        <p:spPr/>
      </p:sp>
      <p:sp>
        <p:nvSpPr>
          <p:cNvPr id="31" name="Picture Placeholder 30"/>
          <p:cNvSpPr>
            <a:spLocks noGrp="1"/>
          </p:cNvSpPr>
          <p:nvPr>
            <p:ph type="pic" sz="quarter" idx="127"/>
          </p:nvPr>
        </p:nvSpPr>
        <p:spPr/>
      </p:sp>
    </p:spTree>
    <p:extLst>
      <p:ext uri="{BB962C8B-B14F-4D97-AF65-F5344CB8AC3E}">
        <p14:creationId xmlns:p14="http://schemas.microsoft.com/office/powerpoint/2010/main" val="913239451"/>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PosterPresentations.com-36x60-Template-V3">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Classic 3 Columns">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lassic - Wide Center">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PosterPresentations.com-36x60-Template-V3</Template>
  <TotalTime>1622</TotalTime>
  <Words>1099</Words>
  <Application>Microsoft Macintosh PowerPoint</Application>
  <PresentationFormat>Custom</PresentationFormat>
  <Paragraphs>61</Paragraphs>
  <Slides>1</Slides>
  <Notes>1</Notes>
  <HiddenSlides>0</HiddenSlides>
  <MMClips>0</MMClips>
  <ScaleCrop>false</ScaleCrop>
  <HeadingPairs>
    <vt:vector size="4" baseType="variant">
      <vt:variant>
        <vt:lpstr>Theme</vt:lpstr>
      </vt:variant>
      <vt:variant>
        <vt:i4>3</vt:i4>
      </vt:variant>
      <vt:variant>
        <vt:lpstr>Slide Titles</vt:lpstr>
      </vt:variant>
      <vt:variant>
        <vt:i4>1</vt:i4>
      </vt:variant>
    </vt:vector>
  </HeadingPairs>
  <TitlesOfParts>
    <vt:vector size="4" baseType="lpstr">
      <vt:lpstr>PosterPresentations.com-36x60-Template-V3</vt:lpstr>
      <vt:lpstr>1_Classic 3 Columns</vt:lpstr>
      <vt:lpstr>Classic - Wide Center</vt:lpstr>
      <vt:lpstr>PowerPoint Presentation</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CanterburyMedia</dc:creator>
  <cp:lastModifiedBy>Aditi Trivedi</cp:lastModifiedBy>
  <cp:revision>155</cp:revision>
  <dcterms:created xsi:type="dcterms:W3CDTF">2012-02-06T18:46:22Z</dcterms:created>
  <dcterms:modified xsi:type="dcterms:W3CDTF">2018-02-21T06:42:30Z</dcterms:modified>
</cp:coreProperties>
</file>