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 id="2147483678" r:id="rId4"/>
  </p:sldMasterIdLst>
  <p:notesMasterIdLst>
    <p:notesMasterId r:id="rId6"/>
  </p:notesMasterIdLst>
  <p:sldIdLst>
    <p:sldId id="256" r:id="rId5"/>
  </p:sldIdLst>
  <p:sldSz cx="27432000" cy="16459200"/>
  <p:notesSz cx="6858000" cy="9144000"/>
  <p:defaultTex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59">
          <p15:clr>
            <a:srgbClr val="A4A3A4"/>
          </p15:clr>
        </p15:guide>
        <p15:guide id="2" orient="horz" pos="144">
          <p15:clr>
            <a:srgbClr val="A4A3A4"/>
          </p15:clr>
        </p15:guide>
        <p15:guide id="3" orient="horz" pos="10080">
          <p15:clr>
            <a:srgbClr val="A4A3A4"/>
          </p15:clr>
        </p15:guide>
        <p15:guide id="4" orient="horz">
          <p15:clr>
            <a:srgbClr val="A4A3A4"/>
          </p15:clr>
        </p15:guide>
        <p15:guide id="5" pos="363">
          <p15:clr>
            <a:srgbClr val="A4A3A4"/>
          </p15:clr>
        </p15:guide>
        <p15:guide id="6" pos="1691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A8A8"/>
    <a:srgbClr val="6F6F6F"/>
    <a:srgbClr val="969696"/>
    <a:srgbClr val="BEBEBE"/>
    <a:srgbClr val="ABABAB"/>
    <a:srgbClr val="BCBCBC"/>
    <a:srgbClr val="C0C0C0"/>
    <a:srgbClr val="33CCCC"/>
    <a:srgbClr val="9999FF"/>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3246" autoAdjust="0"/>
    <p:restoredTop sz="94706" autoAdjust="0"/>
  </p:normalViewPr>
  <p:slideViewPr>
    <p:cSldViewPr snapToGrid="0" snapToObjects="1" showGuides="1">
      <p:cViewPr>
        <p:scale>
          <a:sx n="30" d="100"/>
          <a:sy n="30" d="100"/>
        </p:scale>
        <p:origin x="752" y="88"/>
      </p:cViewPr>
      <p:guideLst>
        <p:guide orient="horz" pos="1659"/>
        <p:guide orient="horz" pos="144"/>
        <p:guide orient="horz" pos="10080"/>
        <p:guide orient="horz"/>
        <p:guide pos="363"/>
        <p:guide pos="1691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commentAuthors" Target="commentAuthor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2/16/2018</a:t>
            </a:fld>
            <a:endParaRPr lang="en-US" dirty="0"/>
          </a:p>
        </p:txBody>
      </p:sp>
      <p:sp>
        <p:nvSpPr>
          <p:cNvPr id="4" name="Slide Image Placeholder 3"/>
          <p:cNvSpPr>
            <a:spLocks noGrp="1" noRot="1" noChangeAspect="1"/>
          </p:cNvSpPr>
          <p:nvPr>
            <p:ph type="sldImg" idx="2"/>
          </p:nvPr>
        </p:nvSpPr>
        <p:spPr>
          <a:xfrm>
            <a:off x="571500" y="685800"/>
            <a:ext cx="5715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146657063"/>
      </p:ext>
    </p:extLst>
  </p:cSld>
  <p:clrMap bg1="lt1" tx1="dk1" bg2="lt2" tx2="dk2" accent1="accent1" accent2="accent2" accent3="accent3" accent4="accent4" accent5="accent5" accent6="accent6" hlink="hlink" folHlink="folHlink"/>
  <p:notesStyle>
    <a:lvl1pPr marL="0" algn="l" defTabSz="2507943" rtl="0" eaLnBrk="1" latinLnBrk="0" hangingPunct="1">
      <a:defRPr sz="3300" kern="1200">
        <a:solidFill>
          <a:schemeClr val="tx1"/>
        </a:solidFill>
        <a:latin typeface="+mn-lt"/>
        <a:ea typeface="+mn-ea"/>
        <a:cs typeface="+mn-cs"/>
      </a:defRPr>
    </a:lvl1pPr>
    <a:lvl2pPr marL="1253972" algn="l" defTabSz="2507943" rtl="0" eaLnBrk="1" latinLnBrk="0" hangingPunct="1">
      <a:defRPr sz="3300" kern="1200">
        <a:solidFill>
          <a:schemeClr val="tx1"/>
        </a:solidFill>
        <a:latin typeface="+mn-lt"/>
        <a:ea typeface="+mn-ea"/>
        <a:cs typeface="+mn-cs"/>
      </a:defRPr>
    </a:lvl2pPr>
    <a:lvl3pPr marL="2507943" algn="l" defTabSz="2507943" rtl="0" eaLnBrk="1" latinLnBrk="0" hangingPunct="1">
      <a:defRPr sz="3300" kern="1200">
        <a:solidFill>
          <a:schemeClr val="tx1"/>
        </a:solidFill>
        <a:latin typeface="+mn-lt"/>
        <a:ea typeface="+mn-ea"/>
        <a:cs typeface="+mn-cs"/>
      </a:defRPr>
    </a:lvl3pPr>
    <a:lvl4pPr marL="3761915" algn="l" defTabSz="2507943" rtl="0" eaLnBrk="1" latinLnBrk="0" hangingPunct="1">
      <a:defRPr sz="3300" kern="1200">
        <a:solidFill>
          <a:schemeClr val="tx1"/>
        </a:solidFill>
        <a:latin typeface="+mn-lt"/>
        <a:ea typeface="+mn-ea"/>
        <a:cs typeface="+mn-cs"/>
      </a:defRPr>
    </a:lvl4pPr>
    <a:lvl5pPr marL="5015886" algn="l" defTabSz="2507943" rtl="0" eaLnBrk="1" latinLnBrk="0" hangingPunct="1">
      <a:defRPr sz="3300" kern="1200">
        <a:solidFill>
          <a:schemeClr val="tx1"/>
        </a:solidFill>
        <a:latin typeface="+mn-lt"/>
        <a:ea typeface="+mn-ea"/>
        <a:cs typeface="+mn-cs"/>
      </a:defRPr>
    </a:lvl5pPr>
    <a:lvl6pPr marL="6269858" algn="l" defTabSz="2507943" rtl="0" eaLnBrk="1" latinLnBrk="0" hangingPunct="1">
      <a:defRPr sz="3300" kern="1200">
        <a:solidFill>
          <a:schemeClr val="tx1"/>
        </a:solidFill>
        <a:latin typeface="+mn-lt"/>
        <a:ea typeface="+mn-ea"/>
        <a:cs typeface="+mn-cs"/>
      </a:defRPr>
    </a:lvl6pPr>
    <a:lvl7pPr marL="7523830" algn="l" defTabSz="2507943" rtl="0" eaLnBrk="1" latinLnBrk="0" hangingPunct="1">
      <a:defRPr sz="3300" kern="1200">
        <a:solidFill>
          <a:schemeClr val="tx1"/>
        </a:solidFill>
        <a:latin typeface="+mn-lt"/>
        <a:ea typeface="+mn-ea"/>
        <a:cs typeface="+mn-cs"/>
      </a:defRPr>
    </a:lvl7pPr>
    <a:lvl8pPr marL="8777801" algn="l" defTabSz="2507943" rtl="0" eaLnBrk="1" latinLnBrk="0" hangingPunct="1">
      <a:defRPr sz="3300" kern="1200">
        <a:solidFill>
          <a:schemeClr val="tx1"/>
        </a:solidFill>
        <a:latin typeface="+mn-lt"/>
        <a:ea typeface="+mn-ea"/>
        <a:cs typeface="+mn-cs"/>
      </a:defRPr>
    </a:lvl8pPr>
    <a:lvl9pPr marL="10031773" algn="l" defTabSz="2507943" rtl="0" eaLnBrk="1" latinLnBrk="0" hangingPunct="1">
      <a:defRPr sz="3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063161"/>
            <a:ext cx="6285508"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576461" y="2649220"/>
            <a:ext cx="6280547"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edit) INTRODUCTION or ABSTRACT</a:t>
            </a:r>
          </a:p>
        </p:txBody>
      </p:sp>
      <p:sp>
        <p:nvSpPr>
          <p:cNvPr id="14"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LOGO</a:t>
            </a:r>
          </a:p>
        </p:txBody>
      </p:sp>
      <p:sp>
        <p:nvSpPr>
          <p:cNvPr id="18"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LOGO</a:t>
            </a:r>
          </a:p>
        </p:txBody>
      </p:sp>
      <p:sp>
        <p:nvSpPr>
          <p:cNvPr id="20" name="Text Placeholder 5"/>
          <p:cNvSpPr>
            <a:spLocks noGrp="1"/>
          </p:cNvSpPr>
          <p:nvPr>
            <p:ph type="body" sz="quarter" idx="20" hasCustomPrompt="1"/>
          </p:nvPr>
        </p:nvSpPr>
        <p:spPr>
          <a:xfrm>
            <a:off x="576461" y="7268816"/>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edit)  OBJECTIVES</a:t>
            </a:r>
          </a:p>
        </p:txBody>
      </p:sp>
      <p:sp>
        <p:nvSpPr>
          <p:cNvPr id="21" name="Text Placeholder 3"/>
          <p:cNvSpPr>
            <a:spLocks noGrp="1"/>
          </p:cNvSpPr>
          <p:nvPr>
            <p:ph type="body" sz="quarter" idx="21" hasCustomPrompt="1"/>
          </p:nvPr>
        </p:nvSpPr>
        <p:spPr>
          <a:xfrm>
            <a:off x="7241978" y="3063161"/>
            <a:ext cx="6280546"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7241977" y="2649220"/>
            <a:ext cx="6280547"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edit)  MATERIALS &amp; METHODS</a:t>
            </a:r>
          </a:p>
        </p:txBody>
      </p:sp>
      <p:sp>
        <p:nvSpPr>
          <p:cNvPr id="23" name="Text Placeholder 3"/>
          <p:cNvSpPr>
            <a:spLocks noGrp="1"/>
          </p:cNvSpPr>
          <p:nvPr>
            <p:ph type="body" sz="quarter" idx="23" hasCustomPrompt="1"/>
          </p:nvPr>
        </p:nvSpPr>
        <p:spPr>
          <a:xfrm>
            <a:off x="13911462" y="3063161"/>
            <a:ext cx="6280546"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13906500" y="2649220"/>
            <a:ext cx="6286500"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edit)  RESULTS</a:t>
            </a:r>
          </a:p>
        </p:txBody>
      </p:sp>
      <p:sp>
        <p:nvSpPr>
          <p:cNvPr id="25" name="Text Placeholder 5"/>
          <p:cNvSpPr>
            <a:spLocks noGrp="1"/>
          </p:cNvSpPr>
          <p:nvPr>
            <p:ph type="body" sz="quarter" idx="25" hasCustomPrompt="1"/>
          </p:nvPr>
        </p:nvSpPr>
        <p:spPr>
          <a:xfrm>
            <a:off x="20575984" y="2649220"/>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edit)  CONCLUSIONS</a:t>
            </a:r>
          </a:p>
        </p:txBody>
      </p:sp>
      <p:sp>
        <p:nvSpPr>
          <p:cNvPr id="26" name="Text Placeholder 3"/>
          <p:cNvSpPr>
            <a:spLocks noGrp="1"/>
          </p:cNvSpPr>
          <p:nvPr>
            <p:ph type="body" sz="quarter" idx="26" hasCustomPrompt="1"/>
          </p:nvPr>
        </p:nvSpPr>
        <p:spPr>
          <a:xfrm>
            <a:off x="20575984" y="3063161"/>
            <a:ext cx="6279386"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20575984" y="7298928"/>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edit)  REFERENCES</a:t>
            </a:r>
          </a:p>
        </p:txBody>
      </p:sp>
      <p:sp>
        <p:nvSpPr>
          <p:cNvPr id="28" name="Text Placeholder 3"/>
          <p:cNvSpPr>
            <a:spLocks noGrp="1"/>
          </p:cNvSpPr>
          <p:nvPr>
            <p:ph type="body" sz="quarter" idx="28" hasCustomPrompt="1"/>
          </p:nvPr>
        </p:nvSpPr>
        <p:spPr>
          <a:xfrm>
            <a:off x="20574412" y="7749540"/>
            <a:ext cx="6282531"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20575984" y="13002260"/>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edit)  ACKNOWLEDGEMENTS  or  CONTACT</a:t>
            </a:r>
          </a:p>
        </p:txBody>
      </p:sp>
      <p:sp>
        <p:nvSpPr>
          <p:cNvPr id="30" name="Text Placeholder 3"/>
          <p:cNvSpPr>
            <a:spLocks noGrp="1"/>
          </p:cNvSpPr>
          <p:nvPr>
            <p:ph type="body" sz="quarter" idx="30" hasCustomPrompt="1"/>
          </p:nvPr>
        </p:nvSpPr>
        <p:spPr>
          <a:xfrm>
            <a:off x="20574412" y="13432552"/>
            <a:ext cx="6282531"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111" name="Text Placeholder 5"/>
          <p:cNvSpPr>
            <a:spLocks noGrp="1"/>
          </p:cNvSpPr>
          <p:nvPr>
            <p:ph type="body" sz="quarter" idx="9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60" name="Text Placeholder 3"/>
          <p:cNvSpPr>
            <a:spLocks noGrp="1"/>
          </p:cNvSpPr>
          <p:nvPr>
            <p:ph type="body" sz="quarter" idx="96" hasCustomPrompt="1"/>
          </p:nvPr>
        </p:nvSpPr>
        <p:spPr>
          <a:xfrm>
            <a:off x="565116" y="7699295"/>
            <a:ext cx="6285508"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103" name="Text Placeholder 3"/>
          <p:cNvSpPr>
            <a:spLocks noGrp="1"/>
          </p:cNvSpPr>
          <p:nvPr>
            <p:ph type="body" sz="quarter" idx="10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1" name="Text Placeholder 3"/>
          <p:cNvSpPr>
            <a:spLocks noGrp="1"/>
          </p:cNvSpPr>
          <p:nvPr>
            <p:ph type="body" sz="quarter" idx="116"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2" name="Text Placeholder 3"/>
          <p:cNvSpPr>
            <a:spLocks noGrp="1"/>
          </p:cNvSpPr>
          <p:nvPr>
            <p:ph type="body" sz="quarter" idx="11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3" name="Text Placeholder 3"/>
          <p:cNvSpPr>
            <a:spLocks noGrp="1"/>
          </p:cNvSpPr>
          <p:nvPr>
            <p:ph type="body" sz="quarter" idx="118"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4" name="Text Placeholder 3"/>
          <p:cNvSpPr>
            <a:spLocks noGrp="1"/>
          </p:cNvSpPr>
          <p:nvPr>
            <p:ph type="body" sz="quarter" idx="119"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5" name="Text Placeholder 3"/>
          <p:cNvSpPr>
            <a:spLocks noGrp="1"/>
          </p:cNvSpPr>
          <p:nvPr>
            <p:ph type="body" sz="quarter" idx="120"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6" name="Text Placeholder 3"/>
          <p:cNvSpPr>
            <a:spLocks noGrp="1"/>
          </p:cNvSpPr>
          <p:nvPr>
            <p:ph type="body" sz="quarter" idx="121"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7" name="Text Placeholder 3"/>
          <p:cNvSpPr>
            <a:spLocks noGrp="1"/>
          </p:cNvSpPr>
          <p:nvPr>
            <p:ph type="body" sz="quarter" idx="122"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8" name="Text Placeholder 3"/>
          <p:cNvSpPr>
            <a:spLocks noGrp="1"/>
          </p:cNvSpPr>
          <p:nvPr>
            <p:ph type="body" sz="quarter" idx="123"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9" name="Text Placeholder 3"/>
          <p:cNvSpPr>
            <a:spLocks noGrp="1"/>
          </p:cNvSpPr>
          <p:nvPr>
            <p:ph type="body" sz="quarter" idx="124"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61" name="Text Placeholder 3"/>
          <p:cNvSpPr>
            <a:spLocks noGrp="1"/>
          </p:cNvSpPr>
          <p:nvPr>
            <p:ph type="body" sz="quarter" idx="125"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3"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4"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5"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6"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7"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9"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5"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8"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2"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21"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62" name="Text Placeholder 5"/>
          <p:cNvSpPr>
            <a:spLocks noGrp="1"/>
          </p:cNvSpPr>
          <p:nvPr>
            <p:ph type="body" sz="quarter" idx="13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63" name="Text Placeholder 5"/>
          <p:cNvSpPr>
            <a:spLocks noGrp="1"/>
          </p:cNvSpPr>
          <p:nvPr>
            <p:ph type="body" sz="quarter" idx="13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64" name="Text Placeholder 5"/>
          <p:cNvSpPr>
            <a:spLocks noGrp="1"/>
          </p:cNvSpPr>
          <p:nvPr>
            <p:ph type="body" sz="quarter" idx="13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65" name="Text Placeholder 5"/>
          <p:cNvSpPr>
            <a:spLocks noGrp="1"/>
          </p:cNvSpPr>
          <p:nvPr>
            <p:ph type="body" sz="quarter" idx="13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66" name="Text Placeholder 5"/>
          <p:cNvSpPr>
            <a:spLocks noGrp="1"/>
          </p:cNvSpPr>
          <p:nvPr>
            <p:ph type="body" sz="quarter" idx="140"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67" name="Text Placeholder 5"/>
          <p:cNvSpPr>
            <a:spLocks noGrp="1"/>
          </p:cNvSpPr>
          <p:nvPr>
            <p:ph type="body" sz="quarter" idx="141"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68" name="Text Placeholder 5"/>
          <p:cNvSpPr>
            <a:spLocks noGrp="1"/>
          </p:cNvSpPr>
          <p:nvPr>
            <p:ph type="body" sz="quarter" idx="142"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69" name="Text Placeholder 5"/>
          <p:cNvSpPr>
            <a:spLocks noGrp="1"/>
          </p:cNvSpPr>
          <p:nvPr>
            <p:ph type="body" sz="quarter" idx="143"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70" name="Text Placeholder 5"/>
          <p:cNvSpPr>
            <a:spLocks noGrp="1"/>
          </p:cNvSpPr>
          <p:nvPr>
            <p:ph type="body" sz="quarter" idx="144"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71" name="Text Placeholder 5"/>
          <p:cNvSpPr>
            <a:spLocks noGrp="1"/>
          </p:cNvSpPr>
          <p:nvPr>
            <p:ph type="body" sz="quarter" idx="14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72" name="Text Placeholder 5"/>
          <p:cNvSpPr>
            <a:spLocks noGrp="1"/>
          </p:cNvSpPr>
          <p:nvPr>
            <p:ph type="body" sz="quarter" idx="14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73" name="Text Placeholder 5"/>
          <p:cNvSpPr>
            <a:spLocks noGrp="1"/>
          </p:cNvSpPr>
          <p:nvPr>
            <p:ph type="body" sz="quarter" idx="14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74" name="Text Placeholder 5"/>
          <p:cNvSpPr>
            <a:spLocks noGrp="1"/>
          </p:cNvSpPr>
          <p:nvPr>
            <p:ph type="body" sz="quarter" idx="14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75" name="Text Placeholder 5"/>
          <p:cNvSpPr>
            <a:spLocks noGrp="1"/>
          </p:cNvSpPr>
          <p:nvPr>
            <p:ph type="body" sz="quarter" idx="14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76"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77"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78"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09A250-FF31-4206-8172-F9D3106AACB1}" type="datetimeFigureOut">
              <a:rPr lang="en-US" smtClean="0"/>
              <a:t>2/16/2018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24213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89524" y="1097280"/>
            <a:ext cx="8847533" cy="3840480"/>
          </a:xfrm>
        </p:spPr>
        <p:txBody>
          <a:bodyPr anchor="b"/>
          <a:lstStyle>
            <a:lvl1pPr>
              <a:defRPr sz="7200"/>
            </a:lvl1pPr>
          </a:lstStyle>
          <a:p>
            <a:r>
              <a:rPr lang="en-US"/>
              <a:t>Click to edit Master title style</a:t>
            </a:r>
          </a:p>
        </p:txBody>
      </p:sp>
      <p:sp>
        <p:nvSpPr>
          <p:cNvPr id="3" name="Content Placeholder 2"/>
          <p:cNvSpPr>
            <a:spLocks noGrp="1"/>
          </p:cNvSpPr>
          <p:nvPr>
            <p:ph idx="1"/>
          </p:nvPr>
        </p:nvSpPr>
        <p:spPr>
          <a:xfrm>
            <a:off x="11662173" y="2369821"/>
            <a:ext cx="13887450" cy="11696700"/>
          </a:xfrm>
        </p:spPr>
        <p:txBody>
          <a:bodyPr/>
          <a:lstStyle>
            <a:lvl1pPr>
              <a:defRPr sz="7200"/>
            </a:lvl1pPr>
            <a:lvl2pPr>
              <a:defRPr sz="6300"/>
            </a:lvl2pPr>
            <a:lvl3pPr>
              <a:defRPr sz="5400"/>
            </a:lvl3pPr>
            <a:lvl4pPr>
              <a:defRPr sz="4500"/>
            </a:lvl4pPr>
            <a:lvl5pPr>
              <a:defRPr sz="4500"/>
            </a:lvl5pPr>
            <a:lvl6pPr>
              <a:defRPr sz="4500"/>
            </a:lvl6pPr>
            <a:lvl7pPr>
              <a:defRPr sz="4500"/>
            </a:lvl7pPr>
            <a:lvl8pPr>
              <a:defRPr sz="4500"/>
            </a:lvl8pPr>
            <a:lvl9pPr>
              <a:defRPr sz="4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889524" y="4937760"/>
            <a:ext cx="8847533" cy="9147811"/>
          </a:xfrm>
        </p:spPr>
        <p:txBody>
          <a:bodyPr/>
          <a:lstStyle>
            <a:lvl1pPr marL="0" indent="0">
              <a:buNone/>
              <a:defRPr sz="3600"/>
            </a:lvl1pPr>
            <a:lvl2pPr marL="1028700" indent="0">
              <a:buNone/>
              <a:defRPr sz="3150"/>
            </a:lvl2pPr>
            <a:lvl3pPr marL="2057400" indent="0">
              <a:buNone/>
              <a:defRPr sz="2700"/>
            </a:lvl3pPr>
            <a:lvl4pPr marL="3086100" indent="0">
              <a:buNone/>
              <a:defRPr sz="2250"/>
            </a:lvl4pPr>
            <a:lvl5pPr marL="4114800" indent="0">
              <a:buNone/>
              <a:defRPr sz="2250"/>
            </a:lvl5pPr>
            <a:lvl6pPr marL="5143500" indent="0">
              <a:buNone/>
              <a:defRPr sz="2250"/>
            </a:lvl6pPr>
            <a:lvl7pPr marL="6172200" indent="0">
              <a:buNone/>
              <a:defRPr sz="2250"/>
            </a:lvl7pPr>
            <a:lvl8pPr marL="7200900" indent="0">
              <a:buNone/>
              <a:defRPr sz="2250"/>
            </a:lvl8pPr>
            <a:lvl9pPr marL="8229600" indent="0">
              <a:buNone/>
              <a:defRPr sz="225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2/16/2018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5841873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89524" y="1097280"/>
            <a:ext cx="8847533" cy="3840480"/>
          </a:xfrm>
        </p:spPr>
        <p:txBody>
          <a:bodyPr anchor="b"/>
          <a:lstStyle>
            <a:lvl1pPr>
              <a:defRPr sz="7200"/>
            </a:lvl1pPr>
          </a:lstStyle>
          <a:p>
            <a:r>
              <a:rPr lang="en-US"/>
              <a:t>Click to edit Master title style</a:t>
            </a:r>
          </a:p>
        </p:txBody>
      </p:sp>
      <p:sp>
        <p:nvSpPr>
          <p:cNvPr id="3" name="Picture Placeholder 2"/>
          <p:cNvSpPr>
            <a:spLocks noGrp="1"/>
          </p:cNvSpPr>
          <p:nvPr>
            <p:ph type="pic" idx="1"/>
          </p:nvPr>
        </p:nvSpPr>
        <p:spPr>
          <a:xfrm>
            <a:off x="11662173" y="2369821"/>
            <a:ext cx="13887450" cy="11696700"/>
          </a:xfrm>
        </p:spPr>
        <p:txBody>
          <a:bodyPr/>
          <a:lstStyle>
            <a:lvl1pPr marL="0" indent="0">
              <a:buNone/>
              <a:defRPr sz="7200"/>
            </a:lvl1pPr>
            <a:lvl2pPr marL="1028700" indent="0">
              <a:buNone/>
              <a:defRPr sz="6300"/>
            </a:lvl2pPr>
            <a:lvl3pPr marL="2057400" indent="0">
              <a:buNone/>
              <a:defRPr sz="5400"/>
            </a:lvl3pPr>
            <a:lvl4pPr marL="3086100" indent="0">
              <a:buNone/>
              <a:defRPr sz="4500"/>
            </a:lvl4pPr>
            <a:lvl5pPr marL="4114800" indent="0">
              <a:buNone/>
              <a:defRPr sz="4500"/>
            </a:lvl5pPr>
            <a:lvl6pPr marL="5143500" indent="0">
              <a:buNone/>
              <a:defRPr sz="4500"/>
            </a:lvl6pPr>
            <a:lvl7pPr marL="6172200" indent="0">
              <a:buNone/>
              <a:defRPr sz="4500"/>
            </a:lvl7pPr>
            <a:lvl8pPr marL="7200900" indent="0">
              <a:buNone/>
              <a:defRPr sz="4500"/>
            </a:lvl8pPr>
            <a:lvl9pPr marL="8229600" indent="0">
              <a:buNone/>
              <a:defRPr sz="4500"/>
            </a:lvl9pPr>
          </a:lstStyle>
          <a:p>
            <a:endParaRPr lang="en-US"/>
          </a:p>
        </p:txBody>
      </p:sp>
      <p:sp>
        <p:nvSpPr>
          <p:cNvPr id="4" name="Text Placeholder 3"/>
          <p:cNvSpPr>
            <a:spLocks noGrp="1"/>
          </p:cNvSpPr>
          <p:nvPr>
            <p:ph type="body" sz="half" idx="2"/>
          </p:nvPr>
        </p:nvSpPr>
        <p:spPr>
          <a:xfrm>
            <a:off x="1889524" y="4937760"/>
            <a:ext cx="8847533" cy="9147811"/>
          </a:xfrm>
        </p:spPr>
        <p:txBody>
          <a:bodyPr/>
          <a:lstStyle>
            <a:lvl1pPr marL="0" indent="0">
              <a:buNone/>
              <a:defRPr sz="3600"/>
            </a:lvl1pPr>
            <a:lvl2pPr marL="1028700" indent="0">
              <a:buNone/>
              <a:defRPr sz="3150"/>
            </a:lvl2pPr>
            <a:lvl3pPr marL="2057400" indent="0">
              <a:buNone/>
              <a:defRPr sz="2700"/>
            </a:lvl3pPr>
            <a:lvl4pPr marL="3086100" indent="0">
              <a:buNone/>
              <a:defRPr sz="2250"/>
            </a:lvl4pPr>
            <a:lvl5pPr marL="4114800" indent="0">
              <a:buNone/>
              <a:defRPr sz="2250"/>
            </a:lvl5pPr>
            <a:lvl6pPr marL="5143500" indent="0">
              <a:buNone/>
              <a:defRPr sz="2250"/>
            </a:lvl6pPr>
            <a:lvl7pPr marL="6172200" indent="0">
              <a:buNone/>
              <a:defRPr sz="2250"/>
            </a:lvl7pPr>
            <a:lvl8pPr marL="7200900" indent="0">
              <a:buNone/>
              <a:defRPr sz="2250"/>
            </a:lvl8pPr>
            <a:lvl9pPr marL="8229600" indent="0">
              <a:buNone/>
              <a:defRPr sz="225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2/16/2018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8199193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09A250-FF31-4206-8172-F9D3106AACB1}" type="datetimeFigureOut">
              <a:rPr lang="en-US" smtClean="0"/>
              <a:t>2/16/2018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9525124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631025" y="876300"/>
            <a:ext cx="5915025" cy="1394841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885950" y="876300"/>
            <a:ext cx="17402175" cy="1394841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09A250-FF31-4206-8172-F9D3106AACB1}" type="datetimeFigureOut">
              <a:rPr lang="en-US" smtClean="0"/>
              <a:t>2/16/2018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3345104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063161"/>
            <a:ext cx="849454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576461" y="2632869"/>
            <a:ext cx="8483204"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576461" y="9035724"/>
            <a:ext cx="849554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0" name="Text Placeholder 5"/>
          <p:cNvSpPr>
            <a:spLocks noGrp="1"/>
          </p:cNvSpPr>
          <p:nvPr>
            <p:ph type="body" sz="quarter" idx="20" hasCustomPrompt="1"/>
          </p:nvPr>
        </p:nvSpPr>
        <p:spPr>
          <a:xfrm>
            <a:off x="588799" y="8621486"/>
            <a:ext cx="8483203"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OBJECTIVES</a:t>
            </a:r>
          </a:p>
        </p:txBody>
      </p:sp>
      <p:sp>
        <p:nvSpPr>
          <p:cNvPr id="21" name="Text Placeholder 3"/>
          <p:cNvSpPr>
            <a:spLocks noGrp="1"/>
          </p:cNvSpPr>
          <p:nvPr>
            <p:ph type="body" sz="quarter" idx="21" hasCustomPrompt="1"/>
          </p:nvPr>
        </p:nvSpPr>
        <p:spPr>
          <a:xfrm>
            <a:off x="9471422" y="10733346"/>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9471422" y="10286703"/>
            <a:ext cx="848220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MATERIALS &amp; METHODS</a:t>
            </a:r>
          </a:p>
        </p:txBody>
      </p:sp>
      <p:sp>
        <p:nvSpPr>
          <p:cNvPr id="23" name="Text Placeholder 3"/>
          <p:cNvSpPr>
            <a:spLocks noGrp="1"/>
          </p:cNvSpPr>
          <p:nvPr>
            <p:ph type="body" sz="quarter" idx="23" hasCustomPrompt="1"/>
          </p:nvPr>
        </p:nvSpPr>
        <p:spPr>
          <a:xfrm>
            <a:off x="9476384" y="3087450"/>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9471422" y="2632869"/>
            <a:ext cx="8487172"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RESULTS</a:t>
            </a:r>
          </a:p>
        </p:txBody>
      </p:sp>
      <p:sp>
        <p:nvSpPr>
          <p:cNvPr id="25" name="Text Placeholder 5"/>
          <p:cNvSpPr>
            <a:spLocks noGrp="1"/>
          </p:cNvSpPr>
          <p:nvPr>
            <p:ph type="body" sz="quarter" idx="25" hasCustomPrompt="1"/>
          </p:nvPr>
        </p:nvSpPr>
        <p:spPr>
          <a:xfrm>
            <a:off x="18372337" y="2632869"/>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CONCLUSIONS</a:t>
            </a:r>
          </a:p>
        </p:txBody>
      </p:sp>
      <p:sp>
        <p:nvSpPr>
          <p:cNvPr id="26" name="Text Placeholder 3"/>
          <p:cNvSpPr>
            <a:spLocks noGrp="1"/>
          </p:cNvSpPr>
          <p:nvPr>
            <p:ph type="body" sz="quarter" idx="26" hasCustomPrompt="1"/>
          </p:nvPr>
        </p:nvSpPr>
        <p:spPr>
          <a:xfrm>
            <a:off x="18372337" y="3063161"/>
            <a:ext cx="848501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18372337" y="8605432"/>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REFERENCES</a:t>
            </a:r>
          </a:p>
        </p:txBody>
      </p:sp>
      <p:sp>
        <p:nvSpPr>
          <p:cNvPr id="28" name="Text Placeholder 3"/>
          <p:cNvSpPr>
            <a:spLocks noGrp="1"/>
          </p:cNvSpPr>
          <p:nvPr>
            <p:ph type="body" sz="quarter" idx="28" hasCustomPrompt="1"/>
          </p:nvPr>
        </p:nvSpPr>
        <p:spPr>
          <a:xfrm>
            <a:off x="18369192" y="9056044"/>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18372337" y="12839700"/>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18372337" y="13290312"/>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0"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LOGO</a:t>
            </a:r>
          </a:p>
        </p:txBody>
      </p:sp>
      <p:sp>
        <p:nvSpPr>
          <p:cNvPr id="61"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LOGO</a:t>
            </a:r>
          </a:p>
        </p:txBody>
      </p:sp>
      <p:sp>
        <p:nvSpPr>
          <p:cNvPr id="72"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75"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77"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
        <p:nvSpPr>
          <p:cNvPr id="63" name="Text Placeholder 5"/>
          <p:cNvSpPr>
            <a:spLocks noGrp="1"/>
          </p:cNvSpPr>
          <p:nvPr>
            <p:ph type="body" sz="quarter" idx="9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66" name="Text Placeholder 3"/>
          <p:cNvSpPr>
            <a:spLocks noGrp="1"/>
          </p:cNvSpPr>
          <p:nvPr>
            <p:ph type="body" sz="quarter" idx="10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69" name="Text Placeholder 3"/>
          <p:cNvSpPr>
            <a:spLocks noGrp="1"/>
          </p:cNvSpPr>
          <p:nvPr>
            <p:ph type="body" sz="quarter" idx="116"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78" name="Text Placeholder 3"/>
          <p:cNvSpPr>
            <a:spLocks noGrp="1"/>
          </p:cNvSpPr>
          <p:nvPr>
            <p:ph type="body" sz="quarter" idx="11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79" name="Text Placeholder 3"/>
          <p:cNvSpPr>
            <a:spLocks noGrp="1"/>
          </p:cNvSpPr>
          <p:nvPr>
            <p:ph type="body" sz="quarter" idx="118"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0" name="Text Placeholder 3"/>
          <p:cNvSpPr>
            <a:spLocks noGrp="1"/>
          </p:cNvSpPr>
          <p:nvPr>
            <p:ph type="body" sz="quarter" idx="119"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1" name="Text Placeholder 3"/>
          <p:cNvSpPr>
            <a:spLocks noGrp="1"/>
          </p:cNvSpPr>
          <p:nvPr>
            <p:ph type="body" sz="quarter" idx="120"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2" name="Text Placeholder 3"/>
          <p:cNvSpPr>
            <a:spLocks noGrp="1"/>
          </p:cNvSpPr>
          <p:nvPr>
            <p:ph type="body" sz="quarter" idx="121"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3" name="Text Placeholder 3"/>
          <p:cNvSpPr>
            <a:spLocks noGrp="1"/>
          </p:cNvSpPr>
          <p:nvPr>
            <p:ph type="body" sz="quarter" idx="122"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4" name="Text Placeholder 3"/>
          <p:cNvSpPr>
            <a:spLocks noGrp="1"/>
          </p:cNvSpPr>
          <p:nvPr>
            <p:ph type="body" sz="quarter" idx="123"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5" name="Text Placeholder 3"/>
          <p:cNvSpPr>
            <a:spLocks noGrp="1"/>
          </p:cNvSpPr>
          <p:nvPr>
            <p:ph type="body" sz="quarter" idx="124"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6" name="Text Placeholder 3"/>
          <p:cNvSpPr>
            <a:spLocks noGrp="1"/>
          </p:cNvSpPr>
          <p:nvPr>
            <p:ph type="body" sz="quarter" idx="125"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7"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8"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9"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0"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1"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2"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3"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4"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5"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6"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7"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8" name="Text Placeholder 5"/>
          <p:cNvSpPr>
            <a:spLocks noGrp="1"/>
          </p:cNvSpPr>
          <p:nvPr>
            <p:ph type="body" sz="quarter" idx="13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99" name="Text Placeholder 5"/>
          <p:cNvSpPr>
            <a:spLocks noGrp="1"/>
          </p:cNvSpPr>
          <p:nvPr>
            <p:ph type="body" sz="quarter" idx="13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00" name="Text Placeholder 5"/>
          <p:cNvSpPr>
            <a:spLocks noGrp="1"/>
          </p:cNvSpPr>
          <p:nvPr>
            <p:ph type="body" sz="quarter" idx="13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01" name="Text Placeholder 5"/>
          <p:cNvSpPr>
            <a:spLocks noGrp="1"/>
          </p:cNvSpPr>
          <p:nvPr>
            <p:ph type="body" sz="quarter" idx="13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02" name="Text Placeholder 5"/>
          <p:cNvSpPr>
            <a:spLocks noGrp="1"/>
          </p:cNvSpPr>
          <p:nvPr>
            <p:ph type="body" sz="quarter" idx="140"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03" name="Text Placeholder 5"/>
          <p:cNvSpPr>
            <a:spLocks noGrp="1"/>
          </p:cNvSpPr>
          <p:nvPr>
            <p:ph type="body" sz="quarter" idx="141"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04" name="Text Placeholder 5"/>
          <p:cNvSpPr>
            <a:spLocks noGrp="1"/>
          </p:cNvSpPr>
          <p:nvPr>
            <p:ph type="body" sz="quarter" idx="142"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12" name="Text Placeholder 5"/>
          <p:cNvSpPr>
            <a:spLocks noGrp="1"/>
          </p:cNvSpPr>
          <p:nvPr>
            <p:ph type="body" sz="quarter" idx="143"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13" name="Text Placeholder 5"/>
          <p:cNvSpPr>
            <a:spLocks noGrp="1"/>
          </p:cNvSpPr>
          <p:nvPr>
            <p:ph type="body" sz="quarter" idx="144"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2" name="Text Placeholder 5"/>
          <p:cNvSpPr>
            <a:spLocks noGrp="1"/>
          </p:cNvSpPr>
          <p:nvPr>
            <p:ph type="body" sz="quarter" idx="14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3" name="Text Placeholder 5"/>
          <p:cNvSpPr>
            <a:spLocks noGrp="1"/>
          </p:cNvSpPr>
          <p:nvPr>
            <p:ph type="body" sz="quarter" idx="14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4" name="Text Placeholder 5"/>
          <p:cNvSpPr>
            <a:spLocks noGrp="1"/>
          </p:cNvSpPr>
          <p:nvPr>
            <p:ph type="body" sz="quarter" idx="14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5" name="Text Placeholder 5"/>
          <p:cNvSpPr>
            <a:spLocks noGrp="1"/>
          </p:cNvSpPr>
          <p:nvPr>
            <p:ph type="body" sz="quarter" idx="14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6" name="Text Placeholder 5"/>
          <p:cNvSpPr>
            <a:spLocks noGrp="1"/>
          </p:cNvSpPr>
          <p:nvPr>
            <p:ph type="body" sz="quarter" idx="14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Tree>
    <p:extLst>
      <p:ext uri="{BB962C8B-B14F-4D97-AF65-F5344CB8AC3E}">
        <p14:creationId xmlns:p14="http://schemas.microsoft.com/office/powerpoint/2010/main" val="1335587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063161"/>
            <a:ext cx="849454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576461" y="2632869"/>
            <a:ext cx="8483204"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576461" y="9035724"/>
            <a:ext cx="849554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0" name="Text Placeholder 5"/>
          <p:cNvSpPr>
            <a:spLocks noGrp="1"/>
          </p:cNvSpPr>
          <p:nvPr>
            <p:ph type="body" sz="quarter" idx="20" hasCustomPrompt="1"/>
          </p:nvPr>
        </p:nvSpPr>
        <p:spPr>
          <a:xfrm>
            <a:off x="588799" y="8621486"/>
            <a:ext cx="8483203"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OBJECTIVES</a:t>
            </a:r>
          </a:p>
        </p:txBody>
      </p:sp>
      <p:sp>
        <p:nvSpPr>
          <p:cNvPr id="21" name="Text Placeholder 3"/>
          <p:cNvSpPr>
            <a:spLocks noGrp="1"/>
          </p:cNvSpPr>
          <p:nvPr>
            <p:ph type="body" sz="quarter" idx="21" hasCustomPrompt="1"/>
          </p:nvPr>
        </p:nvSpPr>
        <p:spPr>
          <a:xfrm>
            <a:off x="9471422" y="10733346"/>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9471422" y="10286703"/>
            <a:ext cx="848220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MATERIALS &amp; METHODS</a:t>
            </a:r>
          </a:p>
        </p:txBody>
      </p:sp>
      <p:sp>
        <p:nvSpPr>
          <p:cNvPr id="23" name="Text Placeholder 3"/>
          <p:cNvSpPr>
            <a:spLocks noGrp="1"/>
          </p:cNvSpPr>
          <p:nvPr>
            <p:ph type="body" sz="quarter" idx="23" hasCustomPrompt="1"/>
          </p:nvPr>
        </p:nvSpPr>
        <p:spPr>
          <a:xfrm>
            <a:off x="9476384" y="3087450"/>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9471422" y="2632869"/>
            <a:ext cx="8487172"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RESULTS</a:t>
            </a:r>
          </a:p>
        </p:txBody>
      </p:sp>
      <p:sp>
        <p:nvSpPr>
          <p:cNvPr id="25" name="Text Placeholder 5"/>
          <p:cNvSpPr>
            <a:spLocks noGrp="1"/>
          </p:cNvSpPr>
          <p:nvPr>
            <p:ph type="body" sz="quarter" idx="25" hasCustomPrompt="1"/>
          </p:nvPr>
        </p:nvSpPr>
        <p:spPr>
          <a:xfrm>
            <a:off x="18372337" y="2632869"/>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CONCLUSIONS</a:t>
            </a:r>
          </a:p>
        </p:txBody>
      </p:sp>
      <p:sp>
        <p:nvSpPr>
          <p:cNvPr id="26" name="Text Placeholder 3"/>
          <p:cNvSpPr>
            <a:spLocks noGrp="1"/>
          </p:cNvSpPr>
          <p:nvPr>
            <p:ph type="body" sz="quarter" idx="26" hasCustomPrompt="1"/>
          </p:nvPr>
        </p:nvSpPr>
        <p:spPr>
          <a:xfrm>
            <a:off x="18372337" y="3063161"/>
            <a:ext cx="848501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18372337" y="8605432"/>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REFERENCES</a:t>
            </a:r>
          </a:p>
        </p:txBody>
      </p:sp>
      <p:sp>
        <p:nvSpPr>
          <p:cNvPr id="28" name="Text Placeholder 3"/>
          <p:cNvSpPr>
            <a:spLocks noGrp="1"/>
          </p:cNvSpPr>
          <p:nvPr>
            <p:ph type="body" sz="quarter" idx="28" hasCustomPrompt="1"/>
          </p:nvPr>
        </p:nvSpPr>
        <p:spPr>
          <a:xfrm>
            <a:off x="18369192" y="9056044"/>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18372337" y="12839700"/>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18372337" y="13290312"/>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0"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LOGO</a:t>
            </a:r>
          </a:p>
        </p:txBody>
      </p:sp>
      <p:sp>
        <p:nvSpPr>
          <p:cNvPr id="61"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LOGO</a:t>
            </a:r>
          </a:p>
        </p:txBody>
      </p:sp>
      <p:sp>
        <p:nvSpPr>
          <p:cNvPr id="72"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75"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77"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
        <p:nvSpPr>
          <p:cNvPr id="63" name="Text Placeholder 5"/>
          <p:cNvSpPr>
            <a:spLocks noGrp="1"/>
          </p:cNvSpPr>
          <p:nvPr>
            <p:ph type="body" sz="quarter" idx="9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66" name="Text Placeholder 3"/>
          <p:cNvSpPr>
            <a:spLocks noGrp="1"/>
          </p:cNvSpPr>
          <p:nvPr>
            <p:ph type="body" sz="quarter" idx="10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69" name="Text Placeholder 3"/>
          <p:cNvSpPr>
            <a:spLocks noGrp="1"/>
          </p:cNvSpPr>
          <p:nvPr>
            <p:ph type="body" sz="quarter" idx="116"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78" name="Text Placeholder 3"/>
          <p:cNvSpPr>
            <a:spLocks noGrp="1"/>
          </p:cNvSpPr>
          <p:nvPr>
            <p:ph type="body" sz="quarter" idx="11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79" name="Text Placeholder 3"/>
          <p:cNvSpPr>
            <a:spLocks noGrp="1"/>
          </p:cNvSpPr>
          <p:nvPr>
            <p:ph type="body" sz="quarter" idx="118"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0" name="Text Placeholder 3"/>
          <p:cNvSpPr>
            <a:spLocks noGrp="1"/>
          </p:cNvSpPr>
          <p:nvPr>
            <p:ph type="body" sz="quarter" idx="119"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1" name="Text Placeholder 3"/>
          <p:cNvSpPr>
            <a:spLocks noGrp="1"/>
          </p:cNvSpPr>
          <p:nvPr>
            <p:ph type="body" sz="quarter" idx="120"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2" name="Text Placeholder 3"/>
          <p:cNvSpPr>
            <a:spLocks noGrp="1"/>
          </p:cNvSpPr>
          <p:nvPr>
            <p:ph type="body" sz="quarter" idx="121"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3" name="Text Placeholder 3"/>
          <p:cNvSpPr>
            <a:spLocks noGrp="1"/>
          </p:cNvSpPr>
          <p:nvPr>
            <p:ph type="body" sz="quarter" idx="122"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4" name="Text Placeholder 3"/>
          <p:cNvSpPr>
            <a:spLocks noGrp="1"/>
          </p:cNvSpPr>
          <p:nvPr>
            <p:ph type="body" sz="quarter" idx="123"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5" name="Text Placeholder 3"/>
          <p:cNvSpPr>
            <a:spLocks noGrp="1"/>
          </p:cNvSpPr>
          <p:nvPr>
            <p:ph type="body" sz="quarter" idx="124"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6" name="Text Placeholder 3"/>
          <p:cNvSpPr>
            <a:spLocks noGrp="1"/>
          </p:cNvSpPr>
          <p:nvPr>
            <p:ph type="body" sz="quarter" idx="125"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7"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8"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9"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0"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1"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2"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3"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4"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5"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6"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7"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8" name="Text Placeholder 5"/>
          <p:cNvSpPr>
            <a:spLocks noGrp="1"/>
          </p:cNvSpPr>
          <p:nvPr>
            <p:ph type="body" sz="quarter" idx="13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99" name="Text Placeholder 5"/>
          <p:cNvSpPr>
            <a:spLocks noGrp="1"/>
          </p:cNvSpPr>
          <p:nvPr>
            <p:ph type="body" sz="quarter" idx="13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00" name="Text Placeholder 5"/>
          <p:cNvSpPr>
            <a:spLocks noGrp="1"/>
          </p:cNvSpPr>
          <p:nvPr>
            <p:ph type="body" sz="quarter" idx="13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01" name="Text Placeholder 5"/>
          <p:cNvSpPr>
            <a:spLocks noGrp="1"/>
          </p:cNvSpPr>
          <p:nvPr>
            <p:ph type="body" sz="quarter" idx="13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02" name="Text Placeholder 5"/>
          <p:cNvSpPr>
            <a:spLocks noGrp="1"/>
          </p:cNvSpPr>
          <p:nvPr>
            <p:ph type="body" sz="quarter" idx="140"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03" name="Text Placeholder 5"/>
          <p:cNvSpPr>
            <a:spLocks noGrp="1"/>
          </p:cNvSpPr>
          <p:nvPr>
            <p:ph type="body" sz="quarter" idx="141"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04" name="Text Placeholder 5"/>
          <p:cNvSpPr>
            <a:spLocks noGrp="1"/>
          </p:cNvSpPr>
          <p:nvPr>
            <p:ph type="body" sz="quarter" idx="142"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12" name="Text Placeholder 5"/>
          <p:cNvSpPr>
            <a:spLocks noGrp="1"/>
          </p:cNvSpPr>
          <p:nvPr>
            <p:ph type="body" sz="quarter" idx="143"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13" name="Text Placeholder 5"/>
          <p:cNvSpPr>
            <a:spLocks noGrp="1"/>
          </p:cNvSpPr>
          <p:nvPr>
            <p:ph type="body" sz="quarter" idx="144"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2" name="Text Placeholder 5"/>
          <p:cNvSpPr>
            <a:spLocks noGrp="1"/>
          </p:cNvSpPr>
          <p:nvPr>
            <p:ph type="body" sz="quarter" idx="14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3" name="Text Placeholder 5"/>
          <p:cNvSpPr>
            <a:spLocks noGrp="1"/>
          </p:cNvSpPr>
          <p:nvPr>
            <p:ph type="body" sz="quarter" idx="14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4" name="Text Placeholder 5"/>
          <p:cNvSpPr>
            <a:spLocks noGrp="1"/>
          </p:cNvSpPr>
          <p:nvPr>
            <p:ph type="body" sz="quarter" idx="14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5" name="Text Placeholder 5"/>
          <p:cNvSpPr>
            <a:spLocks noGrp="1"/>
          </p:cNvSpPr>
          <p:nvPr>
            <p:ph type="body" sz="quarter" idx="14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6" name="Text Placeholder 5"/>
          <p:cNvSpPr>
            <a:spLocks noGrp="1"/>
          </p:cNvSpPr>
          <p:nvPr>
            <p:ph type="body" sz="quarter" idx="14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8308" y="3063161"/>
            <a:ext cx="628550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6" name="Text Placeholder 5"/>
          <p:cNvSpPr>
            <a:spLocks noGrp="1"/>
          </p:cNvSpPr>
          <p:nvPr>
            <p:ph type="body" sz="quarter" idx="11" hasCustomPrompt="1"/>
          </p:nvPr>
        </p:nvSpPr>
        <p:spPr>
          <a:xfrm>
            <a:off x="570789" y="2632869"/>
            <a:ext cx="6280547"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567812" y="7540814"/>
            <a:ext cx="628650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0" name="Text Placeholder 5"/>
          <p:cNvSpPr>
            <a:spLocks noGrp="1"/>
          </p:cNvSpPr>
          <p:nvPr>
            <p:ph type="body" sz="quarter" idx="20" hasCustomPrompt="1"/>
          </p:nvPr>
        </p:nvSpPr>
        <p:spPr>
          <a:xfrm>
            <a:off x="570293" y="7106256"/>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OBJECTIVES</a:t>
            </a:r>
          </a:p>
        </p:txBody>
      </p:sp>
      <p:sp>
        <p:nvSpPr>
          <p:cNvPr id="21" name="Text Placeholder 3"/>
          <p:cNvSpPr>
            <a:spLocks noGrp="1"/>
          </p:cNvSpPr>
          <p:nvPr>
            <p:ph type="body" sz="quarter" idx="21" hasCustomPrompt="1"/>
          </p:nvPr>
        </p:nvSpPr>
        <p:spPr>
          <a:xfrm>
            <a:off x="7241977" y="3079512"/>
            <a:ext cx="1295003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2" name="Text Placeholder 5"/>
          <p:cNvSpPr>
            <a:spLocks noGrp="1"/>
          </p:cNvSpPr>
          <p:nvPr>
            <p:ph type="body" sz="quarter" idx="22" hasCustomPrompt="1"/>
          </p:nvPr>
        </p:nvSpPr>
        <p:spPr>
          <a:xfrm>
            <a:off x="7241977" y="2632869"/>
            <a:ext cx="12950031"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(header)  MATERIALS &amp; METHODS</a:t>
            </a:r>
          </a:p>
        </p:txBody>
      </p:sp>
      <p:sp>
        <p:nvSpPr>
          <p:cNvPr id="23" name="Text Placeholder 3"/>
          <p:cNvSpPr>
            <a:spLocks noGrp="1"/>
          </p:cNvSpPr>
          <p:nvPr>
            <p:ph type="body" sz="quarter" idx="23" hasCustomPrompt="1"/>
          </p:nvPr>
        </p:nvSpPr>
        <p:spPr>
          <a:xfrm>
            <a:off x="7241977" y="10987984"/>
            <a:ext cx="129500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4" name="Text Placeholder 5"/>
          <p:cNvSpPr>
            <a:spLocks noGrp="1"/>
          </p:cNvSpPr>
          <p:nvPr>
            <p:ph type="body" sz="quarter" idx="24" hasCustomPrompt="1"/>
          </p:nvPr>
        </p:nvSpPr>
        <p:spPr>
          <a:xfrm>
            <a:off x="7241977" y="10537372"/>
            <a:ext cx="12950031"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RESULTS</a:t>
            </a:r>
          </a:p>
        </p:txBody>
      </p:sp>
      <p:sp>
        <p:nvSpPr>
          <p:cNvPr id="25" name="Text Placeholder 5"/>
          <p:cNvSpPr>
            <a:spLocks noGrp="1"/>
          </p:cNvSpPr>
          <p:nvPr>
            <p:ph type="body" sz="quarter" idx="25" hasCustomPrompt="1"/>
          </p:nvPr>
        </p:nvSpPr>
        <p:spPr>
          <a:xfrm>
            <a:off x="20600583" y="2632869"/>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CONCLUSIONS</a:t>
            </a:r>
          </a:p>
        </p:txBody>
      </p:sp>
      <p:sp>
        <p:nvSpPr>
          <p:cNvPr id="26" name="Text Placeholder 3"/>
          <p:cNvSpPr>
            <a:spLocks noGrp="1"/>
          </p:cNvSpPr>
          <p:nvPr>
            <p:ph type="body" sz="quarter" idx="26" hasCustomPrompt="1"/>
          </p:nvPr>
        </p:nvSpPr>
        <p:spPr>
          <a:xfrm>
            <a:off x="20600583" y="3083481"/>
            <a:ext cx="6279386"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7" name="Text Placeholder 5"/>
          <p:cNvSpPr>
            <a:spLocks noGrp="1"/>
          </p:cNvSpPr>
          <p:nvPr>
            <p:ph type="body" sz="quarter" idx="27" hasCustomPrompt="1"/>
          </p:nvPr>
        </p:nvSpPr>
        <p:spPr>
          <a:xfrm>
            <a:off x="20600583" y="7136368"/>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REFERENCES</a:t>
            </a:r>
          </a:p>
        </p:txBody>
      </p:sp>
      <p:sp>
        <p:nvSpPr>
          <p:cNvPr id="28" name="Text Placeholder 3"/>
          <p:cNvSpPr>
            <a:spLocks noGrp="1"/>
          </p:cNvSpPr>
          <p:nvPr>
            <p:ph type="body" sz="quarter" idx="28" hasCustomPrompt="1"/>
          </p:nvPr>
        </p:nvSpPr>
        <p:spPr>
          <a:xfrm>
            <a:off x="20599011" y="7586980"/>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9" name="Text Placeholder 5"/>
          <p:cNvSpPr>
            <a:spLocks noGrp="1"/>
          </p:cNvSpPr>
          <p:nvPr>
            <p:ph type="body" sz="quarter" idx="29" hasCustomPrompt="1"/>
          </p:nvPr>
        </p:nvSpPr>
        <p:spPr>
          <a:xfrm>
            <a:off x="20600583" y="12839700"/>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20599011" y="13290312"/>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58"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LOGO</a:t>
            </a:r>
          </a:p>
        </p:txBody>
      </p:sp>
      <p:sp>
        <p:nvSpPr>
          <p:cNvPr id="59"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LOGO</a:t>
            </a:r>
          </a:p>
        </p:txBody>
      </p:sp>
      <p:sp>
        <p:nvSpPr>
          <p:cNvPr id="83"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84"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85"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
        <p:nvSpPr>
          <p:cNvPr id="70" name="Text Placeholder 5"/>
          <p:cNvSpPr>
            <a:spLocks noGrp="1"/>
          </p:cNvSpPr>
          <p:nvPr>
            <p:ph type="body" sz="quarter" idx="9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81" name="Text Placeholder 3"/>
          <p:cNvSpPr>
            <a:spLocks noGrp="1"/>
          </p:cNvSpPr>
          <p:nvPr>
            <p:ph type="body" sz="quarter" idx="10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2" name="Text Placeholder 3"/>
          <p:cNvSpPr>
            <a:spLocks noGrp="1"/>
          </p:cNvSpPr>
          <p:nvPr>
            <p:ph type="body" sz="quarter" idx="116"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6" name="Text Placeholder 3"/>
          <p:cNvSpPr>
            <a:spLocks noGrp="1"/>
          </p:cNvSpPr>
          <p:nvPr>
            <p:ph type="body" sz="quarter" idx="11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7" name="Text Placeholder 3"/>
          <p:cNvSpPr>
            <a:spLocks noGrp="1"/>
          </p:cNvSpPr>
          <p:nvPr>
            <p:ph type="body" sz="quarter" idx="118"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8" name="Text Placeholder 3"/>
          <p:cNvSpPr>
            <a:spLocks noGrp="1"/>
          </p:cNvSpPr>
          <p:nvPr>
            <p:ph type="body" sz="quarter" idx="119"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9" name="Text Placeholder 3"/>
          <p:cNvSpPr>
            <a:spLocks noGrp="1"/>
          </p:cNvSpPr>
          <p:nvPr>
            <p:ph type="body" sz="quarter" idx="120"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90" name="Text Placeholder 3"/>
          <p:cNvSpPr>
            <a:spLocks noGrp="1"/>
          </p:cNvSpPr>
          <p:nvPr>
            <p:ph type="body" sz="quarter" idx="121"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2" name="Text Placeholder 3"/>
          <p:cNvSpPr>
            <a:spLocks noGrp="1"/>
          </p:cNvSpPr>
          <p:nvPr>
            <p:ph type="body" sz="quarter" idx="122"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3" name="Text Placeholder 3"/>
          <p:cNvSpPr>
            <a:spLocks noGrp="1"/>
          </p:cNvSpPr>
          <p:nvPr>
            <p:ph type="body" sz="quarter" idx="123"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4" name="Text Placeholder 3"/>
          <p:cNvSpPr>
            <a:spLocks noGrp="1"/>
          </p:cNvSpPr>
          <p:nvPr>
            <p:ph type="body" sz="quarter" idx="124"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5" name="Text Placeholder 3"/>
          <p:cNvSpPr>
            <a:spLocks noGrp="1"/>
          </p:cNvSpPr>
          <p:nvPr>
            <p:ph type="body" sz="quarter" idx="125"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6"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07"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08"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09"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0"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1"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3"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4"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5"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6"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7" name="Text Placeholder 5"/>
          <p:cNvSpPr>
            <a:spLocks noGrp="1"/>
          </p:cNvSpPr>
          <p:nvPr>
            <p:ph type="body" sz="quarter" idx="13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18" name="Text Placeholder 5"/>
          <p:cNvSpPr>
            <a:spLocks noGrp="1"/>
          </p:cNvSpPr>
          <p:nvPr>
            <p:ph type="body" sz="quarter" idx="13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19" name="Text Placeholder 5"/>
          <p:cNvSpPr>
            <a:spLocks noGrp="1"/>
          </p:cNvSpPr>
          <p:nvPr>
            <p:ph type="body" sz="quarter" idx="13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26" name="Text Placeholder 5"/>
          <p:cNvSpPr>
            <a:spLocks noGrp="1"/>
          </p:cNvSpPr>
          <p:nvPr>
            <p:ph type="body" sz="quarter" idx="13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27" name="Text Placeholder 5"/>
          <p:cNvSpPr>
            <a:spLocks noGrp="1"/>
          </p:cNvSpPr>
          <p:nvPr>
            <p:ph type="body" sz="quarter" idx="140"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28" name="Text Placeholder 5"/>
          <p:cNvSpPr>
            <a:spLocks noGrp="1"/>
          </p:cNvSpPr>
          <p:nvPr>
            <p:ph type="body" sz="quarter" idx="141"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29" name="Text Placeholder 5"/>
          <p:cNvSpPr>
            <a:spLocks noGrp="1"/>
          </p:cNvSpPr>
          <p:nvPr>
            <p:ph type="body" sz="quarter" idx="142"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0" name="Text Placeholder 5"/>
          <p:cNvSpPr>
            <a:spLocks noGrp="1"/>
          </p:cNvSpPr>
          <p:nvPr>
            <p:ph type="body" sz="quarter" idx="143"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1" name="Text Placeholder 5"/>
          <p:cNvSpPr>
            <a:spLocks noGrp="1"/>
          </p:cNvSpPr>
          <p:nvPr>
            <p:ph type="body" sz="quarter" idx="144"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2" name="Text Placeholder 5"/>
          <p:cNvSpPr>
            <a:spLocks noGrp="1"/>
          </p:cNvSpPr>
          <p:nvPr>
            <p:ph type="body" sz="quarter" idx="14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3" name="Text Placeholder 5"/>
          <p:cNvSpPr>
            <a:spLocks noGrp="1"/>
          </p:cNvSpPr>
          <p:nvPr>
            <p:ph type="body" sz="quarter" idx="14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4" name="Text Placeholder 5"/>
          <p:cNvSpPr>
            <a:spLocks noGrp="1"/>
          </p:cNvSpPr>
          <p:nvPr>
            <p:ph type="body" sz="quarter" idx="14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5" name="Text Placeholder 5"/>
          <p:cNvSpPr>
            <a:spLocks noGrp="1"/>
          </p:cNvSpPr>
          <p:nvPr>
            <p:ph type="body" sz="quarter" idx="14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6" name="Text Placeholder 5"/>
          <p:cNvSpPr>
            <a:spLocks noGrp="1"/>
          </p:cNvSpPr>
          <p:nvPr>
            <p:ph type="body" sz="quarter" idx="14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429000" y="2693671"/>
            <a:ext cx="20574000" cy="5730240"/>
          </a:xfrm>
        </p:spPr>
        <p:txBody>
          <a:bodyPr anchor="b"/>
          <a:lstStyle>
            <a:lvl1pPr algn="ctr">
              <a:defRPr sz="13500"/>
            </a:lvl1pPr>
          </a:lstStyle>
          <a:p>
            <a:r>
              <a:rPr lang="en-US"/>
              <a:t>Click to edit Master title style</a:t>
            </a:r>
          </a:p>
        </p:txBody>
      </p:sp>
      <p:sp>
        <p:nvSpPr>
          <p:cNvPr id="3" name="Subtitle 2"/>
          <p:cNvSpPr>
            <a:spLocks noGrp="1"/>
          </p:cNvSpPr>
          <p:nvPr>
            <p:ph type="subTitle" idx="1"/>
          </p:nvPr>
        </p:nvSpPr>
        <p:spPr>
          <a:xfrm>
            <a:off x="3429000" y="8644891"/>
            <a:ext cx="20574000" cy="3973829"/>
          </a:xfrm>
        </p:spPr>
        <p:txBody>
          <a:bodyPr/>
          <a:lstStyle>
            <a:lvl1pPr marL="0" indent="0" algn="ctr">
              <a:buNone/>
              <a:defRPr sz="5400"/>
            </a:lvl1pPr>
            <a:lvl2pPr marL="1028700" indent="0" algn="ctr">
              <a:buNone/>
              <a:defRPr sz="4500"/>
            </a:lvl2pPr>
            <a:lvl3pPr marL="2057400" indent="0" algn="ctr">
              <a:buNone/>
              <a:defRPr sz="4050"/>
            </a:lvl3pPr>
            <a:lvl4pPr marL="3086100" indent="0" algn="ctr">
              <a:buNone/>
              <a:defRPr sz="3600"/>
            </a:lvl4pPr>
            <a:lvl5pPr marL="4114800" indent="0" algn="ctr">
              <a:buNone/>
              <a:defRPr sz="3600"/>
            </a:lvl5pPr>
            <a:lvl6pPr marL="5143500" indent="0" algn="ctr">
              <a:buNone/>
              <a:defRPr sz="3600"/>
            </a:lvl6pPr>
            <a:lvl7pPr marL="6172200" indent="0" algn="ctr">
              <a:buNone/>
              <a:defRPr sz="3600"/>
            </a:lvl7pPr>
            <a:lvl8pPr marL="7200900" indent="0" algn="ctr">
              <a:buNone/>
              <a:defRPr sz="3600"/>
            </a:lvl8pPr>
            <a:lvl9pPr marL="8229600" indent="0" algn="ctr">
              <a:buNone/>
              <a:defRPr sz="3600"/>
            </a:lvl9pPr>
          </a:lstStyle>
          <a:p>
            <a:r>
              <a:rPr lang="en-US"/>
              <a:t>Click to edit Master subtitle style</a:t>
            </a:r>
          </a:p>
        </p:txBody>
      </p:sp>
      <p:sp>
        <p:nvSpPr>
          <p:cNvPr id="4" name="Date Placeholder 3"/>
          <p:cNvSpPr>
            <a:spLocks noGrp="1"/>
          </p:cNvSpPr>
          <p:nvPr>
            <p:ph type="dt" sz="half" idx="10"/>
          </p:nvPr>
        </p:nvSpPr>
        <p:spPr/>
        <p:txBody>
          <a:bodyPr/>
          <a:lstStyle/>
          <a:p>
            <a:fld id="{4AAD347D-5ACD-4C99-B74B-A9C85AD731AF}" type="datetimeFigureOut">
              <a:rPr lang="en-US" smtClean="0"/>
              <a:t>2/16/2018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915492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09A250-FF31-4206-8172-F9D3106AACB1}" type="datetimeFigureOut">
              <a:rPr lang="en-US" smtClean="0"/>
              <a:t>2/16/2018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917449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871663" y="4103372"/>
            <a:ext cx="23660100" cy="6846569"/>
          </a:xfrm>
        </p:spPr>
        <p:txBody>
          <a:bodyPr anchor="b"/>
          <a:lstStyle>
            <a:lvl1pPr>
              <a:defRPr sz="13500"/>
            </a:lvl1pPr>
          </a:lstStyle>
          <a:p>
            <a:r>
              <a:rPr lang="en-US"/>
              <a:t>Click to edit Master title style</a:t>
            </a:r>
          </a:p>
        </p:txBody>
      </p:sp>
      <p:sp>
        <p:nvSpPr>
          <p:cNvPr id="3" name="Text Placeholder 2"/>
          <p:cNvSpPr>
            <a:spLocks noGrp="1"/>
          </p:cNvSpPr>
          <p:nvPr>
            <p:ph type="body" idx="1"/>
          </p:nvPr>
        </p:nvSpPr>
        <p:spPr>
          <a:xfrm>
            <a:off x="1871663" y="11014712"/>
            <a:ext cx="23660100" cy="3600449"/>
          </a:xfrm>
        </p:spPr>
        <p:txBody>
          <a:bodyPr/>
          <a:lstStyle>
            <a:lvl1pPr marL="0" indent="0">
              <a:buNone/>
              <a:defRPr sz="5400">
                <a:solidFill>
                  <a:schemeClr val="tx1">
                    <a:tint val="75000"/>
                  </a:schemeClr>
                </a:solidFill>
              </a:defRPr>
            </a:lvl1pPr>
            <a:lvl2pPr marL="1028700" indent="0">
              <a:buNone/>
              <a:defRPr sz="4500">
                <a:solidFill>
                  <a:schemeClr val="tx1">
                    <a:tint val="75000"/>
                  </a:schemeClr>
                </a:solidFill>
              </a:defRPr>
            </a:lvl2pPr>
            <a:lvl3pPr marL="2057400" indent="0">
              <a:buNone/>
              <a:defRPr sz="4050">
                <a:solidFill>
                  <a:schemeClr val="tx1">
                    <a:tint val="75000"/>
                  </a:schemeClr>
                </a:solidFill>
              </a:defRPr>
            </a:lvl3pPr>
            <a:lvl4pPr marL="3086100" indent="0">
              <a:buNone/>
              <a:defRPr sz="3600">
                <a:solidFill>
                  <a:schemeClr val="tx1">
                    <a:tint val="75000"/>
                  </a:schemeClr>
                </a:solidFill>
              </a:defRPr>
            </a:lvl4pPr>
            <a:lvl5pPr marL="4114800" indent="0">
              <a:buNone/>
              <a:defRPr sz="3600">
                <a:solidFill>
                  <a:schemeClr val="tx1">
                    <a:tint val="75000"/>
                  </a:schemeClr>
                </a:solidFill>
              </a:defRPr>
            </a:lvl5pPr>
            <a:lvl6pPr marL="5143500" indent="0">
              <a:buNone/>
              <a:defRPr sz="3600">
                <a:solidFill>
                  <a:schemeClr val="tx1">
                    <a:tint val="75000"/>
                  </a:schemeClr>
                </a:solidFill>
              </a:defRPr>
            </a:lvl6pPr>
            <a:lvl7pPr marL="6172200" indent="0">
              <a:buNone/>
              <a:defRPr sz="3600">
                <a:solidFill>
                  <a:schemeClr val="tx1">
                    <a:tint val="75000"/>
                  </a:schemeClr>
                </a:solidFill>
              </a:defRPr>
            </a:lvl7pPr>
            <a:lvl8pPr marL="7200900" indent="0">
              <a:buNone/>
              <a:defRPr sz="3600">
                <a:solidFill>
                  <a:schemeClr val="tx1">
                    <a:tint val="75000"/>
                  </a:schemeClr>
                </a:solidFill>
              </a:defRPr>
            </a:lvl8pPr>
            <a:lvl9pPr marL="8229600" indent="0">
              <a:buNone/>
              <a:defRPr sz="3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smtClean="0"/>
              <a:t>2/16/2018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00409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885950" y="4381500"/>
            <a:ext cx="11658600" cy="104432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3887450" y="4381500"/>
            <a:ext cx="11658600" cy="104432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96027F-7875-4030-9381-8BD8C4F21935}" type="datetimeFigureOut">
              <a:rPr lang="en-US" smtClean="0"/>
              <a:t>2/16/2018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867050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889523" y="876301"/>
            <a:ext cx="23660100" cy="3181351"/>
          </a:xfrm>
        </p:spPr>
        <p:txBody>
          <a:bodyPr/>
          <a:lstStyle/>
          <a:p>
            <a:r>
              <a:rPr lang="en-US"/>
              <a:t>Click to edit Master title style</a:t>
            </a:r>
          </a:p>
        </p:txBody>
      </p:sp>
      <p:sp>
        <p:nvSpPr>
          <p:cNvPr id="3" name="Text Placeholder 2"/>
          <p:cNvSpPr>
            <a:spLocks noGrp="1"/>
          </p:cNvSpPr>
          <p:nvPr>
            <p:ph type="body" idx="1"/>
          </p:nvPr>
        </p:nvSpPr>
        <p:spPr>
          <a:xfrm>
            <a:off x="1889524" y="4034791"/>
            <a:ext cx="11605021" cy="1977389"/>
          </a:xfrm>
        </p:spPr>
        <p:txBody>
          <a:bodyPr anchor="b"/>
          <a:lstStyle>
            <a:lvl1pPr marL="0" indent="0">
              <a:buNone/>
              <a:defRPr sz="5400" b="1"/>
            </a:lvl1pPr>
            <a:lvl2pPr marL="1028700" indent="0">
              <a:buNone/>
              <a:defRPr sz="4500" b="1"/>
            </a:lvl2pPr>
            <a:lvl3pPr marL="2057400" indent="0">
              <a:buNone/>
              <a:defRPr sz="4050" b="1"/>
            </a:lvl3pPr>
            <a:lvl4pPr marL="3086100" indent="0">
              <a:buNone/>
              <a:defRPr sz="3600" b="1"/>
            </a:lvl4pPr>
            <a:lvl5pPr marL="4114800" indent="0">
              <a:buNone/>
              <a:defRPr sz="3600" b="1"/>
            </a:lvl5pPr>
            <a:lvl6pPr marL="5143500" indent="0">
              <a:buNone/>
              <a:defRPr sz="3600" b="1"/>
            </a:lvl6pPr>
            <a:lvl7pPr marL="6172200" indent="0">
              <a:buNone/>
              <a:defRPr sz="3600" b="1"/>
            </a:lvl7pPr>
            <a:lvl8pPr marL="7200900" indent="0">
              <a:buNone/>
              <a:defRPr sz="3600" b="1"/>
            </a:lvl8pPr>
            <a:lvl9pPr marL="8229600" indent="0">
              <a:buNone/>
              <a:defRPr sz="3600" b="1"/>
            </a:lvl9pPr>
          </a:lstStyle>
          <a:p>
            <a:pPr lvl="0"/>
            <a:r>
              <a:rPr lang="en-US"/>
              <a:t>Edit Master text styles</a:t>
            </a:r>
          </a:p>
        </p:txBody>
      </p:sp>
      <p:sp>
        <p:nvSpPr>
          <p:cNvPr id="4" name="Content Placeholder 3"/>
          <p:cNvSpPr>
            <a:spLocks noGrp="1"/>
          </p:cNvSpPr>
          <p:nvPr>
            <p:ph sz="half" idx="2"/>
          </p:nvPr>
        </p:nvSpPr>
        <p:spPr>
          <a:xfrm>
            <a:off x="1889524" y="6012180"/>
            <a:ext cx="11605021" cy="88430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3887450" y="4034791"/>
            <a:ext cx="11662173" cy="1977389"/>
          </a:xfrm>
        </p:spPr>
        <p:txBody>
          <a:bodyPr anchor="b"/>
          <a:lstStyle>
            <a:lvl1pPr marL="0" indent="0">
              <a:buNone/>
              <a:defRPr sz="5400" b="1"/>
            </a:lvl1pPr>
            <a:lvl2pPr marL="1028700" indent="0">
              <a:buNone/>
              <a:defRPr sz="4500" b="1"/>
            </a:lvl2pPr>
            <a:lvl3pPr marL="2057400" indent="0">
              <a:buNone/>
              <a:defRPr sz="4050" b="1"/>
            </a:lvl3pPr>
            <a:lvl4pPr marL="3086100" indent="0">
              <a:buNone/>
              <a:defRPr sz="3600" b="1"/>
            </a:lvl4pPr>
            <a:lvl5pPr marL="4114800" indent="0">
              <a:buNone/>
              <a:defRPr sz="3600" b="1"/>
            </a:lvl5pPr>
            <a:lvl6pPr marL="5143500" indent="0">
              <a:buNone/>
              <a:defRPr sz="3600" b="1"/>
            </a:lvl6pPr>
            <a:lvl7pPr marL="6172200" indent="0">
              <a:buNone/>
              <a:defRPr sz="3600" b="1"/>
            </a:lvl7pPr>
            <a:lvl8pPr marL="7200900" indent="0">
              <a:buNone/>
              <a:defRPr sz="3600" b="1"/>
            </a:lvl8pPr>
            <a:lvl9pPr marL="8229600" indent="0">
              <a:buNone/>
              <a:defRPr sz="3600" b="1"/>
            </a:lvl9pPr>
          </a:lstStyle>
          <a:p>
            <a:pPr lvl="0"/>
            <a:r>
              <a:rPr lang="en-US"/>
              <a:t>Edit Master text styles</a:t>
            </a:r>
          </a:p>
        </p:txBody>
      </p:sp>
      <p:sp>
        <p:nvSpPr>
          <p:cNvPr id="6" name="Content Placeholder 5"/>
          <p:cNvSpPr>
            <a:spLocks noGrp="1"/>
          </p:cNvSpPr>
          <p:nvPr>
            <p:ph sz="quarter" idx="4"/>
          </p:nvPr>
        </p:nvSpPr>
        <p:spPr>
          <a:xfrm>
            <a:off x="13887450" y="6012180"/>
            <a:ext cx="11662173" cy="88430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96027F-7875-4030-9381-8BD8C4F21935}" type="datetimeFigureOut">
              <a:rPr lang="en-US" smtClean="0"/>
              <a:t>2/16/2018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873319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509A250-FF31-4206-8172-F9D3106AACB1}" type="datetimeFigureOut">
              <a:rPr lang="en-US" smtClean="0"/>
              <a:t>2/16/2018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07707764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4.jpe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hyperlink" Target="http://www.facebook.com/pages/PosterPresentationscom/217914411419?v=app_4949752878&amp;ref=ts" TargetMode="External"/><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hyperlink" Target="http://www.facebook.com/pages/PosterPresentationscom/217914411419?v=app_4949752878&amp;ref=ts" TargetMode="External"/><Relationship Id="rId4"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3.xml"/><Relationship Id="rId6" Type="http://schemas.openxmlformats.org/officeDocument/2006/relationships/image" Target="../media/image4.jpeg"/><Relationship Id="rId5" Type="http://schemas.openxmlformats.org/officeDocument/2006/relationships/hyperlink" Target="http://www.facebook.com/pages/PosterPresentationscom/217914411419?v=app_4949752878&amp;ref=ts" TargetMode="External"/><Relationship Id="rId4" Type="http://schemas.openxmlformats.org/officeDocument/2006/relationships/image" Target="../media/image3.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theme" Target="../theme/theme4.xml"/><Relationship Id="rId18" Type="http://schemas.openxmlformats.org/officeDocument/2006/relationships/image" Target="../media/image2.png"/><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17" Type="http://schemas.openxmlformats.org/officeDocument/2006/relationships/image" Target="../media/image4.jpeg"/><Relationship Id="rId2" Type="http://schemas.openxmlformats.org/officeDocument/2006/relationships/slideLayout" Target="../slideLayouts/slideLayout5.xml"/><Relationship Id="rId16" Type="http://schemas.openxmlformats.org/officeDocument/2006/relationships/hyperlink" Target="http://www.facebook.com/pages/PosterPresentationscom/217914411419?v=app_4949752878&amp;ref=ts" TargetMode="Externa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5" Type="http://schemas.openxmlformats.org/officeDocument/2006/relationships/image" Target="../media/image3.png"/><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26" name="Rectangle 33"/>
          <p:cNvSpPr>
            <a:spLocks noChangeArrowheads="1"/>
          </p:cNvSpPr>
          <p:nvPr userDrawn="1"/>
        </p:nvSpPr>
        <p:spPr bwMode="auto">
          <a:xfrm>
            <a:off x="20570825"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9" name="Rectangle 28"/>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a:solidFill>
                  <a:schemeClr val="bg1"/>
                </a:solidFill>
                <a:latin typeface="Trebuchet MS" pitchFamily="34" charset="0"/>
              </a:rPr>
              <a:t>QUICK DESIGN</a:t>
            </a:r>
            <a:r>
              <a:rPr lang="en-US" sz="2500" b="1" baseline="0" dirty="0">
                <a:solidFill>
                  <a:schemeClr val="bg1"/>
                </a:solidFill>
                <a:latin typeface="Trebuchet MS" pitchFamily="34" charset="0"/>
              </a:rPr>
              <a:t> </a:t>
            </a:r>
            <a:r>
              <a:rPr lang="en-US" sz="2500" b="1" dirty="0">
                <a:solidFill>
                  <a:schemeClr val="bg1"/>
                </a:solidFill>
                <a:latin typeface="Trebuchet MS" pitchFamily="34" charset="0"/>
              </a:rPr>
              <a:t>GUIDE</a:t>
            </a:r>
          </a:p>
          <a:p>
            <a:pPr algn="ctr"/>
            <a:r>
              <a:rPr lang="en-US" sz="2300" b="1" dirty="0">
                <a:solidFill>
                  <a:srgbClr val="FFFF00"/>
                </a:solidFill>
                <a:latin typeface="Trebuchet MS" pitchFamily="34" charset="0"/>
              </a:rPr>
              <a:t>(--THIS SECTION DOES NOT PRINT--)</a:t>
            </a:r>
          </a:p>
          <a:p>
            <a:pPr algn="ctr"/>
            <a:endParaRPr lang="en-US" sz="1800" b="1" dirty="0">
              <a:latin typeface="Trebuchet MS" pitchFamily="34" charset="0"/>
            </a:endParaRPr>
          </a:p>
          <a:p>
            <a:pPr defTabSz="3765639"/>
            <a:r>
              <a:rPr lang="en-US" sz="1800" dirty="0">
                <a:latin typeface="Trebuchet MS" pitchFamily="34" charset="0"/>
              </a:rPr>
              <a:t>This PowerPoint</a:t>
            </a:r>
            <a:r>
              <a:rPr lang="en-US" sz="1800" baseline="0" dirty="0">
                <a:latin typeface="Trebuchet MS" pitchFamily="34" charset="0"/>
              </a:rPr>
              <a:t> </a:t>
            </a:r>
            <a:r>
              <a:rPr lang="en-US" sz="1800" dirty="0">
                <a:latin typeface="Trebuchet MS" pitchFamily="34" charset="0"/>
              </a:rPr>
              <a:t>2007 template produces</a:t>
            </a:r>
            <a:r>
              <a:rPr lang="en-US" sz="1800" baseline="0" dirty="0">
                <a:latin typeface="Trebuchet MS" pitchFamily="34" charset="0"/>
              </a:rPr>
              <a:t> </a:t>
            </a:r>
            <a:r>
              <a:rPr lang="en-US" sz="1800" dirty="0">
                <a:latin typeface="Trebuchet MS" pitchFamily="34" charset="0"/>
              </a:rPr>
              <a:t>a 36”x60” professional  poster</a:t>
            </a:r>
            <a:r>
              <a:rPr lang="en-US" sz="1800">
                <a:latin typeface="Trebuchet MS" pitchFamily="34" charset="0"/>
              </a:rPr>
              <a:t>. You</a:t>
            </a:r>
            <a:r>
              <a:rPr lang="en-US" sz="1800" baseline="0">
                <a:latin typeface="Trebuchet MS" pitchFamily="34" charset="0"/>
              </a:rPr>
              <a:t> can u</a:t>
            </a:r>
            <a:r>
              <a:rPr lang="en-US" sz="1800">
                <a:latin typeface="Trebuchet MS" pitchFamily="34" charset="0"/>
              </a:rPr>
              <a:t>se</a:t>
            </a:r>
            <a:r>
              <a:rPr lang="en-US" sz="1800" baseline="0">
                <a:latin typeface="Trebuchet MS" pitchFamily="34" charset="0"/>
              </a:rPr>
              <a:t> it to create your research poster and </a:t>
            </a:r>
            <a:r>
              <a:rPr lang="en-US" sz="1800">
                <a:latin typeface="Trebuchet MS" pitchFamily="34" charset="0"/>
              </a:rPr>
              <a:t>save valuable time placing titles, subtitles,</a:t>
            </a:r>
            <a:r>
              <a:rPr lang="en-US" sz="1800" baseline="0">
                <a:latin typeface="Trebuchet MS" pitchFamily="34" charset="0"/>
              </a:rPr>
              <a:t> text, and graphics</a:t>
            </a:r>
            <a:r>
              <a:rPr lang="en-US" sz="1800">
                <a:latin typeface="Trebuchet MS" pitchFamily="34" charset="0"/>
              </a:rPr>
              <a:t>. </a:t>
            </a:r>
            <a:endParaRPr lang="en-US" sz="1800" dirty="0">
              <a:latin typeface="Trebuchet MS" pitchFamily="34" charset="0"/>
            </a:endParaRPr>
          </a:p>
          <a:p>
            <a:pPr defTabSz="4389219"/>
            <a:endParaRPr lang="en-US" sz="1800" dirty="0">
              <a:latin typeface="Trebuchet MS" pitchFamily="34" charset="0"/>
            </a:endParaRPr>
          </a:p>
          <a:p>
            <a:pPr defTabSz="4389219"/>
            <a:r>
              <a:rPr lang="en-US" sz="1800" dirty="0">
                <a:latin typeface="Trebuchet MS" pitchFamily="34" charset="0"/>
              </a:rPr>
              <a:t>We provide a series of online tutorials that will guide you through the poster design process and answer your poster production questions. </a:t>
            </a:r>
          </a:p>
          <a:p>
            <a:pPr defTabSz="4389219"/>
            <a:endParaRPr lang="en-US" sz="1800" dirty="0">
              <a:latin typeface="Trebuchet MS" pitchFamily="34" charset="0"/>
            </a:endParaRPr>
          </a:p>
          <a:p>
            <a:pPr defTabSz="4389219"/>
            <a:r>
              <a:rPr lang="en-US" sz="1800" dirty="0">
                <a:latin typeface="Trebuchet MS" pitchFamily="34" charset="0"/>
              </a:rPr>
              <a:t>To view our template tutorials, go online to </a:t>
            </a:r>
            <a:r>
              <a:rPr lang="en-US" sz="1800" b="1" dirty="0">
                <a:solidFill>
                  <a:srgbClr val="FFFF00"/>
                </a:solidFill>
                <a:latin typeface="Trebuchet MS" pitchFamily="34" charset="0"/>
              </a:rPr>
              <a:t>PosterPresentations.com </a:t>
            </a:r>
            <a:r>
              <a:rPr lang="en-US" sz="1800" dirty="0">
                <a:latin typeface="Trebuchet MS" pitchFamily="34" charset="0"/>
              </a:rPr>
              <a:t>and click on </a:t>
            </a:r>
            <a:r>
              <a:rPr lang="en-US" sz="1800" dirty="0">
                <a:solidFill>
                  <a:srgbClr val="FFFF00"/>
                </a:solidFill>
                <a:latin typeface="Trebuchet MS" pitchFamily="34" charset="0"/>
              </a:rPr>
              <a:t>HELP DESK.</a:t>
            </a:r>
          </a:p>
          <a:p>
            <a:pPr defTabSz="4389219"/>
            <a:endParaRPr lang="en-US" sz="1800" dirty="0">
              <a:latin typeface="Trebuchet MS" pitchFamily="34" charset="0"/>
            </a:endParaRPr>
          </a:p>
          <a:p>
            <a:pPr defTabSz="4389219"/>
            <a:r>
              <a:rPr lang="en-US" sz="1800" dirty="0">
                <a:latin typeface="Trebuchet MS" pitchFamily="34" charset="0"/>
              </a:rPr>
              <a:t>When</a:t>
            </a:r>
            <a:r>
              <a:rPr lang="en-US" sz="1800" baseline="0" dirty="0">
                <a:latin typeface="Trebuchet MS" pitchFamily="34" charset="0"/>
              </a:rPr>
              <a:t> you are ready to</a:t>
            </a:r>
            <a:r>
              <a:rPr lang="en-US" sz="1800" dirty="0">
                <a:latin typeface="Trebuchet MS" pitchFamily="34" charset="0"/>
              </a:rPr>
              <a:t> </a:t>
            </a:r>
            <a:r>
              <a:rPr lang="en-US" sz="1800" baseline="0" dirty="0">
                <a:latin typeface="Trebuchet MS" pitchFamily="34" charset="0"/>
              </a:rPr>
              <a:t> print your poster</a:t>
            </a:r>
            <a:r>
              <a:rPr lang="en-US" sz="1800" dirty="0">
                <a:latin typeface="Trebuchet MS" pitchFamily="34" charset="0"/>
              </a:rPr>
              <a:t>,</a:t>
            </a:r>
            <a:r>
              <a:rPr lang="en-US" sz="1800" baseline="0" dirty="0">
                <a:latin typeface="Trebuchet MS" pitchFamily="34" charset="0"/>
              </a:rPr>
              <a:t> go online to</a:t>
            </a:r>
            <a:r>
              <a:rPr lang="en-US" sz="2000" baseline="0" dirty="0">
                <a:latin typeface="Trebuchet MS" pitchFamily="34" charset="0"/>
              </a:rPr>
              <a:t> </a:t>
            </a:r>
            <a:r>
              <a:rPr lang="en-US" sz="2400" b="1" dirty="0">
                <a:solidFill>
                  <a:srgbClr val="FFFF00"/>
                </a:solidFill>
                <a:latin typeface="Trebuchet MS" pitchFamily="34" charset="0"/>
              </a:rPr>
              <a:t>PosterPresentations.com</a:t>
            </a:r>
            <a:r>
              <a:rPr lang="en-US" sz="2400" b="1" dirty="0">
                <a:solidFill>
                  <a:schemeClr val="bg1"/>
                </a:solidFill>
                <a:latin typeface="Trebuchet MS" pitchFamily="34" charset="0"/>
              </a:rPr>
              <a:t>.</a:t>
            </a:r>
            <a:br>
              <a:rPr lang="en-US" sz="1800" dirty="0">
                <a:latin typeface="Trebuchet MS" pitchFamily="34" charset="0"/>
              </a:rPr>
            </a:br>
            <a:endParaRPr lang="en-US" sz="1800" dirty="0">
              <a:latin typeface="Trebuchet MS" pitchFamily="34" charset="0"/>
            </a:endParaRPr>
          </a:p>
          <a:p>
            <a:pPr algn="l" defTabSz="3765639"/>
            <a:r>
              <a:rPr lang="en-US" sz="1800" b="1" dirty="0">
                <a:solidFill>
                  <a:schemeClr val="bg1"/>
                </a:solidFill>
                <a:latin typeface="Trebuchet MS" pitchFamily="34" charset="0"/>
              </a:rPr>
              <a:t>Need</a:t>
            </a:r>
            <a:r>
              <a:rPr lang="en-US" sz="1800" b="1" baseline="0" dirty="0">
                <a:solidFill>
                  <a:schemeClr val="bg1"/>
                </a:solidFill>
                <a:latin typeface="Trebuchet MS" pitchFamily="34" charset="0"/>
              </a:rPr>
              <a:t> Assistance?  </a:t>
            </a:r>
            <a:r>
              <a:rPr lang="en-US" sz="2400" b="1" baseline="0" dirty="0">
                <a:solidFill>
                  <a:srgbClr val="FFFF00"/>
                </a:solidFill>
                <a:latin typeface="Trebuchet MS" pitchFamily="34" charset="0"/>
              </a:rPr>
              <a:t>Call  us at </a:t>
            </a:r>
            <a:r>
              <a:rPr lang="en-US" sz="2400" b="1" dirty="0">
                <a:solidFill>
                  <a:srgbClr val="FFFF00"/>
                </a:solidFill>
                <a:latin typeface="Trebuchet MS" pitchFamily="34" charset="0"/>
              </a:rPr>
              <a:t>1.866.649.3004</a:t>
            </a:r>
          </a:p>
          <a:p>
            <a:pPr defTabSz="2508125"/>
            <a:r>
              <a:rPr lang="en-US" sz="1800" dirty="0">
                <a:latin typeface="Trebuchet MS" pitchFamily="34" charset="0"/>
              </a:rPr>
              <a:t> </a:t>
            </a:r>
            <a:endParaRPr lang="en-US" sz="2300" b="1" dirty="0">
              <a:solidFill>
                <a:srgbClr val="FFFF00"/>
              </a:solidFill>
              <a:latin typeface="Trebuchet MS" pitchFamily="34" charset="0"/>
            </a:endParaRPr>
          </a:p>
          <a:p>
            <a:pPr algn="ctr"/>
            <a:r>
              <a:rPr lang="en-US" sz="2500" b="1" dirty="0">
                <a:solidFill>
                  <a:schemeClr val="bg1"/>
                </a:solidFill>
                <a:latin typeface="Trebuchet MS" pitchFamily="34" charset="0"/>
              </a:rPr>
              <a:t>Object Placeholders</a:t>
            </a:r>
          </a:p>
          <a:p>
            <a:pPr algn="ctr"/>
            <a:endParaRPr lang="en-US" sz="2500" b="1" dirty="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latin typeface="Trebuchet MS" pitchFamily="34" charset="0"/>
              </a:rPr>
              <a:t>To</a:t>
            </a:r>
            <a:r>
              <a:rPr lang="en-US" sz="1800" baseline="0" dirty="0">
                <a:latin typeface="Trebuchet MS" pitchFamily="34" charset="0"/>
              </a:rPr>
              <a:t> add text, c</a:t>
            </a:r>
            <a:r>
              <a:rPr lang="en-US" sz="1800" dirty="0">
                <a:latin typeface="Trebuchet MS" pitchFamily="34" charset="0"/>
              </a:rPr>
              <a:t>lick inside</a:t>
            </a:r>
            <a:r>
              <a:rPr lang="en-US" sz="1800" baseline="0" dirty="0">
                <a:latin typeface="Trebuchet MS" pitchFamily="34" charset="0"/>
              </a:rPr>
              <a:t> a placeholder on the poster and type or paste your text.  To move a placeholder, click it </a:t>
            </a:r>
            <a:r>
              <a:rPr lang="en-US" sz="1800" u="sng" baseline="0" dirty="0">
                <a:latin typeface="Trebuchet MS" pitchFamily="34" charset="0"/>
              </a:rPr>
              <a:t>once</a:t>
            </a:r>
            <a:r>
              <a:rPr lang="en-US" sz="1800" baseline="0" dirty="0">
                <a:latin typeface="Trebuchet MS" pitchFamily="34" charset="0"/>
              </a:rPr>
              <a:t> (to select it).  Place your cursor on its frame, and your cursor will change to this symbol       .  Click </a:t>
            </a:r>
            <a:r>
              <a:rPr lang="en-US" sz="1800" u="sng" baseline="0" dirty="0">
                <a:latin typeface="Trebuchet MS" pitchFamily="34" charset="0"/>
              </a:rPr>
              <a:t>once</a:t>
            </a:r>
            <a:r>
              <a:rPr lang="en-US" sz="1800" baseline="0" dirty="0">
                <a:latin typeface="Trebuchet MS" pitchFamily="34" charset="0"/>
              </a:rPr>
              <a:t> and drag it to a new location where you can resize it. </a:t>
            </a:r>
          </a:p>
          <a:p>
            <a:pPr defTabSz="3765639"/>
            <a:endParaRPr lang="en-US" sz="1800" dirty="0">
              <a:latin typeface="Trebuchet MS" pitchFamily="34" charset="0"/>
            </a:endParaRPr>
          </a:p>
          <a:p>
            <a:pPr defTabSz="3765639"/>
            <a:r>
              <a:rPr lang="en-US" sz="1800" b="1" dirty="0">
                <a:solidFill>
                  <a:srgbClr val="FFFF00"/>
                </a:solidFill>
                <a:latin typeface="Trebuchet MS" pitchFamily="34" charset="0"/>
              </a:rPr>
              <a:t>Section Header placeholder</a:t>
            </a:r>
          </a:p>
          <a:p>
            <a:pPr defTabSz="3765639"/>
            <a:r>
              <a:rPr lang="en-US" sz="1800" baseline="0" dirty="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a:latin typeface="Trebuchet MS" pitchFamily="34" charset="0"/>
            </a:endParaRPr>
          </a:p>
          <a:p>
            <a:pPr defTabSz="4389219"/>
            <a:endParaRPr lang="en-US" sz="1800" dirty="0">
              <a:latin typeface="Trebuchet MS" pitchFamily="34" charset="0"/>
            </a:endParaRPr>
          </a:p>
          <a:p>
            <a:pPr defTabSz="4389219"/>
            <a:endParaRPr lang="en-US" sz="1800" b="1" dirty="0">
              <a:solidFill>
                <a:srgbClr val="FFFF00"/>
              </a:solidFill>
              <a:latin typeface="Trebuchet MS" pitchFamily="34" charset="0"/>
            </a:endParaRPr>
          </a:p>
          <a:p>
            <a:pPr defTabSz="4389219"/>
            <a:r>
              <a:rPr lang="en-US" sz="1800" b="1" dirty="0">
                <a:solidFill>
                  <a:srgbClr val="FFFF00"/>
                </a:solidFill>
                <a:latin typeface="Trebuchet MS" pitchFamily="34" charset="0"/>
              </a:rPr>
              <a:t>Text placeholder</a:t>
            </a:r>
          </a:p>
          <a:p>
            <a:pPr defTabSz="4389219"/>
            <a:r>
              <a:rPr lang="en-US" sz="1800" baseline="0" dirty="0">
                <a:latin typeface="Trebuchet MS" pitchFamily="34" charset="0"/>
              </a:rPr>
              <a:t>Move this preformatted text placeholder to the poster to add a new body of text.</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1" baseline="0" dirty="0">
              <a:solidFill>
                <a:srgbClr val="FFFF00"/>
              </a:solidFill>
              <a:latin typeface="Trebuchet MS" pitchFamily="34" charset="0"/>
            </a:endParaRPr>
          </a:p>
          <a:p>
            <a:pPr defTabSz="4389219"/>
            <a:r>
              <a:rPr lang="en-US" sz="1800" b="1" baseline="0" dirty="0">
                <a:solidFill>
                  <a:srgbClr val="FFFF00"/>
                </a:solidFill>
                <a:latin typeface="Trebuchet MS" pitchFamily="34" charset="0"/>
              </a:rPr>
              <a:t>Picture placeholder</a:t>
            </a:r>
          </a:p>
          <a:p>
            <a:pPr defTabSz="4389219"/>
            <a:r>
              <a:rPr lang="en-US" sz="1800" baseline="0" dirty="0">
                <a:latin typeface="Trebuchet MS" pitchFamily="34" charset="0"/>
              </a:rPr>
              <a:t>Move this graphic placeholder onto your poster, size it first, and then click it to add a picture to the poster.</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defTabSz="2508125"/>
            <a:endParaRPr lang="en-US" sz="1800" dirty="0">
              <a:latin typeface="Trebuchet MS" pitchFamily="34" charset="0"/>
            </a:endParaRPr>
          </a:p>
          <a:p>
            <a:pPr algn="ctr"/>
            <a:endParaRPr lang="en-US" sz="1800" b="1" dirty="0">
              <a:solidFill>
                <a:schemeClr val="bg1"/>
              </a:solidFill>
              <a:latin typeface="Trebuchet MS" pitchFamily="34" charset="0"/>
            </a:endParaRPr>
          </a:p>
          <a:p>
            <a:pPr defTabSz="2508125"/>
            <a:endParaRPr lang="en-US" sz="1800" b="1" dirty="0">
              <a:solidFill>
                <a:srgbClr val="FFFF00"/>
              </a:solidFill>
              <a:latin typeface="Trebuchet MS" pitchFamily="34" charset="0"/>
            </a:endParaRPr>
          </a:p>
          <a:p>
            <a:pPr algn="ctr"/>
            <a:endParaRPr lang="en-US" sz="1800" b="1" dirty="0">
              <a:latin typeface="Trebuchet MS" pitchFamily="34" charset="0"/>
            </a:endParaRPr>
          </a:p>
        </p:txBody>
      </p:sp>
      <p:sp>
        <p:nvSpPr>
          <p:cNvPr id="7" name="Rectangle 36"/>
          <p:cNvSpPr>
            <a:spLocks noChangeArrowheads="1"/>
          </p:cNvSpPr>
          <p:nvPr/>
        </p:nvSpPr>
        <p:spPr bwMode="auto">
          <a:xfrm>
            <a:off x="0" y="0"/>
            <a:ext cx="27432000" cy="2400300"/>
          </a:xfrm>
          <a:prstGeom prst="rect">
            <a:avLst/>
          </a:prstGeom>
          <a:solidFill>
            <a:schemeClr val="accent5">
              <a:lumMod val="75000"/>
            </a:schemeClr>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402681"/>
            <a:ext cx="27432000" cy="76200"/>
          </a:xfrm>
          <a:prstGeom prst="rect">
            <a:avLst/>
          </a:prstGeom>
          <a:solidFill>
            <a:schemeClr val="accent5">
              <a:lumMod val="50000"/>
            </a:schemeClr>
          </a:solidFill>
          <a:ln w="152400">
            <a:no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75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5" name="Rectangle 33"/>
          <p:cNvSpPr>
            <a:spLocks noChangeArrowheads="1"/>
          </p:cNvSpPr>
          <p:nvPr/>
        </p:nvSpPr>
        <p:spPr bwMode="auto">
          <a:xfrm>
            <a:off x="576461"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0" name="Rectangle 19"/>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a:solidFill>
                  <a:schemeClr val="bg1"/>
                </a:solidFill>
                <a:latin typeface="Trebuchet MS" pitchFamily="34" charset="0"/>
              </a:rPr>
              <a:t>QUICK</a:t>
            </a:r>
            <a:r>
              <a:rPr lang="en-US" sz="2400" b="1" baseline="0" dirty="0">
                <a:solidFill>
                  <a:schemeClr val="bg1"/>
                </a:solidFill>
                <a:latin typeface="Trebuchet MS" pitchFamily="34" charset="0"/>
              </a:rPr>
              <a:t> TIPS</a:t>
            </a:r>
            <a:endParaRPr lang="en-US" sz="2400" b="1" dirty="0">
              <a:solidFill>
                <a:schemeClr val="bg1"/>
              </a:solidFill>
              <a:latin typeface="Trebuchet MS" pitchFamily="34" charset="0"/>
            </a:endParaRPr>
          </a:p>
          <a:p>
            <a:pPr algn="ctr">
              <a:lnSpc>
                <a:spcPts val="2400"/>
              </a:lnSpc>
            </a:pPr>
            <a:r>
              <a:rPr lang="en-US" sz="2400" b="1" dirty="0">
                <a:solidFill>
                  <a:srgbClr val="FFFF00"/>
                </a:solidFill>
                <a:latin typeface="Trebuchet MS" pitchFamily="34" charset="0"/>
              </a:rPr>
              <a:t>(--THIS SECTION DOES NOT PRINT--)</a:t>
            </a:r>
          </a:p>
          <a:p>
            <a:pPr defTabSz="3134780">
              <a:lnSpc>
                <a:spcPts val="2100"/>
              </a:lnSpc>
            </a:pPr>
            <a:endParaRPr lang="en-US" sz="1800" dirty="0">
              <a:latin typeface="Trebuchet MS" pitchFamily="34" charset="0"/>
            </a:endParaRPr>
          </a:p>
          <a:p>
            <a:pPr defTabSz="3134780">
              <a:lnSpc>
                <a:spcPts val="2100"/>
              </a:lnSpc>
            </a:pPr>
            <a:r>
              <a:rPr lang="en-US" sz="1800" dirty="0">
                <a:latin typeface="Trebuchet MS" pitchFamily="34" charset="0"/>
              </a:rPr>
              <a:t>This PowerPoint</a:t>
            </a:r>
            <a:r>
              <a:rPr lang="en-US" sz="1800" baseline="0" dirty="0">
                <a:latin typeface="Trebuchet MS" pitchFamily="34" charset="0"/>
              </a:rPr>
              <a:t> template requires basic PowerPoint (version 2007 or newer) skills. Below is a list of commonly asked questions specific to this template. </a:t>
            </a:r>
            <a:br>
              <a:rPr lang="en-US" sz="1800" baseline="0" dirty="0">
                <a:latin typeface="Trebuchet MS" pitchFamily="34" charset="0"/>
              </a:rPr>
            </a:br>
            <a:r>
              <a:rPr lang="en-US" sz="1800" baseline="0" dirty="0">
                <a:latin typeface="Trebuchet MS" pitchFamily="34" charset="0"/>
              </a:rPr>
              <a:t>If you are using an older version of PowerPoint some template features may not work properly.</a:t>
            </a:r>
            <a:endParaRPr lang="en-US" sz="2400" b="1" dirty="0">
              <a:solidFill>
                <a:srgbClr val="FFFF00"/>
              </a:solidFill>
              <a:latin typeface="Trebuchet MS" pitchFamily="34" charset="0"/>
            </a:endParaRPr>
          </a:p>
          <a:p>
            <a:pPr defTabSz="3134780">
              <a:lnSpc>
                <a:spcPts val="2100"/>
              </a:lnSpc>
            </a:pPr>
            <a:endParaRPr lang="en-US" sz="2400" b="1" dirty="0">
              <a:solidFill>
                <a:srgbClr val="FFFF00"/>
              </a:solidFill>
              <a:latin typeface="Trebuchet MS" pitchFamily="34" charset="0"/>
            </a:endParaRPr>
          </a:p>
          <a:p>
            <a:pPr algn="ctr">
              <a:lnSpc>
                <a:spcPts val="2100"/>
              </a:lnSpc>
            </a:pPr>
            <a:r>
              <a:rPr lang="en-US" sz="2400" b="1" baseline="0">
                <a:solidFill>
                  <a:schemeClr val="bg1"/>
                </a:solidFill>
                <a:latin typeface="Trebuchet MS" pitchFamily="34" charset="0"/>
              </a:rPr>
              <a:t>Template </a:t>
            </a:r>
            <a:r>
              <a:rPr lang="en-US" sz="2400" b="1" baseline="0" dirty="0">
                <a:solidFill>
                  <a:schemeClr val="bg1"/>
                </a:solidFill>
                <a:latin typeface="Trebuchet MS" pitchFamily="34" charset="0"/>
              </a:rPr>
              <a:t>FAQs</a:t>
            </a:r>
            <a:endParaRPr lang="en-US" sz="1800" baseline="0" dirty="0">
              <a:latin typeface="Trebuchet MS" pitchFamily="34" charset="0"/>
            </a:endParaRPr>
          </a:p>
          <a:p>
            <a:pPr algn="ctr"/>
            <a:endParaRPr lang="en-US" sz="1800" b="1" dirty="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a:solidFill>
                  <a:srgbClr val="FFFF00"/>
                </a:solidFill>
                <a:latin typeface="Trebuchet MS" pitchFamily="34" charset="0"/>
              </a:rPr>
              <a:t>Verifying the quality of your graphics</a:t>
            </a:r>
          </a:p>
          <a:p>
            <a:pPr defTabSz="2689420"/>
            <a:r>
              <a:rPr lang="en-US" sz="1800" dirty="0">
                <a:latin typeface="Trebuchet MS" pitchFamily="34" charset="0"/>
              </a:rPr>
              <a:t>Go to the </a:t>
            </a:r>
            <a:r>
              <a:rPr lang="en-US" sz="1800" baseline="0" dirty="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a:latin typeface="Trebuchet MS" pitchFamily="34" charset="0"/>
              </a:rPr>
            </a:br>
            <a:endParaRPr lang="en-US" sz="1800" baseline="0" dirty="0">
              <a:latin typeface="Trebuchet MS" pitchFamily="34" charset="0"/>
            </a:endParaRPr>
          </a:p>
          <a:p>
            <a:pPr defTabSz="2689420"/>
            <a:endParaRPr lang="en-US" sz="1800" b="1" baseline="0" dirty="0">
              <a:solidFill>
                <a:srgbClr val="FFFF00"/>
              </a:solidFill>
              <a:latin typeface="Trebuchet MS" pitchFamily="34" charset="0"/>
            </a:endParaRPr>
          </a:p>
          <a:p>
            <a:pPr defTabSz="2689420"/>
            <a:r>
              <a:rPr lang="en-US" sz="1800" b="1" baseline="0" dirty="0">
                <a:solidFill>
                  <a:srgbClr val="FFFF00"/>
                </a:solidFill>
                <a:latin typeface="Trebuchet MS" pitchFamily="34" charset="0"/>
              </a:rPr>
              <a:t>Modifying the layout</a:t>
            </a:r>
          </a:p>
          <a:p>
            <a:pPr defTabSz="2689420"/>
            <a:r>
              <a:rPr lang="en-US" sz="1800" dirty="0">
                <a:latin typeface="Trebuchet MS" pitchFamily="34" charset="0"/>
              </a:rPr>
              <a:t>This template has four </a:t>
            </a:r>
            <a:r>
              <a:rPr lang="en-US" sz="1800" baseline="0" dirty="0">
                <a:latin typeface="Trebuchet MS" pitchFamily="34" charset="0"/>
              </a:rPr>
              <a:t>different </a:t>
            </a:r>
          </a:p>
          <a:p>
            <a:pPr defTabSz="2689420"/>
            <a:r>
              <a:rPr lang="en-US" sz="1800" baseline="0" dirty="0">
                <a:latin typeface="Trebuchet MS" pitchFamily="34" charset="0"/>
              </a:rPr>
              <a:t>column layouts.   </a:t>
            </a:r>
            <a:r>
              <a:rPr lang="en-US" sz="1800" u="sng" baseline="0" dirty="0">
                <a:latin typeface="Trebuchet MS" pitchFamily="34" charset="0"/>
              </a:rPr>
              <a:t>Right-click</a:t>
            </a:r>
            <a:r>
              <a:rPr lang="en-US" sz="1800" baseline="0" dirty="0">
                <a:latin typeface="Trebuchet MS" pitchFamily="34" charset="0"/>
              </a:rPr>
              <a:t> </a:t>
            </a:r>
          </a:p>
          <a:p>
            <a:pPr defTabSz="2689420"/>
            <a:r>
              <a:rPr lang="en-US" sz="1800" baseline="0" dirty="0">
                <a:latin typeface="Trebuchet MS" pitchFamily="34" charset="0"/>
              </a:rPr>
              <a:t>your mouse on the background </a:t>
            </a:r>
          </a:p>
          <a:p>
            <a:pPr defTabSz="2689420"/>
            <a:r>
              <a:rPr lang="en-US" sz="1800" baseline="0" dirty="0">
                <a:latin typeface="Trebuchet MS" pitchFamily="34" charset="0"/>
              </a:rPr>
              <a:t>and click on LAYOUT to see the</a:t>
            </a:r>
          </a:p>
          <a:p>
            <a:pPr defTabSz="2689420"/>
            <a:r>
              <a:rPr lang="en-US" sz="1800" baseline="0" dirty="0">
                <a:latin typeface="Trebuchet MS" pitchFamily="34" charset="0"/>
              </a:rPr>
              <a:t> layout options.  The columns in </a:t>
            </a:r>
          </a:p>
          <a:p>
            <a:pPr defTabSz="2689420"/>
            <a:r>
              <a:rPr lang="en-US" sz="1800" baseline="0" dirty="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defTabSz="2689420"/>
            <a:r>
              <a:rPr lang="en-US" sz="1800" b="1" baseline="0" dirty="0">
                <a:solidFill>
                  <a:srgbClr val="FFFF00"/>
                </a:solidFill>
                <a:latin typeface="Trebuchet MS" pitchFamily="34" charset="0"/>
              </a:rPr>
              <a:t>Importing text and graphics from external sources</a:t>
            </a:r>
          </a:p>
          <a:p>
            <a:pPr defTabSz="2689420"/>
            <a:r>
              <a:rPr lang="en-US" sz="1800" b="1" u="sng" baseline="0" dirty="0">
                <a:latin typeface="Trebuchet MS" pitchFamily="34" charset="0"/>
              </a:rPr>
              <a:t>TEXT: </a:t>
            </a:r>
            <a:r>
              <a:rPr lang="en-US" sz="1800" baseline="0" dirty="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a:latin typeface="Trebuchet MS" pitchFamily="34" charset="0"/>
            </a:endParaRPr>
          </a:p>
          <a:p>
            <a:pPr defTabSz="2689420"/>
            <a:r>
              <a:rPr lang="en-US" sz="1800" b="1" u="sng" baseline="0" dirty="0">
                <a:latin typeface="Trebuchet MS" pitchFamily="34" charset="0"/>
              </a:rPr>
              <a:t>PHOTOS: </a:t>
            </a:r>
            <a:r>
              <a:rPr lang="en-US" sz="1800" baseline="0" dirty="0">
                <a:latin typeface="Trebuchet MS" pitchFamily="34" charset="0"/>
              </a:rPr>
              <a:t>Drag in a picture placeholder, size it </a:t>
            </a:r>
            <a:r>
              <a:rPr lang="en-US" sz="1800" u="sng" baseline="0" dirty="0">
                <a:latin typeface="Trebuchet MS" pitchFamily="34" charset="0"/>
              </a:rPr>
              <a:t>first</a:t>
            </a:r>
            <a:r>
              <a:rPr lang="en-US" sz="1800" baseline="0" dirty="0">
                <a:latin typeface="Trebuchet MS" pitchFamily="34" charset="0"/>
              </a:rPr>
              <a:t>, click in it and insert a photo from the menu.</a:t>
            </a:r>
          </a:p>
          <a:p>
            <a:pPr defTabSz="2689420"/>
            <a:endParaRPr lang="en-US" sz="1800" baseline="0" dirty="0">
              <a:latin typeface="Trebuchet MS" pitchFamily="34" charset="0"/>
            </a:endParaRPr>
          </a:p>
          <a:p>
            <a:pPr defTabSz="2689420"/>
            <a:r>
              <a:rPr lang="en-US" sz="1800" b="1" u="sng" baseline="0" dirty="0">
                <a:latin typeface="Trebuchet MS" pitchFamily="34" charset="0"/>
              </a:rPr>
              <a:t>TABLES: </a:t>
            </a:r>
            <a:r>
              <a:rPr lang="en-US" sz="1800" baseline="0" dirty="0">
                <a:latin typeface="Trebuchet MS" pitchFamily="34" charset="0"/>
              </a:rPr>
              <a:t>You can copy and paste a table from an external document onto this poster template. To adjust the way the text fits within the cells of a table that has been pasted, </a:t>
            </a:r>
            <a:r>
              <a:rPr lang="en-US" sz="1800" u="sng" baseline="0" dirty="0">
                <a:latin typeface="Trebuchet MS" pitchFamily="34" charset="0"/>
              </a:rPr>
              <a:t>right-click</a:t>
            </a:r>
            <a:r>
              <a:rPr lang="en-US" sz="1800" baseline="0" dirty="0">
                <a:latin typeface="Trebuchet MS" pitchFamily="34" charset="0"/>
              </a:rPr>
              <a:t> on the table, click FORMAT SHAPE  then click on TEXT BOX and change the INTERNAL MARGIN values to 0.25.</a:t>
            </a:r>
          </a:p>
          <a:p>
            <a:pPr defTabSz="2689420"/>
            <a:endParaRPr lang="en-US" sz="1800" baseline="0" dirty="0">
              <a:latin typeface="Trebuchet MS" pitchFamily="34" charset="0"/>
            </a:endParaRPr>
          </a:p>
          <a:p>
            <a:pPr defTabSz="2689420"/>
            <a:endParaRPr lang="en-US" sz="1800" baseline="0" dirty="0">
              <a:latin typeface="Trebuchet MS" pitchFamily="34" charset="0"/>
            </a:endParaRPr>
          </a:p>
          <a:p>
            <a:pPr defTabSz="2689420"/>
            <a:r>
              <a:rPr lang="en-US" sz="1800" b="1" baseline="0" dirty="0">
                <a:solidFill>
                  <a:srgbClr val="FFFF00"/>
                </a:solidFill>
                <a:latin typeface="Trebuchet MS" pitchFamily="34" charset="0"/>
              </a:rPr>
              <a:t>Modifying the color scheme</a:t>
            </a:r>
          </a:p>
          <a:p>
            <a:pPr defTabSz="2689420"/>
            <a:r>
              <a:rPr lang="en-US" sz="1800" baseline="0" dirty="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2508125">
              <a:lnSpc>
                <a:spcPts val="2100"/>
              </a:lnSpc>
            </a:pPr>
            <a:endParaRPr lang="en-US" sz="1200" baseline="0" dirty="0">
              <a:latin typeface="Trebuchet MS" pitchFamily="34" charset="0"/>
            </a:endParaRPr>
          </a:p>
          <a:p>
            <a:pPr defTabSz="2508125">
              <a:lnSpc>
                <a:spcPts val="2100"/>
              </a:lnSpc>
            </a:pPr>
            <a:endParaRPr lang="en-US" sz="1200" dirty="0">
              <a:latin typeface="Trebuchet MS" pitchFamily="34" charset="0"/>
            </a:endParaRPr>
          </a:p>
          <a:p>
            <a:pPr algn="ctr">
              <a:lnSpc>
                <a:spcPts val="2100"/>
              </a:lnSpc>
            </a:pPr>
            <a:endParaRPr lang="en-US" sz="1200" b="1" dirty="0">
              <a:solidFill>
                <a:schemeClr val="bg1"/>
              </a:solidFill>
              <a:latin typeface="Trebuchet MS" pitchFamily="34" charset="0"/>
            </a:endParaRPr>
          </a:p>
          <a:p>
            <a:pPr defTabSz="2508125">
              <a:lnSpc>
                <a:spcPts val="2100"/>
              </a:lnSpc>
            </a:pPr>
            <a:endParaRPr lang="en-US" sz="1200" b="1" dirty="0">
              <a:solidFill>
                <a:srgbClr val="FFFF00"/>
              </a:solidFill>
              <a:latin typeface="Trebuchet MS" pitchFamily="34" charset="0"/>
            </a:endParaRPr>
          </a:p>
          <a:p>
            <a:pPr algn="ctr">
              <a:lnSpc>
                <a:spcPts val="2100"/>
              </a:lnSpc>
            </a:pPr>
            <a:endParaRPr lang="en-US" sz="1800" b="1" dirty="0">
              <a:latin typeface="Trebuchet MS" pitchFamily="34" charset="0"/>
            </a:endParaRPr>
          </a:p>
        </p:txBody>
      </p:sp>
      <p:sp>
        <p:nvSpPr>
          <p:cNvPr id="34" name="Rectangle 33"/>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36" name="Picture 2"/>
          <p:cNvPicPr>
            <a:picLocks noChangeAspect="1" noChangeArrowheads="1"/>
          </p:cNvPicPr>
          <p:nvPr/>
        </p:nvPicPr>
        <p:blipFill>
          <a:blip r:embed="rId4" cstate="print"/>
          <a:srcRect/>
          <a:stretch>
            <a:fillRect/>
          </a:stretch>
        </p:blipFill>
        <p:spPr bwMode="auto">
          <a:xfrm>
            <a:off x="31307318" y="6276070"/>
            <a:ext cx="2438880" cy="1258463"/>
          </a:xfrm>
          <a:prstGeom prst="rect">
            <a:avLst/>
          </a:prstGeom>
          <a:noFill/>
          <a:ln w="9525">
            <a:noFill/>
            <a:miter lim="800000"/>
            <a:headEnd/>
            <a:tailEnd/>
          </a:ln>
          <a:effectLst/>
        </p:spPr>
      </p:pic>
      <p:pic>
        <p:nvPicPr>
          <p:cNvPr id="42" name="Picture 2"/>
          <p:cNvPicPr>
            <a:picLocks noChangeAspect="1" noChangeArrowheads="1"/>
          </p:cNvPicPr>
          <p:nvPr/>
        </p:nvPicPr>
        <p:blipFill>
          <a:blip r:embed="rId5"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sp>
        <p:nvSpPr>
          <p:cNvPr id="44" name="TextBox 43"/>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a:solidFill>
                  <a:schemeClr val="bg1"/>
                </a:solidFill>
              </a:rPr>
              <a:t>© 2013 PosterPresentations.com</a:t>
            </a:r>
            <a:br>
              <a:rPr lang="en-US" sz="2000" dirty="0">
                <a:solidFill>
                  <a:schemeClr val="bg1"/>
                </a:solidFill>
              </a:rPr>
            </a:br>
            <a:r>
              <a:rPr lang="en-US" sz="2000" dirty="0">
                <a:solidFill>
                  <a:schemeClr val="bg1"/>
                </a:solidFill>
              </a:rPr>
              <a:t>    </a:t>
            </a:r>
            <a:r>
              <a:rPr lang="en-US" sz="1800" dirty="0">
                <a:solidFill>
                  <a:schemeClr val="bg1"/>
                </a:solidFill>
              </a:rPr>
              <a:t>2117 Fourth Street ,</a:t>
            </a:r>
            <a:r>
              <a:rPr lang="en-US" sz="1800" baseline="0" dirty="0">
                <a:solidFill>
                  <a:schemeClr val="bg1"/>
                </a:solidFill>
              </a:rPr>
              <a:t> Unit C</a:t>
            </a:r>
            <a:br>
              <a:rPr lang="en-US" sz="1800" baseline="0" dirty="0">
                <a:solidFill>
                  <a:schemeClr val="bg1"/>
                </a:solidFill>
              </a:rPr>
            </a:br>
            <a:r>
              <a:rPr lang="en-US" sz="1800" baseline="0" dirty="0">
                <a:solidFill>
                  <a:schemeClr val="bg1"/>
                </a:solidFill>
              </a:rPr>
              <a:t>    Berkeley  CA  94710</a:t>
            </a:r>
            <a:br>
              <a:rPr lang="en-US" sz="1800" baseline="0" dirty="0">
                <a:solidFill>
                  <a:schemeClr val="bg1"/>
                </a:solidFill>
              </a:rPr>
            </a:br>
            <a:r>
              <a:rPr lang="en-US" sz="1800" baseline="0" dirty="0">
                <a:solidFill>
                  <a:schemeClr val="bg1"/>
                </a:solidFill>
              </a:rPr>
              <a:t>    </a:t>
            </a:r>
            <a:r>
              <a:rPr lang="en-US" sz="1800" b="1" baseline="0" dirty="0">
                <a:solidFill>
                  <a:srgbClr val="FFFF00"/>
                </a:solidFill>
              </a:rPr>
              <a:t>posterpresenter@gmail.com</a:t>
            </a:r>
            <a:endParaRPr lang="en-US" sz="2000" b="1" dirty="0">
              <a:solidFill>
                <a:srgbClr val="FFFF00"/>
              </a:solidFill>
            </a:endParaRPr>
          </a:p>
        </p:txBody>
      </p:sp>
      <p:grpSp>
        <p:nvGrpSpPr>
          <p:cNvPr id="27" name="Group 26"/>
          <p:cNvGrpSpPr/>
          <p:nvPr/>
        </p:nvGrpSpPr>
        <p:grpSpPr>
          <a:xfrm>
            <a:off x="-6223790" y="15575235"/>
            <a:ext cx="5771525" cy="644181"/>
            <a:chOff x="44242388" y="28054064"/>
            <a:chExt cx="9771400" cy="1090621"/>
          </a:xfrm>
        </p:grpSpPr>
        <p:sp>
          <p:nvSpPr>
            <p:cNvPr id="28" name="Rounded Rectangle 27"/>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3" name="Picture 32" descr="http://t2.gstatic.com/images?q=tbn:ANd9GcR4APHC6TT9w54M2zn_pvCiBxUNcspYPoVxirLRphBoJabfSvu7zw">
              <a:hlinkClick r:id="rId6"/>
            </p:cNvPr>
            <p:cNvPicPr>
              <a:picLocks noChangeAspect="1" noChangeArrowheads="1"/>
            </p:cNvPicPr>
            <p:nvPr userDrawn="1"/>
          </p:nvPicPr>
          <p:blipFill>
            <a:blip r:embed="rId7"/>
            <a:srcRect/>
            <a:stretch>
              <a:fillRect/>
            </a:stretch>
          </p:blipFill>
          <p:spPr bwMode="auto">
            <a:xfrm>
              <a:off x="44341112" y="28126638"/>
              <a:ext cx="914400" cy="914400"/>
            </a:xfrm>
            <a:prstGeom prst="rect">
              <a:avLst/>
            </a:prstGeom>
            <a:noFill/>
          </p:spPr>
        </p:pic>
        <p:sp>
          <p:nvSpPr>
            <p:cNvPr id="35"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 </a:t>
              </a:r>
            </a:p>
            <a:p>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1" name="Straight Connector 40"/>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2" name="Rectangle 33"/>
          <p:cNvSpPr>
            <a:spLocks noChangeArrowheads="1"/>
          </p:cNvSpPr>
          <p:nvPr userDrawn="1"/>
        </p:nvSpPr>
        <p:spPr bwMode="auto">
          <a:xfrm>
            <a:off x="7241249"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3" name="Rectangle 33"/>
          <p:cNvSpPr>
            <a:spLocks noChangeArrowheads="1"/>
          </p:cNvSpPr>
          <p:nvPr userDrawn="1"/>
        </p:nvSpPr>
        <p:spPr bwMode="auto">
          <a:xfrm>
            <a:off x="13906037"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30" name="Rectangle 29"/>
          <p:cNvSpPr/>
          <p:nvPr userDrawn="1"/>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52"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27432000" cy="2400300"/>
          </a:xfrm>
          <a:prstGeom prst="rect">
            <a:avLst/>
          </a:prstGeom>
          <a:solidFill>
            <a:schemeClr val="accent5">
              <a:lumMod val="75000"/>
            </a:schemeClr>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402681"/>
            <a:ext cx="27432000" cy="76200"/>
          </a:xfrm>
          <a:prstGeom prst="rect">
            <a:avLst/>
          </a:prstGeom>
          <a:solidFill>
            <a:schemeClr val="accent5">
              <a:lumMod val="50000"/>
            </a:schemeClr>
          </a:solidFill>
          <a:ln w="152400">
            <a:no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93869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75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grpSp>
        <p:nvGrpSpPr>
          <p:cNvPr id="2" name="Group 1"/>
          <p:cNvGrpSpPr/>
          <p:nvPr userDrawn="1"/>
        </p:nvGrpSpPr>
        <p:grpSpPr>
          <a:xfrm>
            <a:off x="572988" y="2628900"/>
            <a:ext cx="26286024" cy="13373100"/>
            <a:chOff x="571500" y="2628900"/>
            <a:chExt cx="26286024" cy="13373100"/>
          </a:xfrm>
        </p:grpSpPr>
        <p:sp>
          <p:nvSpPr>
            <p:cNvPr id="8" name="Rectangle 33"/>
            <p:cNvSpPr>
              <a:spLocks noChangeArrowheads="1"/>
            </p:cNvSpPr>
            <p:nvPr/>
          </p:nvSpPr>
          <p:spPr bwMode="auto">
            <a:xfrm>
              <a:off x="571500" y="2628900"/>
              <a:ext cx="8490857" cy="13373100"/>
            </a:xfrm>
            <a:prstGeom prst="roundRect">
              <a:avLst>
                <a:gd name="adj" fmla="val 4941"/>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1" name="Rectangle 33"/>
            <p:cNvSpPr>
              <a:spLocks noChangeArrowheads="1"/>
            </p:cNvSpPr>
            <p:nvPr userDrawn="1"/>
          </p:nvSpPr>
          <p:spPr bwMode="auto">
            <a:xfrm>
              <a:off x="9469084" y="2628900"/>
              <a:ext cx="8490857" cy="13373100"/>
            </a:xfrm>
            <a:prstGeom prst="roundRect">
              <a:avLst>
                <a:gd name="adj" fmla="val 4941"/>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userDrawn="1"/>
          </p:nvSpPr>
          <p:spPr bwMode="auto">
            <a:xfrm>
              <a:off x="18366667" y="2628900"/>
              <a:ext cx="8490857" cy="13373100"/>
            </a:xfrm>
            <a:prstGeom prst="roundRect">
              <a:avLst>
                <a:gd name="adj" fmla="val 4941"/>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grpSp>
      <p:sp>
        <p:nvSpPr>
          <p:cNvPr id="23" name="Rectangle 22"/>
          <p:cNvSpPr/>
          <p:nvPr userDrawn="1"/>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a:solidFill>
                  <a:schemeClr val="bg1"/>
                </a:solidFill>
                <a:latin typeface="Trebuchet MS" pitchFamily="34" charset="0"/>
              </a:rPr>
              <a:t>QUICK DESIGN</a:t>
            </a:r>
            <a:r>
              <a:rPr lang="en-US" sz="2500" b="1" baseline="0" dirty="0">
                <a:solidFill>
                  <a:schemeClr val="bg1"/>
                </a:solidFill>
                <a:latin typeface="Trebuchet MS" pitchFamily="34" charset="0"/>
              </a:rPr>
              <a:t> </a:t>
            </a:r>
            <a:r>
              <a:rPr lang="en-US" sz="2500" b="1" dirty="0">
                <a:solidFill>
                  <a:schemeClr val="bg1"/>
                </a:solidFill>
                <a:latin typeface="Trebuchet MS" pitchFamily="34" charset="0"/>
              </a:rPr>
              <a:t>GUIDE</a:t>
            </a:r>
          </a:p>
          <a:p>
            <a:pPr algn="ctr"/>
            <a:r>
              <a:rPr lang="en-US" sz="2300" b="1" dirty="0">
                <a:solidFill>
                  <a:srgbClr val="FFFF00"/>
                </a:solidFill>
                <a:latin typeface="Trebuchet MS" pitchFamily="34" charset="0"/>
              </a:rPr>
              <a:t>(--THIS SECTION DOES NOT PRINT--)</a:t>
            </a:r>
          </a:p>
          <a:p>
            <a:pPr algn="ctr"/>
            <a:endParaRPr lang="en-US" sz="1800" b="1" dirty="0">
              <a:latin typeface="Trebuchet MS" pitchFamily="34" charset="0"/>
            </a:endParaRPr>
          </a:p>
          <a:p>
            <a:pPr defTabSz="3765639"/>
            <a:r>
              <a:rPr lang="en-US" sz="1800" dirty="0">
                <a:latin typeface="Trebuchet MS" pitchFamily="34" charset="0"/>
              </a:rPr>
              <a:t>This PowerPoint</a:t>
            </a:r>
            <a:r>
              <a:rPr lang="en-US" sz="1800" baseline="0" dirty="0">
                <a:latin typeface="Trebuchet MS" pitchFamily="34" charset="0"/>
              </a:rPr>
              <a:t> </a:t>
            </a:r>
            <a:r>
              <a:rPr lang="en-US" sz="1800" dirty="0">
                <a:latin typeface="Trebuchet MS" pitchFamily="34" charset="0"/>
              </a:rPr>
              <a:t>2007 template produces</a:t>
            </a:r>
            <a:r>
              <a:rPr lang="en-US" sz="1800" baseline="0" dirty="0">
                <a:latin typeface="Trebuchet MS" pitchFamily="34" charset="0"/>
              </a:rPr>
              <a:t> </a:t>
            </a:r>
            <a:r>
              <a:rPr lang="en-US" sz="1800" dirty="0">
                <a:latin typeface="Trebuchet MS" pitchFamily="34" charset="0"/>
              </a:rPr>
              <a:t>a 36”x60” professional  poster</a:t>
            </a:r>
            <a:r>
              <a:rPr lang="en-US" sz="1800">
                <a:latin typeface="Trebuchet MS" pitchFamily="34" charset="0"/>
              </a:rPr>
              <a:t>. You</a:t>
            </a:r>
            <a:r>
              <a:rPr lang="en-US" sz="1800" baseline="0">
                <a:latin typeface="Trebuchet MS" pitchFamily="34" charset="0"/>
              </a:rPr>
              <a:t> can u</a:t>
            </a:r>
            <a:r>
              <a:rPr lang="en-US" sz="1800">
                <a:latin typeface="Trebuchet MS" pitchFamily="34" charset="0"/>
              </a:rPr>
              <a:t>se</a:t>
            </a:r>
            <a:r>
              <a:rPr lang="en-US" sz="1800" baseline="0">
                <a:latin typeface="Trebuchet MS" pitchFamily="34" charset="0"/>
              </a:rPr>
              <a:t> it to create your research poster and </a:t>
            </a:r>
            <a:r>
              <a:rPr lang="en-US" sz="1800">
                <a:latin typeface="Trebuchet MS" pitchFamily="34" charset="0"/>
              </a:rPr>
              <a:t>save valuable time placing titles, subtitles,</a:t>
            </a:r>
            <a:r>
              <a:rPr lang="en-US" sz="1800" baseline="0">
                <a:latin typeface="Trebuchet MS" pitchFamily="34" charset="0"/>
              </a:rPr>
              <a:t> text, and graphics</a:t>
            </a:r>
            <a:r>
              <a:rPr lang="en-US" sz="1800">
                <a:latin typeface="Trebuchet MS" pitchFamily="34" charset="0"/>
              </a:rPr>
              <a:t>. </a:t>
            </a:r>
            <a:endParaRPr lang="en-US" sz="1800" dirty="0">
              <a:latin typeface="Trebuchet MS" pitchFamily="34" charset="0"/>
            </a:endParaRPr>
          </a:p>
          <a:p>
            <a:pPr defTabSz="4389219"/>
            <a:endParaRPr lang="en-US" sz="1800" dirty="0">
              <a:latin typeface="Trebuchet MS" pitchFamily="34" charset="0"/>
            </a:endParaRPr>
          </a:p>
          <a:p>
            <a:pPr defTabSz="4389219"/>
            <a:r>
              <a:rPr lang="en-US" sz="1800" dirty="0">
                <a:latin typeface="Trebuchet MS" pitchFamily="34" charset="0"/>
              </a:rPr>
              <a:t>We provide a series of online tutorials that will guide you through the poster design process and answer your poster production questions. </a:t>
            </a:r>
          </a:p>
          <a:p>
            <a:pPr defTabSz="4389219"/>
            <a:endParaRPr lang="en-US" sz="1800" dirty="0">
              <a:latin typeface="Trebuchet MS" pitchFamily="34" charset="0"/>
            </a:endParaRPr>
          </a:p>
          <a:p>
            <a:pPr defTabSz="4389219"/>
            <a:r>
              <a:rPr lang="en-US" sz="1800" dirty="0">
                <a:latin typeface="Trebuchet MS" pitchFamily="34" charset="0"/>
              </a:rPr>
              <a:t>To view our template tutorials, go online to </a:t>
            </a:r>
            <a:r>
              <a:rPr lang="en-US" sz="1800" b="1" dirty="0">
                <a:solidFill>
                  <a:srgbClr val="FFFF00"/>
                </a:solidFill>
                <a:latin typeface="Trebuchet MS" pitchFamily="34" charset="0"/>
              </a:rPr>
              <a:t>PosterPresentations.com </a:t>
            </a:r>
            <a:r>
              <a:rPr lang="en-US" sz="1800" dirty="0">
                <a:latin typeface="Trebuchet MS" pitchFamily="34" charset="0"/>
              </a:rPr>
              <a:t>and click on </a:t>
            </a:r>
            <a:r>
              <a:rPr lang="en-US" sz="1800" dirty="0">
                <a:solidFill>
                  <a:srgbClr val="FFFF00"/>
                </a:solidFill>
                <a:latin typeface="Trebuchet MS" pitchFamily="34" charset="0"/>
              </a:rPr>
              <a:t>HELP DESK.</a:t>
            </a:r>
          </a:p>
          <a:p>
            <a:pPr defTabSz="4389219"/>
            <a:endParaRPr lang="en-US" sz="1800" dirty="0">
              <a:latin typeface="Trebuchet MS" pitchFamily="34" charset="0"/>
            </a:endParaRPr>
          </a:p>
          <a:p>
            <a:pPr defTabSz="4389219"/>
            <a:r>
              <a:rPr lang="en-US" sz="1800" dirty="0">
                <a:latin typeface="Trebuchet MS" pitchFamily="34" charset="0"/>
              </a:rPr>
              <a:t>When</a:t>
            </a:r>
            <a:r>
              <a:rPr lang="en-US" sz="1800" baseline="0" dirty="0">
                <a:latin typeface="Trebuchet MS" pitchFamily="34" charset="0"/>
              </a:rPr>
              <a:t> you are ready to</a:t>
            </a:r>
            <a:r>
              <a:rPr lang="en-US" sz="1800" dirty="0">
                <a:latin typeface="Trebuchet MS" pitchFamily="34" charset="0"/>
              </a:rPr>
              <a:t> </a:t>
            </a:r>
            <a:r>
              <a:rPr lang="en-US" sz="1800" baseline="0" dirty="0">
                <a:latin typeface="Trebuchet MS" pitchFamily="34" charset="0"/>
              </a:rPr>
              <a:t> print your poster</a:t>
            </a:r>
            <a:r>
              <a:rPr lang="en-US" sz="1800" dirty="0">
                <a:latin typeface="Trebuchet MS" pitchFamily="34" charset="0"/>
              </a:rPr>
              <a:t>,</a:t>
            </a:r>
            <a:r>
              <a:rPr lang="en-US" sz="1800" baseline="0" dirty="0">
                <a:latin typeface="Trebuchet MS" pitchFamily="34" charset="0"/>
              </a:rPr>
              <a:t> go online to</a:t>
            </a:r>
            <a:r>
              <a:rPr lang="en-US" sz="2000" baseline="0" dirty="0">
                <a:latin typeface="Trebuchet MS" pitchFamily="34" charset="0"/>
              </a:rPr>
              <a:t> </a:t>
            </a:r>
            <a:r>
              <a:rPr lang="en-US" sz="2400" b="1" dirty="0">
                <a:solidFill>
                  <a:srgbClr val="FFFF00"/>
                </a:solidFill>
                <a:latin typeface="Trebuchet MS" pitchFamily="34" charset="0"/>
              </a:rPr>
              <a:t>PosterPresentations.com</a:t>
            </a:r>
            <a:r>
              <a:rPr lang="en-US" sz="2400" b="1" dirty="0">
                <a:solidFill>
                  <a:schemeClr val="bg1"/>
                </a:solidFill>
                <a:latin typeface="Trebuchet MS" pitchFamily="34" charset="0"/>
              </a:rPr>
              <a:t>.</a:t>
            </a:r>
            <a:br>
              <a:rPr lang="en-US" sz="1800" dirty="0">
                <a:latin typeface="Trebuchet MS" pitchFamily="34" charset="0"/>
              </a:rPr>
            </a:br>
            <a:endParaRPr lang="en-US" sz="1800" dirty="0">
              <a:latin typeface="Trebuchet MS" pitchFamily="34" charset="0"/>
            </a:endParaRPr>
          </a:p>
          <a:p>
            <a:pPr algn="l" defTabSz="3765639"/>
            <a:r>
              <a:rPr lang="en-US" sz="1800" b="1" dirty="0">
                <a:solidFill>
                  <a:schemeClr val="bg1"/>
                </a:solidFill>
                <a:latin typeface="Trebuchet MS" pitchFamily="34" charset="0"/>
              </a:rPr>
              <a:t>Need</a:t>
            </a:r>
            <a:r>
              <a:rPr lang="en-US" sz="1800" b="1" baseline="0" dirty="0">
                <a:solidFill>
                  <a:schemeClr val="bg1"/>
                </a:solidFill>
                <a:latin typeface="Trebuchet MS" pitchFamily="34" charset="0"/>
              </a:rPr>
              <a:t> Assistance?  </a:t>
            </a:r>
            <a:r>
              <a:rPr lang="en-US" sz="2400" b="1" baseline="0" dirty="0">
                <a:solidFill>
                  <a:srgbClr val="FFFF00"/>
                </a:solidFill>
                <a:latin typeface="Trebuchet MS" pitchFamily="34" charset="0"/>
              </a:rPr>
              <a:t>Call  us at </a:t>
            </a:r>
            <a:r>
              <a:rPr lang="en-US" sz="2400" b="1" dirty="0">
                <a:solidFill>
                  <a:srgbClr val="FFFF00"/>
                </a:solidFill>
                <a:latin typeface="Trebuchet MS" pitchFamily="34" charset="0"/>
              </a:rPr>
              <a:t>1.866.649.3004</a:t>
            </a:r>
          </a:p>
          <a:p>
            <a:pPr defTabSz="2508125"/>
            <a:r>
              <a:rPr lang="en-US" sz="1800" dirty="0">
                <a:latin typeface="Trebuchet MS" pitchFamily="34" charset="0"/>
              </a:rPr>
              <a:t> </a:t>
            </a:r>
            <a:endParaRPr lang="en-US" sz="2300" b="1" dirty="0">
              <a:solidFill>
                <a:srgbClr val="FFFF00"/>
              </a:solidFill>
              <a:latin typeface="Trebuchet MS" pitchFamily="34" charset="0"/>
            </a:endParaRPr>
          </a:p>
          <a:p>
            <a:pPr algn="ctr"/>
            <a:r>
              <a:rPr lang="en-US" sz="2500" b="1" dirty="0">
                <a:solidFill>
                  <a:schemeClr val="bg1"/>
                </a:solidFill>
                <a:latin typeface="Trebuchet MS" pitchFamily="34" charset="0"/>
              </a:rPr>
              <a:t>Object Placeholders</a:t>
            </a:r>
          </a:p>
          <a:p>
            <a:pPr algn="ctr"/>
            <a:endParaRPr lang="en-US" sz="2500" b="1" dirty="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latin typeface="Trebuchet MS" pitchFamily="34" charset="0"/>
              </a:rPr>
              <a:t>To</a:t>
            </a:r>
            <a:r>
              <a:rPr lang="en-US" sz="1800" baseline="0" dirty="0">
                <a:latin typeface="Trebuchet MS" pitchFamily="34" charset="0"/>
              </a:rPr>
              <a:t> add text, c</a:t>
            </a:r>
            <a:r>
              <a:rPr lang="en-US" sz="1800" dirty="0">
                <a:latin typeface="Trebuchet MS" pitchFamily="34" charset="0"/>
              </a:rPr>
              <a:t>lick inside</a:t>
            </a:r>
            <a:r>
              <a:rPr lang="en-US" sz="1800" baseline="0" dirty="0">
                <a:latin typeface="Trebuchet MS" pitchFamily="34" charset="0"/>
              </a:rPr>
              <a:t> a placeholder on the poster and type or paste your text.  To move a placeholder, click it </a:t>
            </a:r>
            <a:r>
              <a:rPr lang="en-US" sz="1800" u="sng" baseline="0" dirty="0">
                <a:latin typeface="Trebuchet MS" pitchFamily="34" charset="0"/>
              </a:rPr>
              <a:t>once</a:t>
            </a:r>
            <a:r>
              <a:rPr lang="en-US" sz="1800" baseline="0" dirty="0">
                <a:latin typeface="Trebuchet MS" pitchFamily="34" charset="0"/>
              </a:rPr>
              <a:t> (to select it).  Place your cursor on its frame, and your cursor will change to this symbol       .  Click </a:t>
            </a:r>
            <a:r>
              <a:rPr lang="en-US" sz="1800" u="sng" baseline="0" dirty="0">
                <a:latin typeface="Trebuchet MS" pitchFamily="34" charset="0"/>
              </a:rPr>
              <a:t>once</a:t>
            </a:r>
            <a:r>
              <a:rPr lang="en-US" sz="1800" baseline="0" dirty="0">
                <a:latin typeface="Trebuchet MS" pitchFamily="34" charset="0"/>
              </a:rPr>
              <a:t> and drag it to a new location where you can resize it. </a:t>
            </a:r>
          </a:p>
          <a:p>
            <a:pPr defTabSz="3765639"/>
            <a:endParaRPr lang="en-US" sz="1800" dirty="0">
              <a:latin typeface="Trebuchet MS" pitchFamily="34" charset="0"/>
            </a:endParaRPr>
          </a:p>
          <a:p>
            <a:pPr defTabSz="3765639"/>
            <a:r>
              <a:rPr lang="en-US" sz="1800" b="1" dirty="0">
                <a:solidFill>
                  <a:srgbClr val="FFFF00"/>
                </a:solidFill>
                <a:latin typeface="Trebuchet MS" pitchFamily="34" charset="0"/>
              </a:rPr>
              <a:t>Section Header placeholder</a:t>
            </a:r>
          </a:p>
          <a:p>
            <a:pPr defTabSz="3765639"/>
            <a:r>
              <a:rPr lang="en-US" sz="1800" baseline="0" dirty="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a:latin typeface="Trebuchet MS" pitchFamily="34" charset="0"/>
            </a:endParaRPr>
          </a:p>
          <a:p>
            <a:pPr defTabSz="4389219"/>
            <a:endParaRPr lang="en-US" sz="1800" dirty="0">
              <a:latin typeface="Trebuchet MS" pitchFamily="34" charset="0"/>
            </a:endParaRPr>
          </a:p>
          <a:p>
            <a:pPr defTabSz="4389219"/>
            <a:endParaRPr lang="en-US" sz="1800" b="1" dirty="0">
              <a:solidFill>
                <a:srgbClr val="FFFF00"/>
              </a:solidFill>
              <a:latin typeface="Trebuchet MS" pitchFamily="34" charset="0"/>
            </a:endParaRPr>
          </a:p>
          <a:p>
            <a:pPr defTabSz="4389219"/>
            <a:r>
              <a:rPr lang="en-US" sz="1800" b="1" dirty="0">
                <a:solidFill>
                  <a:srgbClr val="FFFF00"/>
                </a:solidFill>
                <a:latin typeface="Trebuchet MS" pitchFamily="34" charset="0"/>
              </a:rPr>
              <a:t>Text placeholder</a:t>
            </a:r>
          </a:p>
          <a:p>
            <a:pPr defTabSz="4389219"/>
            <a:r>
              <a:rPr lang="en-US" sz="1800" baseline="0" dirty="0">
                <a:latin typeface="Trebuchet MS" pitchFamily="34" charset="0"/>
              </a:rPr>
              <a:t>Move this preformatted text placeholder to the poster to add a new body of text.</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1" baseline="0" dirty="0">
              <a:solidFill>
                <a:srgbClr val="FFFF00"/>
              </a:solidFill>
              <a:latin typeface="Trebuchet MS" pitchFamily="34" charset="0"/>
            </a:endParaRPr>
          </a:p>
          <a:p>
            <a:pPr defTabSz="4389219"/>
            <a:r>
              <a:rPr lang="en-US" sz="1800" b="1" baseline="0" dirty="0">
                <a:solidFill>
                  <a:srgbClr val="FFFF00"/>
                </a:solidFill>
                <a:latin typeface="Trebuchet MS" pitchFamily="34" charset="0"/>
              </a:rPr>
              <a:t>Picture placeholder</a:t>
            </a:r>
          </a:p>
          <a:p>
            <a:pPr defTabSz="4389219"/>
            <a:r>
              <a:rPr lang="en-US" sz="1800" baseline="0" dirty="0">
                <a:latin typeface="Trebuchet MS" pitchFamily="34" charset="0"/>
              </a:rPr>
              <a:t>Move this graphic placeholder onto your poster, size it first, and then click it to add a picture to the poster.</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defTabSz="2508125"/>
            <a:endParaRPr lang="en-US" sz="1800" dirty="0">
              <a:latin typeface="Trebuchet MS" pitchFamily="34" charset="0"/>
            </a:endParaRPr>
          </a:p>
          <a:p>
            <a:pPr algn="ctr"/>
            <a:endParaRPr lang="en-US" sz="1800" b="1" dirty="0">
              <a:solidFill>
                <a:schemeClr val="bg1"/>
              </a:solidFill>
              <a:latin typeface="Trebuchet MS" pitchFamily="34" charset="0"/>
            </a:endParaRPr>
          </a:p>
          <a:p>
            <a:pPr defTabSz="2508125"/>
            <a:endParaRPr lang="en-US" sz="1800" b="1" dirty="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userDrawn="1"/>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userDrawn="1"/>
        </p:nvPicPr>
        <p:blipFill>
          <a:blip r:embed="rId4"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38" name="Group 37"/>
          <p:cNvGrpSpPr/>
          <p:nvPr userDrawn="1"/>
        </p:nvGrpSpPr>
        <p:grpSpPr>
          <a:xfrm>
            <a:off x="-6223790" y="15575235"/>
            <a:ext cx="5771525" cy="644181"/>
            <a:chOff x="44242388" y="28054064"/>
            <a:chExt cx="9771400" cy="1090621"/>
          </a:xfrm>
        </p:grpSpPr>
        <p:sp>
          <p:nvSpPr>
            <p:cNvPr id="40" name="Rounded Rectangle 39"/>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41" name="Picture 40" descr="http://t2.gstatic.com/images?q=tbn:ANd9GcR4APHC6TT9w54M2zn_pvCiBxUNcspYPoVxirLRphBoJabfSvu7zw">
              <a:hlinkClick r:id="rId5"/>
            </p:cNvPr>
            <p:cNvPicPr>
              <a:picLocks noChangeAspect="1" noChangeArrowheads="1"/>
            </p:cNvPicPr>
            <p:nvPr userDrawn="1"/>
          </p:nvPicPr>
          <p:blipFill>
            <a:blip r:embed="rId6"/>
            <a:srcRect/>
            <a:stretch>
              <a:fillRect/>
            </a:stretch>
          </p:blipFill>
          <p:spPr bwMode="auto">
            <a:xfrm>
              <a:off x="44341112" y="28126638"/>
              <a:ext cx="914400" cy="914400"/>
            </a:xfrm>
            <a:prstGeom prst="rect">
              <a:avLst/>
            </a:prstGeom>
            <a:noFill/>
          </p:spPr>
        </p:pic>
        <p:sp>
          <p:nvSpPr>
            <p:cNvPr id="42"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 </a:t>
              </a:r>
            </a:p>
            <a:p>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userDrawn="1"/>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userDrawn="1"/>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userDrawn="1"/>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a:solidFill>
                  <a:schemeClr val="bg1"/>
                </a:solidFill>
                <a:latin typeface="Trebuchet MS" pitchFamily="34" charset="0"/>
              </a:rPr>
              <a:t>QUICK</a:t>
            </a:r>
            <a:r>
              <a:rPr lang="en-US" sz="2400" b="1" baseline="0" dirty="0">
                <a:solidFill>
                  <a:schemeClr val="bg1"/>
                </a:solidFill>
                <a:latin typeface="Trebuchet MS" pitchFamily="34" charset="0"/>
              </a:rPr>
              <a:t> TIPS</a:t>
            </a:r>
            <a:endParaRPr lang="en-US" sz="2400" b="1" dirty="0">
              <a:solidFill>
                <a:schemeClr val="bg1"/>
              </a:solidFill>
              <a:latin typeface="Trebuchet MS" pitchFamily="34" charset="0"/>
            </a:endParaRPr>
          </a:p>
          <a:p>
            <a:pPr algn="ctr">
              <a:lnSpc>
                <a:spcPts val="2400"/>
              </a:lnSpc>
            </a:pPr>
            <a:r>
              <a:rPr lang="en-US" sz="2400" b="1" dirty="0">
                <a:solidFill>
                  <a:srgbClr val="FFFF00"/>
                </a:solidFill>
                <a:latin typeface="Trebuchet MS" pitchFamily="34" charset="0"/>
              </a:rPr>
              <a:t>(--THIS SECTION DOES NOT PRINT--)</a:t>
            </a:r>
          </a:p>
          <a:p>
            <a:pPr defTabSz="3134780">
              <a:lnSpc>
                <a:spcPts val="2100"/>
              </a:lnSpc>
            </a:pPr>
            <a:endParaRPr lang="en-US" sz="1800" dirty="0">
              <a:latin typeface="Trebuchet MS" pitchFamily="34" charset="0"/>
            </a:endParaRPr>
          </a:p>
          <a:p>
            <a:pPr defTabSz="3134780">
              <a:lnSpc>
                <a:spcPts val="2100"/>
              </a:lnSpc>
            </a:pPr>
            <a:r>
              <a:rPr lang="en-US" sz="1800" dirty="0">
                <a:latin typeface="Trebuchet MS" pitchFamily="34" charset="0"/>
              </a:rPr>
              <a:t>This PowerPoint</a:t>
            </a:r>
            <a:r>
              <a:rPr lang="en-US" sz="1800" baseline="0" dirty="0">
                <a:latin typeface="Trebuchet MS" pitchFamily="34" charset="0"/>
              </a:rPr>
              <a:t> template requires basic PowerPoint (version 2007 or newer) skills. Below is a list of commonly asked questions specific to this template. </a:t>
            </a:r>
            <a:br>
              <a:rPr lang="en-US" sz="1800" baseline="0" dirty="0">
                <a:latin typeface="Trebuchet MS" pitchFamily="34" charset="0"/>
              </a:rPr>
            </a:br>
            <a:r>
              <a:rPr lang="en-US" sz="1800" baseline="0" dirty="0">
                <a:latin typeface="Trebuchet MS" pitchFamily="34" charset="0"/>
              </a:rPr>
              <a:t>If you are using an older version of PowerPoint some template features may not work properly.</a:t>
            </a:r>
            <a:endParaRPr lang="en-US" sz="2400" b="1" dirty="0">
              <a:solidFill>
                <a:srgbClr val="FFFF00"/>
              </a:solidFill>
              <a:latin typeface="Trebuchet MS" pitchFamily="34" charset="0"/>
            </a:endParaRPr>
          </a:p>
          <a:p>
            <a:pPr defTabSz="3134780">
              <a:lnSpc>
                <a:spcPts val="2100"/>
              </a:lnSpc>
            </a:pPr>
            <a:endParaRPr lang="en-US" sz="2400" b="1" dirty="0">
              <a:solidFill>
                <a:srgbClr val="FFFF00"/>
              </a:solidFill>
              <a:latin typeface="Trebuchet MS" pitchFamily="34" charset="0"/>
            </a:endParaRPr>
          </a:p>
          <a:p>
            <a:pPr algn="ctr">
              <a:lnSpc>
                <a:spcPts val="2100"/>
              </a:lnSpc>
            </a:pPr>
            <a:r>
              <a:rPr lang="en-US" sz="2400" b="1" baseline="0">
                <a:solidFill>
                  <a:schemeClr val="bg1"/>
                </a:solidFill>
                <a:latin typeface="Trebuchet MS" pitchFamily="34" charset="0"/>
              </a:rPr>
              <a:t>Template </a:t>
            </a:r>
            <a:r>
              <a:rPr lang="en-US" sz="2400" b="1" baseline="0" dirty="0">
                <a:solidFill>
                  <a:schemeClr val="bg1"/>
                </a:solidFill>
                <a:latin typeface="Trebuchet MS" pitchFamily="34" charset="0"/>
              </a:rPr>
              <a:t>FAQs</a:t>
            </a:r>
            <a:endParaRPr lang="en-US" sz="1800" baseline="0" dirty="0">
              <a:latin typeface="Trebuchet MS" pitchFamily="34" charset="0"/>
            </a:endParaRPr>
          </a:p>
          <a:p>
            <a:pPr algn="ctr"/>
            <a:endParaRPr lang="en-US" sz="1800" b="1" dirty="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a:solidFill>
                  <a:srgbClr val="FFFF00"/>
                </a:solidFill>
                <a:latin typeface="Trebuchet MS" pitchFamily="34" charset="0"/>
              </a:rPr>
              <a:t>Verifying the quality of your graphics</a:t>
            </a:r>
          </a:p>
          <a:p>
            <a:pPr defTabSz="2689420"/>
            <a:r>
              <a:rPr lang="en-US" sz="1800" dirty="0">
                <a:latin typeface="Trebuchet MS" pitchFamily="34" charset="0"/>
              </a:rPr>
              <a:t>Go to the </a:t>
            </a:r>
            <a:r>
              <a:rPr lang="en-US" sz="1800" baseline="0" dirty="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a:latin typeface="Trebuchet MS" pitchFamily="34" charset="0"/>
              </a:rPr>
            </a:br>
            <a:endParaRPr lang="en-US" sz="1800" baseline="0" dirty="0">
              <a:latin typeface="Trebuchet MS" pitchFamily="34" charset="0"/>
            </a:endParaRPr>
          </a:p>
          <a:p>
            <a:pPr defTabSz="2689420"/>
            <a:endParaRPr lang="en-US" sz="1800" b="1" baseline="0" dirty="0">
              <a:solidFill>
                <a:srgbClr val="FFFF00"/>
              </a:solidFill>
              <a:latin typeface="Trebuchet MS" pitchFamily="34" charset="0"/>
            </a:endParaRPr>
          </a:p>
          <a:p>
            <a:pPr defTabSz="2689420"/>
            <a:r>
              <a:rPr lang="en-US" sz="1800" b="1" baseline="0" dirty="0">
                <a:solidFill>
                  <a:srgbClr val="FFFF00"/>
                </a:solidFill>
                <a:latin typeface="Trebuchet MS" pitchFamily="34" charset="0"/>
              </a:rPr>
              <a:t>Modifying the layout</a:t>
            </a:r>
          </a:p>
          <a:p>
            <a:pPr defTabSz="2689420"/>
            <a:r>
              <a:rPr lang="en-US" sz="1800" dirty="0">
                <a:latin typeface="Trebuchet MS" pitchFamily="34" charset="0"/>
              </a:rPr>
              <a:t>This template has four </a:t>
            </a:r>
            <a:r>
              <a:rPr lang="en-US" sz="1800" baseline="0" dirty="0">
                <a:latin typeface="Trebuchet MS" pitchFamily="34" charset="0"/>
              </a:rPr>
              <a:t>different </a:t>
            </a:r>
          </a:p>
          <a:p>
            <a:pPr defTabSz="2689420"/>
            <a:r>
              <a:rPr lang="en-US" sz="1800" baseline="0" dirty="0">
                <a:latin typeface="Trebuchet MS" pitchFamily="34" charset="0"/>
              </a:rPr>
              <a:t>column layouts.   </a:t>
            </a:r>
            <a:r>
              <a:rPr lang="en-US" sz="1800" u="sng" baseline="0" dirty="0">
                <a:latin typeface="Trebuchet MS" pitchFamily="34" charset="0"/>
              </a:rPr>
              <a:t>Right-click</a:t>
            </a:r>
            <a:r>
              <a:rPr lang="en-US" sz="1800" baseline="0" dirty="0">
                <a:latin typeface="Trebuchet MS" pitchFamily="34" charset="0"/>
              </a:rPr>
              <a:t> </a:t>
            </a:r>
          </a:p>
          <a:p>
            <a:pPr defTabSz="2689420"/>
            <a:r>
              <a:rPr lang="en-US" sz="1800" baseline="0" dirty="0">
                <a:latin typeface="Trebuchet MS" pitchFamily="34" charset="0"/>
              </a:rPr>
              <a:t>your mouse on the background </a:t>
            </a:r>
          </a:p>
          <a:p>
            <a:pPr defTabSz="2689420"/>
            <a:r>
              <a:rPr lang="en-US" sz="1800" baseline="0" dirty="0">
                <a:latin typeface="Trebuchet MS" pitchFamily="34" charset="0"/>
              </a:rPr>
              <a:t>and click on LAYOUT to see the</a:t>
            </a:r>
          </a:p>
          <a:p>
            <a:pPr defTabSz="2689420"/>
            <a:r>
              <a:rPr lang="en-US" sz="1800" baseline="0" dirty="0">
                <a:latin typeface="Trebuchet MS" pitchFamily="34" charset="0"/>
              </a:rPr>
              <a:t> layout options.  The columns in </a:t>
            </a:r>
          </a:p>
          <a:p>
            <a:pPr defTabSz="2689420"/>
            <a:r>
              <a:rPr lang="en-US" sz="1800" baseline="0" dirty="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defTabSz="2689420"/>
            <a:r>
              <a:rPr lang="en-US" sz="1800" b="1" baseline="0" dirty="0">
                <a:solidFill>
                  <a:srgbClr val="FFFF00"/>
                </a:solidFill>
                <a:latin typeface="Trebuchet MS" pitchFamily="34" charset="0"/>
              </a:rPr>
              <a:t>Importing text and graphics from external sources</a:t>
            </a:r>
          </a:p>
          <a:p>
            <a:pPr defTabSz="2689420"/>
            <a:r>
              <a:rPr lang="en-US" sz="1800" b="1" u="sng" baseline="0" dirty="0">
                <a:latin typeface="Trebuchet MS" pitchFamily="34" charset="0"/>
              </a:rPr>
              <a:t>TEXT: </a:t>
            </a:r>
            <a:r>
              <a:rPr lang="en-US" sz="1800" baseline="0" dirty="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a:latin typeface="Trebuchet MS" pitchFamily="34" charset="0"/>
            </a:endParaRPr>
          </a:p>
          <a:p>
            <a:pPr defTabSz="2689420"/>
            <a:r>
              <a:rPr lang="en-US" sz="1800" b="1" u="sng" baseline="0" dirty="0">
                <a:latin typeface="Trebuchet MS" pitchFamily="34" charset="0"/>
              </a:rPr>
              <a:t>PHOTOS: </a:t>
            </a:r>
            <a:r>
              <a:rPr lang="en-US" sz="1800" baseline="0" dirty="0">
                <a:latin typeface="Trebuchet MS" pitchFamily="34" charset="0"/>
              </a:rPr>
              <a:t>Drag in a picture placeholder, size it </a:t>
            </a:r>
            <a:r>
              <a:rPr lang="en-US" sz="1800" u="sng" baseline="0" dirty="0">
                <a:latin typeface="Trebuchet MS" pitchFamily="34" charset="0"/>
              </a:rPr>
              <a:t>first</a:t>
            </a:r>
            <a:r>
              <a:rPr lang="en-US" sz="1800" baseline="0" dirty="0">
                <a:latin typeface="Trebuchet MS" pitchFamily="34" charset="0"/>
              </a:rPr>
              <a:t>, click in it and insert a photo from the menu.</a:t>
            </a:r>
          </a:p>
          <a:p>
            <a:pPr defTabSz="2689420"/>
            <a:endParaRPr lang="en-US" sz="1800" baseline="0" dirty="0">
              <a:latin typeface="Trebuchet MS" pitchFamily="34" charset="0"/>
            </a:endParaRPr>
          </a:p>
          <a:p>
            <a:pPr defTabSz="2689420"/>
            <a:r>
              <a:rPr lang="en-US" sz="1800" b="1" u="sng" baseline="0" dirty="0">
                <a:latin typeface="Trebuchet MS" pitchFamily="34" charset="0"/>
              </a:rPr>
              <a:t>TABLES: </a:t>
            </a:r>
            <a:r>
              <a:rPr lang="en-US" sz="1800" baseline="0" dirty="0">
                <a:latin typeface="Trebuchet MS" pitchFamily="34" charset="0"/>
              </a:rPr>
              <a:t>You can copy and paste a table from an external document onto this poster template. To adjust the way the text fits within the cells of a table that has been pasted, </a:t>
            </a:r>
            <a:r>
              <a:rPr lang="en-US" sz="1800" u="sng" baseline="0" dirty="0">
                <a:latin typeface="Trebuchet MS" pitchFamily="34" charset="0"/>
              </a:rPr>
              <a:t>right-click</a:t>
            </a:r>
            <a:r>
              <a:rPr lang="en-US" sz="1800" baseline="0" dirty="0">
                <a:latin typeface="Trebuchet MS" pitchFamily="34" charset="0"/>
              </a:rPr>
              <a:t> on the table, click FORMAT SHAPE  then click on TEXT BOX and change the INTERNAL MARGIN values to 0.25.</a:t>
            </a:r>
          </a:p>
          <a:p>
            <a:pPr defTabSz="2689420"/>
            <a:endParaRPr lang="en-US" sz="1800" baseline="0" dirty="0">
              <a:latin typeface="Trebuchet MS" pitchFamily="34" charset="0"/>
            </a:endParaRPr>
          </a:p>
          <a:p>
            <a:pPr defTabSz="2689420"/>
            <a:endParaRPr lang="en-US" sz="1800" baseline="0" dirty="0">
              <a:latin typeface="Trebuchet MS" pitchFamily="34" charset="0"/>
            </a:endParaRPr>
          </a:p>
          <a:p>
            <a:pPr defTabSz="2689420"/>
            <a:r>
              <a:rPr lang="en-US" sz="1800" b="1" baseline="0" dirty="0">
                <a:solidFill>
                  <a:srgbClr val="FFFF00"/>
                </a:solidFill>
                <a:latin typeface="Trebuchet MS" pitchFamily="34" charset="0"/>
              </a:rPr>
              <a:t>Modifying the color scheme</a:t>
            </a:r>
          </a:p>
          <a:p>
            <a:pPr defTabSz="2689420"/>
            <a:r>
              <a:rPr lang="en-US" sz="1800" baseline="0" dirty="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2508125">
              <a:lnSpc>
                <a:spcPts val="2100"/>
              </a:lnSpc>
            </a:pPr>
            <a:endParaRPr lang="en-US" sz="1200" baseline="0" dirty="0">
              <a:latin typeface="Trebuchet MS" pitchFamily="34" charset="0"/>
            </a:endParaRPr>
          </a:p>
          <a:p>
            <a:pPr defTabSz="2508125">
              <a:lnSpc>
                <a:spcPts val="2100"/>
              </a:lnSpc>
            </a:pPr>
            <a:endParaRPr lang="en-US" sz="1200" dirty="0">
              <a:latin typeface="Trebuchet MS" pitchFamily="34" charset="0"/>
            </a:endParaRPr>
          </a:p>
          <a:p>
            <a:pPr algn="ctr">
              <a:lnSpc>
                <a:spcPts val="2100"/>
              </a:lnSpc>
            </a:pPr>
            <a:endParaRPr lang="en-US" sz="1200" b="1" dirty="0">
              <a:solidFill>
                <a:schemeClr val="bg1"/>
              </a:solidFill>
              <a:latin typeface="Trebuchet MS" pitchFamily="34" charset="0"/>
            </a:endParaRPr>
          </a:p>
          <a:p>
            <a:pPr defTabSz="2508125">
              <a:lnSpc>
                <a:spcPts val="2100"/>
              </a:lnSpc>
            </a:pPr>
            <a:endParaRPr lang="en-US" sz="1200" b="1" dirty="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userDrawn="1"/>
        </p:nvPicPr>
        <p:blipFill>
          <a:blip r:embed="rId7"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userDrawn="1"/>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a:solidFill>
                  <a:schemeClr val="bg1"/>
                </a:solidFill>
              </a:rPr>
              <a:t>© 2013 PosterPresentations.com</a:t>
            </a:r>
            <a:br>
              <a:rPr lang="en-US" sz="2000" dirty="0">
                <a:solidFill>
                  <a:schemeClr val="bg1"/>
                </a:solidFill>
              </a:rPr>
            </a:br>
            <a:r>
              <a:rPr lang="en-US" sz="2000" dirty="0">
                <a:solidFill>
                  <a:schemeClr val="bg1"/>
                </a:solidFill>
              </a:rPr>
              <a:t>    </a:t>
            </a:r>
            <a:r>
              <a:rPr lang="en-US" sz="1800" dirty="0">
                <a:solidFill>
                  <a:schemeClr val="bg1"/>
                </a:solidFill>
              </a:rPr>
              <a:t>2117 Fourth Street ,</a:t>
            </a:r>
            <a:r>
              <a:rPr lang="en-US" sz="1800" baseline="0" dirty="0">
                <a:solidFill>
                  <a:schemeClr val="bg1"/>
                </a:solidFill>
              </a:rPr>
              <a:t> Unit C</a:t>
            </a:r>
            <a:br>
              <a:rPr lang="en-US" sz="1800" baseline="0" dirty="0">
                <a:solidFill>
                  <a:schemeClr val="bg1"/>
                </a:solidFill>
              </a:rPr>
            </a:br>
            <a:r>
              <a:rPr lang="en-US" sz="1800" baseline="0" dirty="0">
                <a:solidFill>
                  <a:schemeClr val="bg1"/>
                </a:solidFill>
              </a:rPr>
              <a:t>    Berkeley  CA  94710</a:t>
            </a:r>
            <a:br>
              <a:rPr lang="en-US" sz="1800" baseline="0" dirty="0">
                <a:solidFill>
                  <a:schemeClr val="bg1"/>
                </a:solidFill>
              </a:rPr>
            </a:br>
            <a:r>
              <a:rPr lang="en-US" sz="1800" baseline="0" dirty="0">
                <a:solidFill>
                  <a:schemeClr val="bg1"/>
                </a:solidFill>
              </a:rPr>
              <a:t>    </a:t>
            </a:r>
            <a:r>
              <a:rPr lang="en-US" sz="1800" b="1" baseline="0" dirty="0">
                <a:solidFill>
                  <a:srgbClr val="FFFF00"/>
                </a:solidFill>
              </a:rPr>
              <a:t>posterpresenter@gmail.com</a:t>
            </a:r>
            <a:endParaRPr lang="en-US" sz="2000" b="1" dirty="0">
              <a:solidFill>
                <a:srgbClr val="FFFF00"/>
              </a:solidFill>
            </a:endParaRPr>
          </a:p>
        </p:txBody>
      </p:sp>
      <p:cxnSp>
        <p:nvCxnSpPr>
          <p:cNvPr id="49" name="Straight Connector 48"/>
          <p:cNvCxnSpPr/>
          <p:nvPr userDrawn="1"/>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userDrawn="1"/>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58"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27432000" cy="2400300"/>
          </a:xfrm>
          <a:prstGeom prst="rect">
            <a:avLst/>
          </a:prstGeom>
          <a:solidFill>
            <a:schemeClr val="accent5">
              <a:lumMod val="75000"/>
            </a:schemeClr>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8" name="Rectangle 33"/>
          <p:cNvSpPr>
            <a:spLocks noChangeArrowheads="1"/>
          </p:cNvSpPr>
          <p:nvPr/>
        </p:nvSpPr>
        <p:spPr bwMode="auto">
          <a:xfrm>
            <a:off x="571500" y="262890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402681"/>
            <a:ext cx="27432000" cy="76200"/>
          </a:xfrm>
          <a:prstGeom prst="rect">
            <a:avLst/>
          </a:prstGeom>
          <a:solidFill>
            <a:schemeClr val="accent5">
              <a:lumMod val="50000"/>
            </a:schemeClr>
          </a:solidFill>
          <a:ln w="152400">
            <a:no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89805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75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1" name="Rectangle 33"/>
          <p:cNvSpPr>
            <a:spLocks noChangeArrowheads="1"/>
          </p:cNvSpPr>
          <p:nvPr userDrawn="1"/>
        </p:nvSpPr>
        <p:spPr bwMode="auto">
          <a:xfrm>
            <a:off x="7209790" y="2628900"/>
            <a:ext cx="13012420" cy="13373100"/>
          </a:xfrm>
          <a:prstGeom prst="roundRect">
            <a:avLst>
              <a:gd name="adj" fmla="val 3868"/>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userDrawn="1"/>
        </p:nvSpPr>
        <p:spPr bwMode="auto">
          <a:xfrm>
            <a:off x="20574000" y="262890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4" name="Rectangle 23"/>
          <p:cNvSpPr/>
          <p:nvPr userDrawn="1"/>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a:solidFill>
                  <a:schemeClr val="bg1"/>
                </a:solidFill>
                <a:latin typeface="Trebuchet MS" pitchFamily="34" charset="0"/>
              </a:rPr>
              <a:t>QUICK DESIGN</a:t>
            </a:r>
            <a:r>
              <a:rPr lang="en-US" sz="2500" b="1" baseline="0" dirty="0">
                <a:solidFill>
                  <a:schemeClr val="bg1"/>
                </a:solidFill>
                <a:latin typeface="Trebuchet MS" pitchFamily="34" charset="0"/>
              </a:rPr>
              <a:t> </a:t>
            </a:r>
            <a:r>
              <a:rPr lang="en-US" sz="2500" b="1" dirty="0">
                <a:solidFill>
                  <a:schemeClr val="bg1"/>
                </a:solidFill>
                <a:latin typeface="Trebuchet MS" pitchFamily="34" charset="0"/>
              </a:rPr>
              <a:t>GUIDE</a:t>
            </a:r>
          </a:p>
          <a:p>
            <a:pPr algn="ctr"/>
            <a:r>
              <a:rPr lang="en-US" sz="2300" b="1" dirty="0">
                <a:solidFill>
                  <a:srgbClr val="FFFF00"/>
                </a:solidFill>
                <a:latin typeface="Trebuchet MS" pitchFamily="34" charset="0"/>
              </a:rPr>
              <a:t>(--THIS SECTION DOES NOT PRINT--)</a:t>
            </a:r>
          </a:p>
          <a:p>
            <a:pPr algn="ctr"/>
            <a:endParaRPr lang="en-US" sz="1800" b="1" dirty="0">
              <a:latin typeface="Trebuchet MS" pitchFamily="34" charset="0"/>
            </a:endParaRPr>
          </a:p>
          <a:p>
            <a:pPr defTabSz="3765639"/>
            <a:r>
              <a:rPr lang="en-US" sz="1800" dirty="0">
                <a:latin typeface="Trebuchet MS" pitchFamily="34" charset="0"/>
              </a:rPr>
              <a:t>This PowerPoint</a:t>
            </a:r>
            <a:r>
              <a:rPr lang="en-US" sz="1800" baseline="0" dirty="0">
                <a:latin typeface="Trebuchet MS" pitchFamily="34" charset="0"/>
              </a:rPr>
              <a:t> </a:t>
            </a:r>
            <a:r>
              <a:rPr lang="en-US" sz="1800" dirty="0">
                <a:latin typeface="Trebuchet MS" pitchFamily="34" charset="0"/>
              </a:rPr>
              <a:t>2007 template produces</a:t>
            </a:r>
            <a:r>
              <a:rPr lang="en-US" sz="1800" baseline="0" dirty="0">
                <a:latin typeface="Trebuchet MS" pitchFamily="34" charset="0"/>
              </a:rPr>
              <a:t> </a:t>
            </a:r>
            <a:r>
              <a:rPr lang="en-US" sz="1800" dirty="0">
                <a:latin typeface="Trebuchet MS" pitchFamily="34" charset="0"/>
              </a:rPr>
              <a:t>a 36”x60” professional  poster</a:t>
            </a:r>
            <a:r>
              <a:rPr lang="en-US" sz="1800">
                <a:latin typeface="Trebuchet MS" pitchFamily="34" charset="0"/>
              </a:rPr>
              <a:t>. You</a:t>
            </a:r>
            <a:r>
              <a:rPr lang="en-US" sz="1800" baseline="0">
                <a:latin typeface="Trebuchet MS" pitchFamily="34" charset="0"/>
              </a:rPr>
              <a:t> can u</a:t>
            </a:r>
            <a:r>
              <a:rPr lang="en-US" sz="1800">
                <a:latin typeface="Trebuchet MS" pitchFamily="34" charset="0"/>
              </a:rPr>
              <a:t>se</a:t>
            </a:r>
            <a:r>
              <a:rPr lang="en-US" sz="1800" baseline="0">
                <a:latin typeface="Trebuchet MS" pitchFamily="34" charset="0"/>
              </a:rPr>
              <a:t> it to create your research poster and </a:t>
            </a:r>
            <a:r>
              <a:rPr lang="en-US" sz="1800">
                <a:latin typeface="Trebuchet MS" pitchFamily="34" charset="0"/>
              </a:rPr>
              <a:t>save valuable time placing titles, subtitles,</a:t>
            </a:r>
            <a:r>
              <a:rPr lang="en-US" sz="1800" baseline="0">
                <a:latin typeface="Trebuchet MS" pitchFamily="34" charset="0"/>
              </a:rPr>
              <a:t> text, and graphics</a:t>
            </a:r>
            <a:r>
              <a:rPr lang="en-US" sz="1800">
                <a:latin typeface="Trebuchet MS" pitchFamily="34" charset="0"/>
              </a:rPr>
              <a:t>. </a:t>
            </a:r>
            <a:endParaRPr lang="en-US" sz="1800" dirty="0">
              <a:latin typeface="Trebuchet MS" pitchFamily="34" charset="0"/>
            </a:endParaRPr>
          </a:p>
          <a:p>
            <a:pPr defTabSz="4389219"/>
            <a:endParaRPr lang="en-US" sz="1800" dirty="0">
              <a:latin typeface="Trebuchet MS" pitchFamily="34" charset="0"/>
            </a:endParaRPr>
          </a:p>
          <a:p>
            <a:pPr defTabSz="4389219"/>
            <a:r>
              <a:rPr lang="en-US" sz="1800" dirty="0">
                <a:latin typeface="Trebuchet MS" pitchFamily="34" charset="0"/>
              </a:rPr>
              <a:t>We provide a series of online tutorials that will guide you through the poster design process and answer your poster production questions. </a:t>
            </a:r>
          </a:p>
          <a:p>
            <a:pPr defTabSz="4389219"/>
            <a:endParaRPr lang="en-US" sz="1800" dirty="0">
              <a:latin typeface="Trebuchet MS" pitchFamily="34" charset="0"/>
            </a:endParaRPr>
          </a:p>
          <a:p>
            <a:pPr defTabSz="4389219"/>
            <a:r>
              <a:rPr lang="en-US" sz="1800" dirty="0">
                <a:latin typeface="Trebuchet MS" pitchFamily="34" charset="0"/>
              </a:rPr>
              <a:t>To view our template tutorials, go online to </a:t>
            </a:r>
            <a:r>
              <a:rPr lang="en-US" sz="1800" b="1" dirty="0">
                <a:solidFill>
                  <a:srgbClr val="FFFF00"/>
                </a:solidFill>
                <a:latin typeface="Trebuchet MS" pitchFamily="34" charset="0"/>
              </a:rPr>
              <a:t>PosterPresentations.com </a:t>
            </a:r>
            <a:r>
              <a:rPr lang="en-US" sz="1800" dirty="0">
                <a:latin typeface="Trebuchet MS" pitchFamily="34" charset="0"/>
              </a:rPr>
              <a:t>and click on </a:t>
            </a:r>
            <a:r>
              <a:rPr lang="en-US" sz="1800" dirty="0">
                <a:solidFill>
                  <a:srgbClr val="FFFF00"/>
                </a:solidFill>
                <a:latin typeface="Trebuchet MS" pitchFamily="34" charset="0"/>
              </a:rPr>
              <a:t>HELP DESK.</a:t>
            </a:r>
          </a:p>
          <a:p>
            <a:pPr defTabSz="4389219"/>
            <a:endParaRPr lang="en-US" sz="1800" dirty="0">
              <a:latin typeface="Trebuchet MS" pitchFamily="34" charset="0"/>
            </a:endParaRPr>
          </a:p>
          <a:p>
            <a:pPr defTabSz="4389219"/>
            <a:r>
              <a:rPr lang="en-US" sz="1800" dirty="0">
                <a:latin typeface="Trebuchet MS" pitchFamily="34" charset="0"/>
              </a:rPr>
              <a:t>When</a:t>
            </a:r>
            <a:r>
              <a:rPr lang="en-US" sz="1800" baseline="0" dirty="0">
                <a:latin typeface="Trebuchet MS" pitchFamily="34" charset="0"/>
              </a:rPr>
              <a:t> you are ready to</a:t>
            </a:r>
            <a:r>
              <a:rPr lang="en-US" sz="1800" dirty="0">
                <a:latin typeface="Trebuchet MS" pitchFamily="34" charset="0"/>
              </a:rPr>
              <a:t> </a:t>
            </a:r>
            <a:r>
              <a:rPr lang="en-US" sz="1800" baseline="0" dirty="0">
                <a:latin typeface="Trebuchet MS" pitchFamily="34" charset="0"/>
              </a:rPr>
              <a:t> print your poster</a:t>
            </a:r>
            <a:r>
              <a:rPr lang="en-US" sz="1800" dirty="0">
                <a:latin typeface="Trebuchet MS" pitchFamily="34" charset="0"/>
              </a:rPr>
              <a:t>,</a:t>
            </a:r>
            <a:r>
              <a:rPr lang="en-US" sz="1800" baseline="0" dirty="0">
                <a:latin typeface="Trebuchet MS" pitchFamily="34" charset="0"/>
              </a:rPr>
              <a:t> go online to</a:t>
            </a:r>
            <a:r>
              <a:rPr lang="en-US" sz="2000" baseline="0" dirty="0">
                <a:latin typeface="Trebuchet MS" pitchFamily="34" charset="0"/>
              </a:rPr>
              <a:t> </a:t>
            </a:r>
            <a:r>
              <a:rPr lang="en-US" sz="2400" b="1" dirty="0">
                <a:solidFill>
                  <a:srgbClr val="FFFF00"/>
                </a:solidFill>
                <a:latin typeface="Trebuchet MS" pitchFamily="34" charset="0"/>
              </a:rPr>
              <a:t>PosterPresentations.com</a:t>
            </a:r>
            <a:r>
              <a:rPr lang="en-US" sz="2400" b="1" dirty="0">
                <a:solidFill>
                  <a:schemeClr val="bg1"/>
                </a:solidFill>
                <a:latin typeface="Trebuchet MS" pitchFamily="34" charset="0"/>
              </a:rPr>
              <a:t>.</a:t>
            </a:r>
            <a:br>
              <a:rPr lang="en-US" sz="1800" dirty="0">
                <a:latin typeface="Trebuchet MS" pitchFamily="34" charset="0"/>
              </a:rPr>
            </a:br>
            <a:endParaRPr lang="en-US" sz="1800" dirty="0">
              <a:latin typeface="Trebuchet MS" pitchFamily="34" charset="0"/>
            </a:endParaRPr>
          </a:p>
          <a:p>
            <a:pPr algn="l" defTabSz="3765639"/>
            <a:r>
              <a:rPr lang="en-US" sz="1800" b="1" dirty="0">
                <a:solidFill>
                  <a:schemeClr val="bg1"/>
                </a:solidFill>
                <a:latin typeface="Trebuchet MS" pitchFamily="34" charset="0"/>
              </a:rPr>
              <a:t>Need</a:t>
            </a:r>
            <a:r>
              <a:rPr lang="en-US" sz="1800" b="1" baseline="0" dirty="0">
                <a:solidFill>
                  <a:schemeClr val="bg1"/>
                </a:solidFill>
                <a:latin typeface="Trebuchet MS" pitchFamily="34" charset="0"/>
              </a:rPr>
              <a:t> Assistance?  </a:t>
            </a:r>
            <a:r>
              <a:rPr lang="en-US" sz="2400" b="1" baseline="0" dirty="0">
                <a:solidFill>
                  <a:srgbClr val="FFFF00"/>
                </a:solidFill>
                <a:latin typeface="Trebuchet MS" pitchFamily="34" charset="0"/>
              </a:rPr>
              <a:t>Call  us at </a:t>
            </a:r>
            <a:r>
              <a:rPr lang="en-US" sz="2400" b="1" dirty="0">
                <a:solidFill>
                  <a:srgbClr val="FFFF00"/>
                </a:solidFill>
                <a:latin typeface="Trebuchet MS" pitchFamily="34" charset="0"/>
              </a:rPr>
              <a:t>1.866.649.3004</a:t>
            </a:r>
          </a:p>
          <a:p>
            <a:pPr defTabSz="2508125"/>
            <a:r>
              <a:rPr lang="en-US" sz="1800" dirty="0">
                <a:latin typeface="Trebuchet MS" pitchFamily="34" charset="0"/>
              </a:rPr>
              <a:t> </a:t>
            </a:r>
            <a:endParaRPr lang="en-US" sz="2300" b="1" dirty="0">
              <a:solidFill>
                <a:srgbClr val="FFFF00"/>
              </a:solidFill>
              <a:latin typeface="Trebuchet MS" pitchFamily="34" charset="0"/>
            </a:endParaRPr>
          </a:p>
          <a:p>
            <a:pPr algn="ctr"/>
            <a:r>
              <a:rPr lang="en-US" sz="2500" b="1" dirty="0">
                <a:solidFill>
                  <a:schemeClr val="bg1"/>
                </a:solidFill>
                <a:latin typeface="Trebuchet MS" pitchFamily="34" charset="0"/>
              </a:rPr>
              <a:t>Object Placeholders</a:t>
            </a:r>
          </a:p>
          <a:p>
            <a:pPr algn="ctr"/>
            <a:endParaRPr lang="en-US" sz="2500" b="1" dirty="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latin typeface="Trebuchet MS" pitchFamily="34" charset="0"/>
              </a:rPr>
              <a:t>To</a:t>
            </a:r>
            <a:r>
              <a:rPr lang="en-US" sz="1800" baseline="0" dirty="0">
                <a:latin typeface="Trebuchet MS" pitchFamily="34" charset="0"/>
              </a:rPr>
              <a:t> add text, c</a:t>
            </a:r>
            <a:r>
              <a:rPr lang="en-US" sz="1800" dirty="0">
                <a:latin typeface="Trebuchet MS" pitchFamily="34" charset="0"/>
              </a:rPr>
              <a:t>lick inside</a:t>
            </a:r>
            <a:r>
              <a:rPr lang="en-US" sz="1800" baseline="0" dirty="0">
                <a:latin typeface="Trebuchet MS" pitchFamily="34" charset="0"/>
              </a:rPr>
              <a:t> a placeholder on the poster and type or paste your text.  To move a placeholder, click it </a:t>
            </a:r>
            <a:r>
              <a:rPr lang="en-US" sz="1800" u="sng" baseline="0" dirty="0">
                <a:latin typeface="Trebuchet MS" pitchFamily="34" charset="0"/>
              </a:rPr>
              <a:t>once</a:t>
            </a:r>
            <a:r>
              <a:rPr lang="en-US" sz="1800" baseline="0" dirty="0">
                <a:latin typeface="Trebuchet MS" pitchFamily="34" charset="0"/>
              </a:rPr>
              <a:t> (to select it).  Place your cursor on its frame, and your cursor will change to this symbol       .  Click </a:t>
            </a:r>
            <a:r>
              <a:rPr lang="en-US" sz="1800" u="sng" baseline="0" dirty="0">
                <a:latin typeface="Trebuchet MS" pitchFamily="34" charset="0"/>
              </a:rPr>
              <a:t>once</a:t>
            </a:r>
            <a:r>
              <a:rPr lang="en-US" sz="1800" baseline="0" dirty="0">
                <a:latin typeface="Trebuchet MS" pitchFamily="34" charset="0"/>
              </a:rPr>
              <a:t> and drag it to a new location where you can resize it. </a:t>
            </a:r>
          </a:p>
          <a:p>
            <a:pPr defTabSz="3765639"/>
            <a:endParaRPr lang="en-US" sz="1800" dirty="0">
              <a:latin typeface="Trebuchet MS" pitchFamily="34" charset="0"/>
            </a:endParaRPr>
          </a:p>
          <a:p>
            <a:pPr defTabSz="3765639"/>
            <a:r>
              <a:rPr lang="en-US" sz="1800" b="1" dirty="0">
                <a:solidFill>
                  <a:srgbClr val="FFFF00"/>
                </a:solidFill>
                <a:latin typeface="Trebuchet MS" pitchFamily="34" charset="0"/>
              </a:rPr>
              <a:t>Section Header placeholder</a:t>
            </a:r>
          </a:p>
          <a:p>
            <a:pPr defTabSz="3765639"/>
            <a:r>
              <a:rPr lang="en-US" sz="1800" baseline="0" dirty="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a:latin typeface="Trebuchet MS" pitchFamily="34" charset="0"/>
            </a:endParaRPr>
          </a:p>
          <a:p>
            <a:pPr defTabSz="4389219"/>
            <a:endParaRPr lang="en-US" sz="1800" dirty="0">
              <a:latin typeface="Trebuchet MS" pitchFamily="34" charset="0"/>
            </a:endParaRPr>
          </a:p>
          <a:p>
            <a:pPr defTabSz="4389219"/>
            <a:endParaRPr lang="en-US" sz="1800" b="1" dirty="0">
              <a:solidFill>
                <a:srgbClr val="FFFF00"/>
              </a:solidFill>
              <a:latin typeface="Trebuchet MS" pitchFamily="34" charset="0"/>
            </a:endParaRPr>
          </a:p>
          <a:p>
            <a:pPr defTabSz="4389219"/>
            <a:r>
              <a:rPr lang="en-US" sz="1800" b="1" dirty="0">
                <a:solidFill>
                  <a:srgbClr val="FFFF00"/>
                </a:solidFill>
                <a:latin typeface="Trebuchet MS" pitchFamily="34" charset="0"/>
              </a:rPr>
              <a:t>Text placeholder</a:t>
            </a:r>
          </a:p>
          <a:p>
            <a:pPr defTabSz="4389219"/>
            <a:r>
              <a:rPr lang="en-US" sz="1800" baseline="0" dirty="0">
                <a:latin typeface="Trebuchet MS" pitchFamily="34" charset="0"/>
              </a:rPr>
              <a:t>Move this preformatted text placeholder to the poster to add a new body of text.</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1" baseline="0" dirty="0">
              <a:solidFill>
                <a:srgbClr val="FFFF00"/>
              </a:solidFill>
              <a:latin typeface="Trebuchet MS" pitchFamily="34" charset="0"/>
            </a:endParaRPr>
          </a:p>
          <a:p>
            <a:pPr defTabSz="4389219"/>
            <a:r>
              <a:rPr lang="en-US" sz="1800" b="1" baseline="0" dirty="0">
                <a:solidFill>
                  <a:srgbClr val="FFFF00"/>
                </a:solidFill>
                <a:latin typeface="Trebuchet MS" pitchFamily="34" charset="0"/>
              </a:rPr>
              <a:t>Picture placeholder</a:t>
            </a:r>
          </a:p>
          <a:p>
            <a:pPr defTabSz="4389219"/>
            <a:r>
              <a:rPr lang="en-US" sz="1800" baseline="0" dirty="0">
                <a:latin typeface="Trebuchet MS" pitchFamily="34" charset="0"/>
              </a:rPr>
              <a:t>Move this graphic placeholder onto your poster, size it first, and then click it to add a picture to the poster.</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defTabSz="2508125"/>
            <a:endParaRPr lang="en-US" sz="1800" dirty="0">
              <a:latin typeface="Trebuchet MS" pitchFamily="34" charset="0"/>
            </a:endParaRPr>
          </a:p>
          <a:p>
            <a:pPr algn="ctr"/>
            <a:endParaRPr lang="en-US" sz="1800" b="1" dirty="0">
              <a:solidFill>
                <a:schemeClr val="bg1"/>
              </a:solidFill>
              <a:latin typeface="Trebuchet MS" pitchFamily="34" charset="0"/>
            </a:endParaRPr>
          </a:p>
          <a:p>
            <a:pPr defTabSz="2508125"/>
            <a:endParaRPr lang="en-US" sz="1800" b="1" dirty="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userDrawn="1"/>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userDrawn="1"/>
        </p:nvPicPr>
        <p:blipFill>
          <a:blip r:embed="rId4"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29" name="Group 28"/>
          <p:cNvGrpSpPr/>
          <p:nvPr userDrawn="1"/>
        </p:nvGrpSpPr>
        <p:grpSpPr>
          <a:xfrm>
            <a:off x="-6223790" y="15575235"/>
            <a:ext cx="5771525" cy="644181"/>
            <a:chOff x="44242388" y="28054064"/>
            <a:chExt cx="9771400" cy="1090621"/>
          </a:xfrm>
        </p:grpSpPr>
        <p:sp>
          <p:nvSpPr>
            <p:cNvPr id="31" name="Rounded Rectangle 30"/>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2" name="Picture 31" descr="http://t2.gstatic.com/images?q=tbn:ANd9GcR4APHC6TT9w54M2zn_pvCiBxUNcspYPoVxirLRphBoJabfSvu7zw">
              <a:hlinkClick r:id="rId5"/>
            </p:cNvPr>
            <p:cNvPicPr>
              <a:picLocks noChangeAspect="1" noChangeArrowheads="1"/>
            </p:cNvPicPr>
            <p:nvPr userDrawn="1"/>
          </p:nvPicPr>
          <p:blipFill>
            <a:blip r:embed="rId6"/>
            <a:srcRect/>
            <a:stretch>
              <a:fillRect/>
            </a:stretch>
          </p:blipFill>
          <p:spPr bwMode="auto">
            <a:xfrm>
              <a:off x="44341112" y="28126638"/>
              <a:ext cx="914400" cy="914400"/>
            </a:xfrm>
            <a:prstGeom prst="rect">
              <a:avLst/>
            </a:prstGeom>
            <a:noFill/>
          </p:spPr>
        </p:pic>
        <p:sp>
          <p:nvSpPr>
            <p:cNvPr id="33"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 </a:t>
              </a:r>
            </a:p>
            <a:p>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userDrawn="1"/>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userDrawn="1"/>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userDrawn="1"/>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a:solidFill>
                  <a:schemeClr val="bg1"/>
                </a:solidFill>
                <a:latin typeface="Trebuchet MS" pitchFamily="34" charset="0"/>
              </a:rPr>
              <a:t>QUICK</a:t>
            </a:r>
            <a:r>
              <a:rPr lang="en-US" sz="2400" b="1" baseline="0" dirty="0">
                <a:solidFill>
                  <a:schemeClr val="bg1"/>
                </a:solidFill>
                <a:latin typeface="Trebuchet MS" pitchFamily="34" charset="0"/>
              </a:rPr>
              <a:t> TIPS</a:t>
            </a:r>
            <a:endParaRPr lang="en-US" sz="2400" b="1" dirty="0">
              <a:solidFill>
                <a:schemeClr val="bg1"/>
              </a:solidFill>
              <a:latin typeface="Trebuchet MS" pitchFamily="34" charset="0"/>
            </a:endParaRPr>
          </a:p>
          <a:p>
            <a:pPr algn="ctr">
              <a:lnSpc>
                <a:spcPts val="2400"/>
              </a:lnSpc>
            </a:pPr>
            <a:r>
              <a:rPr lang="en-US" sz="2400" b="1" dirty="0">
                <a:solidFill>
                  <a:srgbClr val="FFFF00"/>
                </a:solidFill>
                <a:latin typeface="Trebuchet MS" pitchFamily="34" charset="0"/>
              </a:rPr>
              <a:t>(--THIS SECTION DOES NOT PRINT--)</a:t>
            </a:r>
          </a:p>
          <a:p>
            <a:pPr defTabSz="3134780">
              <a:lnSpc>
                <a:spcPts val="2100"/>
              </a:lnSpc>
            </a:pPr>
            <a:endParaRPr lang="en-US" sz="1800" dirty="0">
              <a:latin typeface="Trebuchet MS" pitchFamily="34" charset="0"/>
            </a:endParaRPr>
          </a:p>
          <a:p>
            <a:pPr defTabSz="3134780">
              <a:lnSpc>
                <a:spcPts val="2100"/>
              </a:lnSpc>
            </a:pPr>
            <a:r>
              <a:rPr lang="en-US" sz="1800" dirty="0">
                <a:latin typeface="Trebuchet MS" pitchFamily="34" charset="0"/>
              </a:rPr>
              <a:t>This PowerPoint</a:t>
            </a:r>
            <a:r>
              <a:rPr lang="en-US" sz="1800" baseline="0" dirty="0">
                <a:latin typeface="Trebuchet MS" pitchFamily="34" charset="0"/>
              </a:rPr>
              <a:t> template requires basic PowerPoint (version 2007 or newer) skills. Below is a list of commonly asked questions specific to this template. </a:t>
            </a:r>
            <a:br>
              <a:rPr lang="en-US" sz="1800" baseline="0" dirty="0">
                <a:latin typeface="Trebuchet MS" pitchFamily="34" charset="0"/>
              </a:rPr>
            </a:br>
            <a:r>
              <a:rPr lang="en-US" sz="1800" baseline="0" dirty="0">
                <a:latin typeface="Trebuchet MS" pitchFamily="34" charset="0"/>
              </a:rPr>
              <a:t>If you are using an older version of PowerPoint some template features may not work properly.</a:t>
            </a:r>
            <a:endParaRPr lang="en-US" sz="2400" b="1" dirty="0">
              <a:solidFill>
                <a:srgbClr val="FFFF00"/>
              </a:solidFill>
              <a:latin typeface="Trebuchet MS" pitchFamily="34" charset="0"/>
            </a:endParaRPr>
          </a:p>
          <a:p>
            <a:pPr defTabSz="3134780">
              <a:lnSpc>
                <a:spcPts val="2100"/>
              </a:lnSpc>
            </a:pPr>
            <a:endParaRPr lang="en-US" sz="2400" b="1" dirty="0">
              <a:solidFill>
                <a:srgbClr val="FFFF00"/>
              </a:solidFill>
              <a:latin typeface="Trebuchet MS" pitchFamily="34" charset="0"/>
            </a:endParaRPr>
          </a:p>
          <a:p>
            <a:pPr algn="ctr">
              <a:lnSpc>
                <a:spcPts val="2100"/>
              </a:lnSpc>
            </a:pPr>
            <a:r>
              <a:rPr lang="en-US" sz="2400" b="1" baseline="0">
                <a:solidFill>
                  <a:schemeClr val="bg1"/>
                </a:solidFill>
                <a:latin typeface="Trebuchet MS" pitchFamily="34" charset="0"/>
              </a:rPr>
              <a:t>Template </a:t>
            </a:r>
            <a:r>
              <a:rPr lang="en-US" sz="2400" b="1" baseline="0" dirty="0">
                <a:solidFill>
                  <a:schemeClr val="bg1"/>
                </a:solidFill>
                <a:latin typeface="Trebuchet MS" pitchFamily="34" charset="0"/>
              </a:rPr>
              <a:t>FAQs</a:t>
            </a:r>
            <a:endParaRPr lang="en-US" sz="1800" baseline="0" dirty="0">
              <a:latin typeface="Trebuchet MS" pitchFamily="34" charset="0"/>
            </a:endParaRPr>
          </a:p>
          <a:p>
            <a:pPr algn="ctr"/>
            <a:endParaRPr lang="en-US" sz="1800" b="1" dirty="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a:solidFill>
                  <a:srgbClr val="FFFF00"/>
                </a:solidFill>
                <a:latin typeface="Trebuchet MS" pitchFamily="34" charset="0"/>
              </a:rPr>
              <a:t>Verifying the quality of your graphics</a:t>
            </a:r>
          </a:p>
          <a:p>
            <a:pPr defTabSz="2689420"/>
            <a:r>
              <a:rPr lang="en-US" sz="1800" dirty="0">
                <a:latin typeface="Trebuchet MS" pitchFamily="34" charset="0"/>
              </a:rPr>
              <a:t>Go to the </a:t>
            </a:r>
            <a:r>
              <a:rPr lang="en-US" sz="1800" baseline="0" dirty="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a:latin typeface="Trebuchet MS" pitchFamily="34" charset="0"/>
              </a:rPr>
            </a:br>
            <a:endParaRPr lang="en-US" sz="1800" baseline="0" dirty="0">
              <a:latin typeface="Trebuchet MS" pitchFamily="34" charset="0"/>
            </a:endParaRPr>
          </a:p>
          <a:p>
            <a:pPr defTabSz="2689420"/>
            <a:endParaRPr lang="en-US" sz="1800" b="1" baseline="0" dirty="0">
              <a:solidFill>
                <a:srgbClr val="FFFF00"/>
              </a:solidFill>
              <a:latin typeface="Trebuchet MS" pitchFamily="34" charset="0"/>
            </a:endParaRPr>
          </a:p>
          <a:p>
            <a:pPr defTabSz="2689420"/>
            <a:r>
              <a:rPr lang="en-US" sz="1800" b="1" baseline="0" dirty="0">
                <a:solidFill>
                  <a:srgbClr val="FFFF00"/>
                </a:solidFill>
                <a:latin typeface="Trebuchet MS" pitchFamily="34" charset="0"/>
              </a:rPr>
              <a:t>Modifying the layout</a:t>
            </a:r>
          </a:p>
          <a:p>
            <a:pPr defTabSz="2689420"/>
            <a:r>
              <a:rPr lang="en-US" sz="1800" dirty="0">
                <a:latin typeface="Trebuchet MS" pitchFamily="34" charset="0"/>
              </a:rPr>
              <a:t>This template has four </a:t>
            </a:r>
            <a:r>
              <a:rPr lang="en-US" sz="1800" baseline="0" dirty="0">
                <a:latin typeface="Trebuchet MS" pitchFamily="34" charset="0"/>
              </a:rPr>
              <a:t>different </a:t>
            </a:r>
          </a:p>
          <a:p>
            <a:pPr defTabSz="2689420"/>
            <a:r>
              <a:rPr lang="en-US" sz="1800" baseline="0" dirty="0">
                <a:latin typeface="Trebuchet MS" pitchFamily="34" charset="0"/>
              </a:rPr>
              <a:t>column layouts.   </a:t>
            </a:r>
            <a:r>
              <a:rPr lang="en-US" sz="1800" u="sng" baseline="0" dirty="0">
                <a:latin typeface="Trebuchet MS" pitchFamily="34" charset="0"/>
              </a:rPr>
              <a:t>Right-click</a:t>
            </a:r>
            <a:r>
              <a:rPr lang="en-US" sz="1800" baseline="0" dirty="0">
                <a:latin typeface="Trebuchet MS" pitchFamily="34" charset="0"/>
              </a:rPr>
              <a:t> </a:t>
            </a:r>
          </a:p>
          <a:p>
            <a:pPr defTabSz="2689420"/>
            <a:r>
              <a:rPr lang="en-US" sz="1800" baseline="0" dirty="0">
                <a:latin typeface="Trebuchet MS" pitchFamily="34" charset="0"/>
              </a:rPr>
              <a:t>your mouse on the background </a:t>
            </a:r>
          </a:p>
          <a:p>
            <a:pPr defTabSz="2689420"/>
            <a:r>
              <a:rPr lang="en-US" sz="1800" baseline="0" dirty="0">
                <a:latin typeface="Trebuchet MS" pitchFamily="34" charset="0"/>
              </a:rPr>
              <a:t>and click on LAYOUT to see the</a:t>
            </a:r>
          </a:p>
          <a:p>
            <a:pPr defTabSz="2689420"/>
            <a:r>
              <a:rPr lang="en-US" sz="1800" baseline="0" dirty="0">
                <a:latin typeface="Trebuchet MS" pitchFamily="34" charset="0"/>
              </a:rPr>
              <a:t> layout options.  The columns in </a:t>
            </a:r>
          </a:p>
          <a:p>
            <a:pPr defTabSz="2689420"/>
            <a:r>
              <a:rPr lang="en-US" sz="1800" baseline="0" dirty="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defTabSz="2689420"/>
            <a:r>
              <a:rPr lang="en-US" sz="1800" b="1" baseline="0" dirty="0">
                <a:solidFill>
                  <a:srgbClr val="FFFF00"/>
                </a:solidFill>
                <a:latin typeface="Trebuchet MS" pitchFamily="34" charset="0"/>
              </a:rPr>
              <a:t>Importing text and graphics from external sources</a:t>
            </a:r>
          </a:p>
          <a:p>
            <a:pPr defTabSz="2689420"/>
            <a:r>
              <a:rPr lang="en-US" sz="1800" b="1" u="sng" baseline="0" dirty="0">
                <a:latin typeface="Trebuchet MS" pitchFamily="34" charset="0"/>
              </a:rPr>
              <a:t>TEXT: </a:t>
            </a:r>
            <a:r>
              <a:rPr lang="en-US" sz="1800" baseline="0" dirty="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a:latin typeface="Trebuchet MS" pitchFamily="34" charset="0"/>
            </a:endParaRPr>
          </a:p>
          <a:p>
            <a:pPr defTabSz="2689420"/>
            <a:r>
              <a:rPr lang="en-US" sz="1800" b="1" u="sng" baseline="0" dirty="0">
                <a:latin typeface="Trebuchet MS" pitchFamily="34" charset="0"/>
              </a:rPr>
              <a:t>PHOTOS: </a:t>
            </a:r>
            <a:r>
              <a:rPr lang="en-US" sz="1800" baseline="0" dirty="0">
                <a:latin typeface="Trebuchet MS" pitchFamily="34" charset="0"/>
              </a:rPr>
              <a:t>Drag in a picture placeholder, size it </a:t>
            </a:r>
            <a:r>
              <a:rPr lang="en-US" sz="1800" u="sng" baseline="0" dirty="0">
                <a:latin typeface="Trebuchet MS" pitchFamily="34" charset="0"/>
              </a:rPr>
              <a:t>first</a:t>
            </a:r>
            <a:r>
              <a:rPr lang="en-US" sz="1800" baseline="0" dirty="0">
                <a:latin typeface="Trebuchet MS" pitchFamily="34" charset="0"/>
              </a:rPr>
              <a:t>, click in it and insert a photo from the menu.</a:t>
            </a:r>
          </a:p>
          <a:p>
            <a:pPr defTabSz="2689420"/>
            <a:endParaRPr lang="en-US" sz="1800" baseline="0" dirty="0">
              <a:latin typeface="Trebuchet MS" pitchFamily="34" charset="0"/>
            </a:endParaRPr>
          </a:p>
          <a:p>
            <a:pPr defTabSz="2689420"/>
            <a:r>
              <a:rPr lang="en-US" sz="1800" b="1" u="sng" baseline="0" dirty="0">
                <a:latin typeface="Trebuchet MS" pitchFamily="34" charset="0"/>
              </a:rPr>
              <a:t>TABLES: </a:t>
            </a:r>
            <a:r>
              <a:rPr lang="en-US" sz="1800" baseline="0" dirty="0">
                <a:latin typeface="Trebuchet MS" pitchFamily="34" charset="0"/>
              </a:rPr>
              <a:t>You can copy and paste a table from an external document onto this poster template. To adjust the way the text fits within the cells of a table that has been pasted, </a:t>
            </a:r>
            <a:r>
              <a:rPr lang="en-US" sz="1800" u="sng" baseline="0" dirty="0">
                <a:latin typeface="Trebuchet MS" pitchFamily="34" charset="0"/>
              </a:rPr>
              <a:t>right-click</a:t>
            </a:r>
            <a:r>
              <a:rPr lang="en-US" sz="1800" baseline="0" dirty="0">
                <a:latin typeface="Trebuchet MS" pitchFamily="34" charset="0"/>
              </a:rPr>
              <a:t> on the table, click FORMAT SHAPE  then click on TEXT BOX and change the INTERNAL MARGIN values to 0.25.</a:t>
            </a:r>
          </a:p>
          <a:p>
            <a:pPr defTabSz="2689420"/>
            <a:endParaRPr lang="en-US" sz="1800" baseline="0" dirty="0">
              <a:latin typeface="Trebuchet MS" pitchFamily="34" charset="0"/>
            </a:endParaRPr>
          </a:p>
          <a:p>
            <a:pPr defTabSz="2689420"/>
            <a:endParaRPr lang="en-US" sz="1800" baseline="0" dirty="0">
              <a:latin typeface="Trebuchet MS" pitchFamily="34" charset="0"/>
            </a:endParaRPr>
          </a:p>
          <a:p>
            <a:pPr defTabSz="2689420"/>
            <a:r>
              <a:rPr lang="en-US" sz="1800" b="1" baseline="0" dirty="0">
                <a:solidFill>
                  <a:srgbClr val="FFFF00"/>
                </a:solidFill>
                <a:latin typeface="Trebuchet MS" pitchFamily="34" charset="0"/>
              </a:rPr>
              <a:t>Modifying the color scheme</a:t>
            </a:r>
          </a:p>
          <a:p>
            <a:pPr defTabSz="2689420"/>
            <a:r>
              <a:rPr lang="en-US" sz="1800" baseline="0" dirty="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2508125">
              <a:lnSpc>
                <a:spcPts val="2100"/>
              </a:lnSpc>
            </a:pPr>
            <a:endParaRPr lang="en-US" sz="1200" baseline="0" dirty="0">
              <a:latin typeface="Trebuchet MS" pitchFamily="34" charset="0"/>
            </a:endParaRPr>
          </a:p>
          <a:p>
            <a:pPr defTabSz="2508125">
              <a:lnSpc>
                <a:spcPts val="2100"/>
              </a:lnSpc>
            </a:pPr>
            <a:endParaRPr lang="en-US" sz="1200" dirty="0">
              <a:latin typeface="Trebuchet MS" pitchFamily="34" charset="0"/>
            </a:endParaRPr>
          </a:p>
          <a:p>
            <a:pPr algn="ctr">
              <a:lnSpc>
                <a:spcPts val="2100"/>
              </a:lnSpc>
            </a:pPr>
            <a:endParaRPr lang="en-US" sz="1200" b="1" dirty="0">
              <a:solidFill>
                <a:schemeClr val="bg1"/>
              </a:solidFill>
              <a:latin typeface="Trebuchet MS" pitchFamily="34" charset="0"/>
            </a:endParaRPr>
          </a:p>
          <a:p>
            <a:pPr defTabSz="2508125">
              <a:lnSpc>
                <a:spcPts val="2100"/>
              </a:lnSpc>
            </a:pPr>
            <a:endParaRPr lang="en-US" sz="1200" b="1" dirty="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userDrawn="1"/>
        </p:nvPicPr>
        <p:blipFill>
          <a:blip r:embed="rId7"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userDrawn="1"/>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a:solidFill>
                  <a:schemeClr val="bg1"/>
                </a:solidFill>
              </a:rPr>
              <a:t>© 2013 PosterPresentations.com</a:t>
            </a:r>
            <a:br>
              <a:rPr lang="en-US" sz="2000" dirty="0">
                <a:solidFill>
                  <a:schemeClr val="bg1"/>
                </a:solidFill>
              </a:rPr>
            </a:br>
            <a:r>
              <a:rPr lang="en-US" sz="2000" dirty="0">
                <a:solidFill>
                  <a:schemeClr val="bg1"/>
                </a:solidFill>
              </a:rPr>
              <a:t>    </a:t>
            </a:r>
            <a:r>
              <a:rPr lang="en-US" sz="1800" dirty="0">
                <a:solidFill>
                  <a:schemeClr val="bg1"/>
                </a:solidFill>
              </a:rPr>
              <a:t>2117 Fourth Street ,</a:t>
            </a:r>
            <a:r>
              <a:rPr lang="en-US" sz="1800" baseline="0" dirty="0">
                <a:solidFill>
                  <a:schemeClr val="bg1"/>
                </a:solidFill>
              </a:rPr>
              <a:t> Unit C</a:t>
            </a:r>
            <a:br>
              <a:rPr lang="en-US" sz="1800" baseline="0" dirty="0">
                <a:solidFill>
                  <a:schemeClr val="bg1"/>
                </a:solidFill>
              </a:rPr>
            </a:br>
            <a:r>
              <a:rPr lang="en-US" sz="1800" baseline="0" dirty="0">
                <a:solidFill>
                  <a:schemeClr val="bg1"/>
                </a:solidFill>
              </a:rPr>
              <a:t>    Berkeley  CA  94710</a:t>
            </a:r>
            <a:br>
              <a:rPr lang="en-US" sz="1800" baseline="0" dirty="0">
                <a:solidFill>
                  <a:schemeClr val="bg1"/>
                </a:solidFill>
              </a:rPr>
            </a:br>
            <a:r>
              <a:rPr lang="en-US" sz="1800" baseline="0" dirty="0">
                <a:solidFill>
                  <a:schemeClr val="bg1"/>
                </a:solidFill>
              </a:rPr>
              <a:t>    </a:t>
            </a:r>
            <a:r>
              <a:rPr lang="en-US" sz="1800" b="1" baseline="0" dirty="0">
                <a:solidFill>
                  <a:srgbClr val="FFFF00"/>
                </a:solidFill>
              </a:rPr>
              <a:t>posterpresenter@gmail.com</a:t>
            </a:r>
            <a:endParaRPr lang="en-US" sz="2000" b="1" dirty="0">
              <a:solidFill>
                <a:srgbClr val="FFFF00"/>
              </a:solidFill>
            </a:endParaRPr>
          </a:p>
        </p:txBody>
      </p:sp>
      <p:cxnSp>
        <p:nvCxnSpPr>
          <p:cNvPr id="49" name="Straight Connector 48"/>
          <p:cNvCxnSpPr/>
          <p:nvPr userDrawn="1"/>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userDrawn="1"/>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54"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876301"/>
            <a:ext cx="23660100" cy="318135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4381500"/>
            <a:ext cx="23660100" cy="1044321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15255241"/>
            <a:ext cx="6172200" cy="876300"/>
          </a:xfrm>
          <a:prstGeom prst="rect">
            <a:avLst/>
          </a:prstGeom>
        </p:spPr>
        <p:txBody>
          <a:bodyPr vert="horz" lIns="91440" tIns="45720" rIns="91440" bIns="45720" rtlCol="0" anchor="ctr"/>
          <a:lstStyle>
            <a:lvl1pPr algn="l">
              <a:defRPr sz="2700">
                <a:solidFill>
                  <a:schemeClr val="tx1">
                    <a:tint val="75000"/>
                  </a:schemeClr>
                </a:solidFill>
              </a:defRPr>
            </a:lvl1pPr>
          </a:lstStyle>
          <a:p>
            <a:fld id="{228EAE8F-B111-4A29-910C-0B7E1D90ABAB}" type="datetimeFigureOut">
              <a:rPr lang="en-US" smtClean="0"/>
              <a:t>2/16/2018</a:t>
            </a:fld>
            <a:endParaRPr lang="en-US"/>
          </a:p>
        </p:txBody>
      </p:sp>
      <p:sp>
        <p:nvSpPr>
          <p:cNvPr id="5" name="Footer Placeholder 4"/>
          <p:cNvSpPr>
            <a:spLocks noGrp="1"/>
          </p:cNvSpPr>
          <p:nvPr>
            <p:ph type="ftr" sz="quarter" idx="3"/>
          </p:nvPr>
        </p:nvSpPr>
        <p:spPr>
          <a:xfrm>
            <a:off x="9086850" y="15255241"/>
            <a:ext cx="9258300" cy="876300"/>
          </a:xfrm>
          <a:prstGeom prst="rect">
            <a:avLst/>
          </a:prstGeom>
        </p:spPr>
        <p:txBody>
          <a:bodyPr vert="horz" lIns="91440" tIns="45720" rIns="91440" bIns="45720" rtlCol="0" anchor="ctr"/>
          <a:lstStyle>
            <a:lvl1pPr algn="ctr">
              <a:defRPr sz="2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15255241"/>
            <a:ext cx="6172200" cy="876300"/>
          </a:xfrm>
          <a:prstGeom prst="rect">
            <a:avLst/>
          </a:prstGeom>
        </p:spPr>
        <p:txBody>
          <a:bodyPr vert="horz" lIns="91440" tIns="45720" rIns="91440" bIns="45720" rtlCol="0" anchor="ctr"/>
          <a:lstStyle>
            <a:lvl1pPr algn="r">
              <a:defRPr sz="2700">
                <a:solidFill>
                  <a:schemeClr val="tx1">
                    <a:tint val="75000"/>
                  </a:schemeClr>
                </a:solidFill>
              </a:defRPr>
            </a:lvl1pPr>
          </a:lstStyle>
          <a:p>
            <a:fld id="{516CD9DA-44F8-49BA-9CAA-F02F5CD016D3}" type="slidenum">
              <a:rPr lang="en-US" smtClean="0"/>
              <a:t>‹#›</a:t>
            </a:fld>
            <a:endParaRPr lang="en-US"/>
          </a:p>
        </p:txBody>
      </p:sp>
      <p:grpSp>
        <p:nvGrpSpPr>
          <p:cNvPr id="7" name="Group 6"/>
          <p:cNvGrpSpPr/>
          <p:nvPr userDrawn="1"/>
        </p:nvGrpSpPr>
        <p:grpSpPr>
          <a:xfrm>
            <a:off x="572988" y="2628900"/>
            <a:ext cx="26286024" cy="13373100"/>
            <a:chOff x="571500" y="2628900"/>
            <a:chExt cx="26286024" cy="13373100"/>
          </a:xfrm>
        </p:grpSpPr>
        <p:sp>
          <p:nvSpPr>
            <p:cNvPr id="8" name="Rectangle 33"/>
            <p:cNvSpPr>
              <a:spLocks noChangeArrowheads="1"/>
            </p:cNvSpPr>
            <p:nvPr/>
          </p:nvSpPr>
          <p:spPr bwMode="auto">
            <a:xfrm>
              <a:off x="571500" y="2628900"/>
              <a:ext cx="8490857" cy="13373100"/>
            </a:xfrm>
            <a:prstGeom prst="roundRect">
              <a:avLst>
                <a:gd name="adj" fmla="val 4941"/>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9" name="Rectangle 33"/>
            <p:cNvSpPr>
              <a:spLocks noChangeArrowheads="1"/>
            </p:cNvSpPr>
            <p:nvPr userDrawn="1"/>
          </p:nvSpPr>
          <p:spPr bwMode="auto">
            <a:xfrm>
              <a:off x="9469084" y="2628900"/>
              <a:ext cx="8490857" cy="13373100"/>
            </a:xfrm>
            <a:prstGeom prst="roundRect">
              <a:avLst>
                <a:gd name="adj" fmla="val 4941"/>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10" name="Rectangle 33"/>
            <p:cNvSpPr>
              <a:spLocks noChangeArrowheads="1"/>
            </p:cNvSpPr>
            <p:nvPr userDrawn="1"/>
          </p:nvSpPr>
          <p:spPr bwMode="auto">
            <a:xfrm>
              <a:off x="18366667" y="2628900"/>
              <a:ext cx="8490857" cy="13373100"/>
            </a:xfrm>
            <a:prstGeom prst="roundRect">
              <a:avLst>
                <a:gd name="adj" fmla="val 4941"/>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grpSp>
      <p:sp>
        <p:nvSpPr>
          <p:cNvPr id="11" name="Rectangle 10"/>
          <p:cNvSpPr/>
          <p:nvPr userDrawn="1"/>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a:solidFill>
                  <a:schemeClr val="bg1"/>
                </a:solidFill>
                <a:latin typeface="Trebuchet MS" pitchFamily="34" charset="0"/>
              </a:rPr>
              <a:t>QUICK DESIGN</a:t>
            </a:r>
            <a:r>
              <a:rPr lang="en-US" sz="2500" b="1" baseline="0" dirty="0">
                <a:solidFill>
                  <a:schemeClr val="bg1"/>
                </a:solidFill>
                <a:latin typeface="Trebuchet MS" pitchFamily="34" charset="0"/>
              </a:rPr>
              <a:t> </a:t>
            </a:r>
            <a:r>
              <a:rPr lang="en-US" sz="2500" b="1" dirty="0">
                <a:solidFill>
                  <a:schemeClr val="bg1"/>
                </a:solidFill>
                <a:latin typeface="Trebuchet MS" pitchFamily="34" charset="0"/>
              </a:rPr>
              <a:t>GUIDE</a:t>
            </a:r>
          </a:p>
          <a:p>
            <a:pPr algn="ctr"/>
            <a:r>
              <a:rPr lang="en-US" sz="2300" b="1" dirty="0">
                <a:solidFill>
                  <a:srgbClr val="FFFF00"/>
                </a:solidFill>
                <a:latin typeface="Trebuchet MS" pitchFamily="34" charset="0"/>
              </a:rPr>
              <a:t>(--THIS SECTION DOES NOT PRINT--)</a:t>
            </a:r>
          </a:p>
          <a:p>
            <a:pPr algn="ctr"/>
            <a:endParaRPr lang="en-US" sz="1800" b="1" dirty="0">
              <a:latin typeface="Trebuchet MS" pitchFamily="34" charset="0"/>
            </a:endParaRPr>
          </a:p>
          <a:p>
            <a:pPr defTabSz="3765639"/>
            <a:r>
              <a:rPr lang="en-US" sz="1800" dirty="0">
                <a:latin typeface="Trebuchet MS" pitchFamily="34" charset="0"/>
              </a:rPr>
              <a:t>This PowerPoint</a:t>
            </a:r>
            <a:r>
              <a:rPr lang="en-US" sz="1800" baseline="0" dirty="0">
                <a:latin typeface="Trebuchet MS" pitchFamily="34" charset="0"/>
              </a:rPr>
              <a:t> </a:t>
            </a:r>
            <a:r>
              <a:rPr lang="en-US" sz="1800" dirty="0">
                <a:latin typeface="Trebuchet MS" pitchFamily="34" charset="0"/>
              </a:rPr>
              <a:t>2007 template produces</a:t>
            </a:r>
            <a:r>
              <a:rPr lang="en-US" sz="1800" baseline="0" dirty="0">
                <a:latin typeface="Trebuchet MS" pitchFamily="34" charset="0"/>
              </a:rPr>
              <a:t> </a:t>
            </a:r>
            <a:r>
              <a:rPr lang="en-US" sz="1800" dirty="0">
                <a:latin typeface="Trebuchet MS" pitchFamily="34" charset="0"/>
              </a:rPr>
              <a:t>a 36”x60” professional  poster</a:t>
            </a:r>
            <a:r>
              <a:rPr lang="en-US" sz="1800">
                <a:latin typeface="Trebuchet MS" pitchFamily="34" charset="0"/>
              </a:rPr>
              <a:t>. You</a:t>
            </a:r>
            <a:r>
              <a:rPr lang="en-US" sz="1800" baseline="0">
                <a:latin typeface="Trebuchet MS" pitchFamily="34" charset="0"/>
              </a:rPr>
              <a:t> can u</a:t>
            </a:r>
            <a:r>
              <a:rPr lang="en-US" sz="1800">
                <a:latin typeface="Trebuchet MS" pitchFamily="34" charset="0"/>
              </a:rPr>
              <a:t>se</a:t>
            </a:r>
            <a:r>
              <a:rPr lang="en-US" sz="1800" baseline="0">
                <a:latin typeface="Trebuchet MS" pitchFamily="34" charset="0"/>
              </a:rPr>
              <a:t> it to create your research poster and </a:t>
            </a:r>
            <a:r>
              <a:rPr lang="en-US" sz="1800">
                <a:latin typeface="Trebuchet MS" pitchFamily="34" charset="0"/>
              </a:rPr>
              <a:t>save valuable time placing titles, subtitles,</a:t>
            </a:r>
            <a:r>
              <a:rPr lang="en-US" sz="1800" baseline="0">
                <a:latin typeface="Trebuchet MS" pitchFamily="34" charset="0"/>
              </a:rPr>
              <a:t> text, and graphics</a:t>
            </a:r>
            <a:r>
              <a:rPr lang="en-US" sz="1800">
                <a:latin typeface="Trebuchet MS" pitchFamily="34" charset="0"/>
              </a:rPr>
              <a:t>. </a:t>
            </a:r>
            <a:endParaRPr lang="en-US" sz="1800" dirty="0">
              <a:latin typeface="Trebuchet MS" pitchFamily="34" charset="0"/>
            </a:endParaRPr>
          </a:p>
          <a:p>
            <a:pPr defTabSz="4389219"/>
            <a:endParaRPr lang="en-US" sz="1800" dirty="0">
              <a:latin typeface="Trebuchet MS" pitchFamily="34" charset="0"/>
            </a:endParaRPr>
          </a:p>
          <a:p>
            <a:pPr defTabSz="4389219"/>
            <a:r>
              <a:rPr lang="en-US" sz="1800" dirty="0">
                <a:latin typeface="Trebuchet MS" pitchFamily="34" charset="0"/>
              </a:rPr>
              <a:t>We provide a series of online tutorials that will guide you through the poster design process and answer your poster production questions. </a:t>
            </a:r>
          </a:p>
          <a:p>
            <a:pPr defTabSz="4389219"/>
            <a:endParaRPr lang="en-US" sz="1800" dirty="0">
              <a:latin typeface="Trebuchet MS" pitchFamily="34" charset="0"/>
            </a:endParaRPr>
          </a:p>
          <a:p>
            <a:pPr defTabSz="4389219"/>
            <a:r>
              <a:rPr lang="en-US" sz="1800" dirty="0">
                <a:latin typeface="Trebuchet MS" pitchFamily="34" charset="0"/>
              </a:rPr>
              <a:t>To view our template tutorials, go online to </a:t>
            </a:r>
            <a:r>
              <a:rPr lang="en-US" sz="1800" b="1" dirty="0">
                <a:solidFill>
                  <a:srgbClr val="FFFF00"/>
                </a:solidFill>
                <a:latin typeface="Trebuchet MS" pitchFamily="34" charset="0"/>
              </a:rPr>
              <a:t>PosterPresentations.com </a:t>
            </a:r>
            <a:r>
              <a:rPr lang="en-US" sz="1800" dirty="0">
                <a:latin typeface="Trebuchet MS" pitchFamily="34" charset="0"/>
              </a:rPr>
              <a:t>and click on </a:t>
            </a:r>
            <a:r>
              <a:rPr lang="en-US" sz="1800" dirty="0">
                <a:solidFill>
                  <a:srgbClr val="FFFF00"/>
                </a:solidFill>
                <a:latin typeface="Trebuchet MS" pitchFamily="34" charset="0"/>
              </a:rPr>
              <a:t>HELP DESK.</a:t>
            </a:r>
          </a:p>
          <a:p>
            <a:pPr defTabSz="4389219"/>
            <a:endParaRPr lang="en-US" sz="1800" dirty="0">
              <a:latin typeface="Trebuchet MS" pitchFamily="34" charset="0"/>
            </a:endParaRPr>
          </a:p>
          <a:p>
            <a:pPr defTabSz="4389219"/>
            <a:r>
              <a:rPr lang="en-US" sz="1800" dirty="0">
                <a:latin typeface="Trebuchet MS" pitchFamily="34" charset="0"/>
              </a:rPr>
              <a:t>When</a:t>
            </a:r>
            <a:r>
              <a:rPr lang="en-US" sz="1800" baseline="0" dirty="0">
                <a:latin typeface="Trebuchet MS" pitchFamily="34" charset="0"/>
              </a:rPr>
              <a:t> you are ready to</a:t>
            </a:r>
            <a:r>
              <a:rPr lang="en-US" sz="1800" dirty="0">
                <a:latin typeface="Trebuchet MS" pitchFamily="34" charset="0"/>
              </a:rPr>
              <a:t> </a:t>
            </a:r>
            <a:r>
              <a:rPr lang="en-US" sz="1800" baseline="0" dirty="0">
                <a:latin typeface="Trebuchet MS" pitchFamily="34" charset="0"/>
              </a:rPr>
              <a:t> print your poster</a:t>
            </a:r>
            <a:r>
              <a:rPr lang="en-US" sz="1800" dirty="0">
                <a:latin typeface="Trebuchet MS" pitchFamily="34" charset="0"/>
              </a:rPr>
              <a:t>,</a:t>
            </a:r>
            <a:r>
              <a:rPr lang="en-US" sz="1800" baseline="0" dirty="0">
                <a:latin typeface="Trebuchet MS" pitchFamily="34" charset="0"/>
              </a:rPr>
              <a:t> go online to</a:t>
            </a:r>
            <a:r>
              <a:rPr lang="en-US" sz="2000" baseline="0" dirty="0">
                <a:latin typeface="Trebuchet MS" pitchFamily="34" charset="0"/>
              </a:rPr>
              <a:t> </a:t>
            </a:r>
            <a:r>
              <a:rPr lang="en-US" sz="2400" b="1" dirty="0">
                <a:solidFill>
                  <a:srgbClr val="FFFF00"/>
                </a:solidFill>
                <a:latin typeface="Trebuchet MS" pitchFamily="34" charset="0"/>
              </a:rPr>
              <a:t>PosterPresentations.com</a:t>
            </a:r>
            <a:r>
              <a:rPr lang="en-US" sz="2400" b="1" dirty="0">
                <a:solidFill>
                  <a:schemeClr val="bg1"/>
                </a:solidFill>
                <a:latin typeface="Trebuchet MS" pitchFamily="34" charset="0"/>
              </a:rPr>
              <a:t>.</a:t>
            </a:r>
            <a:br>
              <a:rPr lang="en-US" sz="1800" dirty="0">
                <a:latin typeface="Trebuchet MS" pitchFamily="34" charset="0"/>
              </a:rPr>
            </a:br>
            <a:endParaRPr lang="en-US" sz="1800" dirty="0">
              <a:latin typeface="Trebuchet MS" pitchFamily="34" charset="0"/>
            </a:endParaRPr>
          </a:p>
          <a:p>
            <a:pPr algn="l" defTabSz="3765639"/>
            <a:r>
              <a:rPr lang="en-US" sz="1800" b="1" dirty="0">
                <a:solidFill>
                  <a:schemeClr val="bg1"/>
                </a:solidFill>
                <a:latin typeface="Trebuchet MS" pitchFamily="34" charset="0"/>
              </a:rPr>
              <a:t>Need</a:t>
            </a:r>
            <a:r>
              <a:rPr lang="en-US" sz="1800" b="1" baseline="0" dirty="0">
                <a:solidFill>
                  <a:schemeClr val="bg1"/>
                </a:solidFill>
                <a:latin typeface="Trebuchet MS" pitchFamily="34" charset="0"/>
              </a:rPr>
              <a:t> Assistance?  </a:t>
            </a:r>
            <a:r>
              <a:rPr lang="en-US" sz="2400" b="1" baseline="0" dirty="0">
                <a:solidFill>
                  <a:srgbClr val="FFFF00"/>
                </a:solidFill>
                <a:latin typeface="Trebuchet MS" pitchFamily="34" charset="0"/>
              </a:rPr>
              <a:t>Call  us at </a:t>
            </a:r>
            <a:r>
              <a:rPr lang="en-US" sz="2400" b="1" dirty="0">
                <a:solidFill>
                  <a:srgbClr val="FFFF00"/>
                </a:solidFill>
                <a:latin typeface="Trebuchet MS" pitchFamily="34" charset="0"/>
              </a:rPr>
              <a:t>1.866.649.3004</a:t>
            </a:r>
          </a:p>
          <a:p>
            <a:pPr defTabSz="2508125"/>
            <a:r>
              <a:rPr lang="en-US" sz="1800" dirty="0">
                <a:latin typeface="Trebuchet MS" pitchFamily="34" charset="0"/>
              </a:rPr>
              <a:t> </a:t>
            </a:r>
            <a:endParaRPr lang="en-US" sz="2300" b="1" dirty="0">
              <a:solidFill>
                <a:srgbClr val="FFFF00"/>
              </a:solidFill>
              <a:latin typeface="Trebuchet MS" pitchFamily="34" charset="0"/>
            </a:endParaRPr>
          </a:p>
          <a:p>
            <a:pPr algn="ctr"/>
            <a:r>
              <a:rPr lang="en-US" sz="2500" b="1" dirty="0">
                <a:solidFill>
                  <a:schemeClr val="bg1"/>
                </a:solidFill>
                <a:latin typeface="Trebuchet MS" pitchFamily="34" charset="0"/>
              </a:rPr>
              <a:t>Object Placeholders</a:t>
            </a:r>
          </a:p>
          <a:p>
            <a:pPr algn="ctr"/>
            <a:endParaRPr lang="en-US" sz="2500" b="1" dirty="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latin typeface="Trebuchet MS" pitchFamily="34" charset="0"/>
              </a:rPr>
              <a:t>To</a:t>
            </a:r>
            <a:r>
              <a:rPr lang="en-US" sz="1800" baseline="0" dirty="0">
                <a:latin typeface="Trebuchet MS" pitchFamily="34" charset="0"/>
              </a:rPr>
              <a:t> add text, c</a:t>
            </a:r>
            <a:r>
              <a:rPr lang="en-US" sz="1800" dirty="0">
                <a:latin typeface="Trebuchet MS" pitchFamily="34" charset="0"/>
              </a:rPr>
              <a:t>lick inside</a:t>
            </a:r>
            <a:r>
              <a:rPr lang="en-US" sz="1800" baseline="0" dirty="0">
                <a:latin typeface="Trebuchet MS" pitchFamily="34" charset="0"/>
              </a:rPr>
              <a:t> a placeholder on the poster and type or paste your text.  To move a placeholder, click it </a:t>
            </a:r>
            <a:r>
              <a:rPr lang="en-US" sz="1800" u="sng" baseline="0" dirty="0">
                <a:latin typeface="Trebuchet MS" pitchFamily="34" charset="0"/>
              </a:rPr>
              <a:t>once</a:t>
            </a:r>
            <a:r>
              <a:rPr lang="en-US" sz="1800" baseline="0" dirty="0">
                <a:latin typeface="Trebuchet MS" pitchFamily="34" charset="0"/>
              </a:rPr>
              <a:t> (to select it).  Place your cursor on its frame, and your cursor will change to this symbol       .  Click </a:t>
            </a:r>
            <a:r>
              <a:rPr lang="en-US" sz="1800" u="sng" baseline="0" dirty="0">
                <a:latin typeface="Trebuchet MS" pitchFamily="34" charset="0"/>
              </a:rPr>
              <a:t>once</a:t>
            </a:r>
            <a:r>
              <a:rPr lang="en-US" sz="1800" baseline="0" dirty="0">
                <a:latin typeface="Trebuchet MS" pitchFamily="34" charset="0"/>
              </a:rPr>
              <a:t> and drag it to a new location where you can resize it. </a:t>
            </a:r>
          </a:p>
          <a:p>
            <a:pPr defTabSz="3765639"/>
            <a:endParaRPr lang="en-US" sz="1800" dirty="0">
              <a:latin typeface="Trebuchet MS" pitchFamily="34" charset="0"/>
            </a:endParaRPr>
          </a:p>
          <a:p>
            <a:pPr defTabSz="3765639"/>
            <a:r>
              <a:rPr lang="en-US" sz="1800" b="1" dirty="0">
                <a:solidFill>
                  <a:srgbClr val="FFFF00"/>
                </a:solidFill>
                <a:latin typeface="Trebuchet MS" pitchFamily="34" charset="0"/>
              </a:rPr>
              <a:t>Section Header placeholder</a:t>
            </a:r>
          </a:p>
          <a:p>
            <a:pPr defTabSz="3765639"/>
            <a:r>
              <a:rPr lang="en-US" sz="1800" baseline="0" dirty="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a:latin typeface="Trebuchet MS" pitchFamily="34" charset="0"/>
            </a:endParaRPr>
          </a:p>
          <a:p>
            <a:pPr defTabSz="4389219"/>
            <a:endParaRPr lang="en-US" sz="1800" dirty="0">
              <a:latin typeface="Trebuchet MS" pitchFamily="34" charset="0"/>
            </a:endParaRPr>
          </a:p>
          <a:p>
            <a:pPr defTabSz="4389219"/>
            <a:endParaRPr lang="en-US" sz="1800" b="1" dirty="0">
              <a:solidFill>
                <a:srgbClr val="FFFF00"/>
              </a:solidFill>
              <a:latin typeface="Trebuchet MS" pitchFamily="34" charset="0"/>
            </a:endParaRPr>
          </a:p>
          <a:p>
            <a:pPr defTabSz="4389219"/>
            <a:r>
              <a:rPr lang="en-US" sz="1800" b="1" dirty="0">
                <a:solidFill>
                  <a:srgbClr val="FFFF00"/>
                </a:solidFill>
                <a:latin typeface="Trebuchet MS" pitchFamily="34" charset="0"/>
              </a:rPr>
              <a:t>Text placeholder</a:t>
            </a:r>
          </a:p>
          <a:p>
            <a:pPr defTabSz="4389219"/>
            <a:r>
              <a:rPr lang="en-US" sz="1800" baseline="0" dirty="0">
                <a:latin typeface="Trebuchet MS" pitchFamily="34" charset="0"/>
              </a:rPr>
              <a:t>Move this preformatted text placeholder to the poster to add a new body of text.</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1" baseline="0" dirty="0">
              <a:solidFill>
                <a:srgbClr val="FFFF00"/>
              </a:solidFill>
              <a:latin typeface="Trebuchet MS" pitchFamily="34" charset="0"/>
            </a:endParaRPr>
          </a:p>
          <a:p>
            <a:pPr defTabSz="4389219"/>
            <a:r>
              <a:rPr lang="en-US" sz="1800" b="1" baseline="0" dirty="0">
                <a:solidFill>
                  <a:srgbClr val="FFFF00"/>
                </a:solidFill>
                <a:latin typeface="Trebuchet MS" pitchFamily="34" charset="0"/>
              </a:rPr>
              <a:t>Picture placeholder</a:t>
            </a:r>
          </a:p>
          <a:p>
            <a:pPr defTabSz="4389219"/>
            <a:r>
              <a:rPr lang="en-US" sz="1800" baseline="0" dirty="0">
                <a:latin typeface="Trebuchet MS" pitchFamily="34" charset="0"/>
              </a:rPr>
              <a:t>Move this graphic placeholder onto your poster, size it first, and then click it to add a picture to the poster.</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defTabSz="2508125"/>
            <a:endParaRPr lang="en-US" sz="1800" dirty="0">
              <a:latin typeface="Trebuchet MS" pitchFamily="34" charset="0"/>
            </a:endParaRPr>
          </a:p>
          <a:p>
            <a:pPr algn="ctr"/>
            <a:endParaRPr lang="en-US" sz="1800" b="1" dirty="0">
              <a:solidFill>
                <a:schemeClr val="bg1"/>
              </a:solidFill>
              <a:latin typeface="Trebuchet MS" pitchFamily="34" charset="0"/>
            </a:endParaRPr>
          </a:p>
          <a:p>
            <a:pPr defTabSz="2508125"/>
            <a:endParaRPr lang="en-US" sz="1800" b="1" dirty="0">
              <a:solidFill>
                <a:srgbClr val="FFFF00"/>
              </a:solidFill>
              <a:latin typeface="Trebuchet MS" pitchFamily="34" charset="0"/>
            </a:endParaRPr>
          </a:p>
          <a:p>
            <a:pPr algn="ctr"/>
            <a:endParaRPr lang="en-US" sz="1800" b="1" dirty="0">
              <a:latin typeface="Trebuchet MS" pitchFamily="34" charset="0"/>
            </a:endParaRPr>
          </a:p>
        </p:txBody>
      </p:sp>
      <p:sp>
        <p:nvSpPr>
          <p:cNvPr id="12" name="Rectangle 11"/>
          <p:cNvSpPr/>
          <p:nvPr userDrawn="1"/>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13" name="Picture 2"/>
          <p:cNvPicPr>
            <a:picLocks noChangeAspect="1" noChangeArrowheads="1"/>
          </p:cNvPicPr>
          <p:nvPr userDrawn="1"/>
        </p:nvPicPr>
        <p:blipFill>
          <a:blip r:embed="rId15"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14" name="Group 13"/>
          <p:cNvGrpSpPr/>
          <p:nvPr userDrawn="1"/>
        </p:nvGrpSpPr>
        <p:grpSpPr>
          <a:xfrm>
            <a:off x="-6223790" y="15575235"/>
            <a:ext cx="5771525" cy="644181"/>
            <a:chOff x="44242388" y="28054064"/>
            <a:chExt cx="9771400" cy="1090621"/>
          </a:xfrm>
        </p:grpSpPr>
        <p:sp>
          <p:nvSpPr>
            <p:cNvPr id="15" name="Rounded Rectangle 39"/>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16" name="Picture 15" descr="http://t2.gstatic.com/images?q=tbn:ANd9GcR4APHC6TT9w54M2zn_pvCiBxUNcspYPoVxirLRphBoJabfSvu7zw">
              <a:hlinkClick r:id="rId16"/>
            </p:cNvPr>
            <p:cNvPicPr>
              <a:picLocks noChangeAspect="1" noChangeArrowheads="1"/>
            </p:cNvPicPr>
            <p:nvPr userDrawn="1"/>
          </p:nvPicPr>
          <p:blipFill>
            <a:blip r:embed="rId17"/>
            <a:srcRect/>
            <a:stretch>
              <a:fillRect/>
            </a:stretch>
          </p:blipFill>
          <p:spPr bwMode="auto">
            <a:xfrm>
              <a:off x="44341112" y="28126638"/>
              <a:ext cx="914400" cy="914400"/>
            </a:xfrm>
            <a:prstGeom prst="rect">
              <a:avLst/>
            </a:prstGeom>
            <a:noFill/>
          </p:spPr>
        </p:pic>
        <p:sp>
          <p:nvSpPr>
            <p:cNvPr id="17"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 </a:t>
              </a:r>
            </a:p>
            <a:p>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18" name="Straight Connector 17"/>
          <p:cNvCxnSpPr/>
          <p:nvPr userDrawn="1"/>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9" name="Rectangle 18"/>
          <p:cNvSpPr/>
          <p:nvPr userDrawn="1"/>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20" name="Rectangle 19"/>
          <p:cNvSpPr/>
          <p:nvPr userDrawn="1"/>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a:solidFill>
                  <a:schemeClr val="bg1"/>
                </a:solidFill>
                <a:latin typeface="Trebuchet MS" pitchFamily="34" charset="0"/>
              </a:rPr>
              <a:t>QUICK</a:t>
            </a:r>
            <a:r>
              <a:rPr lang="en-US" sz="2400" b="1" baseline="0" dirty="0">
                <a:solidFill>
                  <a:schemeClr val="bg1"/>
                </a:solidFill>
                <a:latin typeface="Trebuchet MS" pitchFamily="34" charset="0"/>
              </a:rPr>
              <a:t> TIPS</a:t>
            </a:r>
            <a:endParaRPr lang="en-US" sz="2400" b="1" dirty="0">
              <a:solidFill>
                <a:schemeClr val="bg1"/>
              </a:solidFill>
              <a:latin typeface="Trebuchet MS" pitchFamily="34" charset="0"/>
            </a:endParaRPr>
          </a:p>
          <a:p>
            <a:pPr algn="ctr">
              <a:lnSpc>
                <a:spcPts val="2400"/>
              </a:lnSpc>
            </a:pPr>
            <a:r>
              <a:rPr lang="en-US" sz="2400" b="1" dirty="0">
                <a:solidFill>
                  <a:srgbClr val="FFFF00"/>
                </a:solidFill>
                <a:latin typeface="Trebuchet MS" pitchFamily="34" charset="0"/>
              </a:rPr>
              <a:t>(--THIS SECTION DOES NOT PRINT--)</a:t>
            </a:r>
          </a:p>
          <a:p>
            <a:pPr defTabSz="3134780">
              <a:lnSpc>
                <a:spcPts val="2100"/>
              </a:lnSpc>
            </a:pPr>
            <a:endParaRPr lang="en-US" sz="1800" dirty="0">
              <a:latin typeface="Trebuchet MS" pitchFamily="34" charset="0"/>
            </a:endParaRPr>
          </a:p>
          <a:p>
            <a:pPr defTabSz="3134780">
              <a:lnSpc>
                <a:spcPts val="2100"/>
              </a:lnSpc>
            </a:pPr>
            <a:r>
              <a:rPr lang="en-US" sz="1800" dirty="0">
                <a:latin typeface="Trebuchet MS" pitchFamily="34" charset="0"/>
              </a:rPr>
              <a:t>This PowerPoint</a:t>
            </a:r>
            <a:r>
              <a:rPr lang="en-US" sz="1800" baseline="0" dirty="0">
                <a:latin typeface="Trebuchet MS" pitchFamily="34" charset="0"/>
              </a:rPr>
              <a:t> template requires basic PowerPoint (version 2007 or newer) skills. Below is a list of commonly asked questions specific to this template. </a:t>
            </a:r>
            <a:br>
              <a:rPr lang="en-US" sz="1800" baseline="0" dirty="0">
                <a:latin typeface="Trebuchet MS" pitchFamily="34" charset="0"/>
              </a:rPr>
            </a:br>
            <a:r>
              <a:rPr lang="en-US" sz="1800" baseline="0" dirty="0">
                <a:latin typeface="Trebuchet MS" pitchFamily="34" charset="0"/>
              </a:rPr>
              <a:t>If you are using an older version of PowerPoint some template features may not work properly.</a:t>
            </a:r>
            <a:endParaRPr lang="en-US" sz="2400" b="1" dirty="0">
              <a:solidFill>
                <a:srgbClr val="FFFF00"/>
              </a:solidFill>
              <a:latin typeface="Trebuchet MS" pitchFamily="34" charset="0"/>
            </a:endParaRPr>
          </a:p>
          <a:p>
            <a:pPr defTabSz="3134780">
              <a:lnSpc>
                <a:spcPts val="2100"/>
              </a:lnSpc>
            </a:pPr>
            <a:endParaRPr lang="en-US" sz="2400" b="1" dirty="0">
              <a:solidFill>
                <a:srgbClr val="FFFF00"/>
              </a:solidFill>
              <a:latin typeface="Trebuchet MS" pitchFamily="34" charset="0"/>
            </a:endParaRPr>
          </a:p>
          <a:p>
            <a:pPr algn="ctr">
              <a:lnSpc>
                <a:spcPts val="2100"/>
              </a:lnSpc>
            </a:pPr>
            <a:r>
              <a:rPr lang="en-US" sz="2400" b="1" baseline="0">
                <a:solidFill>
                  <a:schemeClr val="bg1"/>
                </a:solidFill>
                <a:latin typeface="Trebuchet MS" pitchFamily="34" charset="0"/>
              </a:rPr>
              <a:t>Template </a:t>
            </a:r>
            <a:r>
              <a:rPr lang="en-US" sz="2400" b="1" baseline="0" dirty="0">
                <a:solidFill>
                  <a:schemeClr val="bg1"/>
                </a:solidFill>
                <a:latin typeface="Trebuchet MS" pitchFamily="34" charset="0"/>
              </a:rPr>
              <a:t>FAQs</a:t>
            </a:r>
            <a:endParaRPr lang="en-US" sz="1800" baseline="0" dirty="0">
              <a:latin typeface="Trebuchet MS" pitchFamily="34" charset="0"/>
            </a:endParaRPr>
          </a:p>
          <a:p>
            <a:pPr algn="ctr"/>
            <a:endParaRPr lang="en-US" sz="1800" b="1" dirty="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a:solidFill>
                  <a:srgbClr val="FFFF00"/>
                </a:solidFill>
                <a:latin typeface="Trebuchet MS" pitchFamily="34" charset="0"/>
              </a:rPr>
              <a:t>Verifying the quality of your graphics</a:t>
            </a:r>
          </a:p>
          <a:p>
            <a:pPr defTabSz="2689420"/>
            <a:r>
              <a:rPr lang="en-US" sz="1800" dirty="0">
                <a:latin typeface="Trebuchet MS" pitchFamily="34" charset="0"/>
              </a:rPr>
              <a:t>Go to the </a:t>
            </a:r>
            <a:r>
              <a:rPr lang="en-US" sz="1800" baseline="0" dirty="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a:latin typeface="Trebuchet MS" pitchFamily="34" charset="0"/>
              </a:rPr>
            </a:br>
            <a:endParaRPr lang="en-US" sz="1800" baseline="0" dirty="0">
              <a:latin typeface="Trebuchet MS" pitchFamily="34" charset="0"/>
            </a:endParaRPr>
          </a:p>
          <a:p>
            <a:pPr defTabSz="2689420"/>
            <a:endParaRPr lang="en-US" sz="1800" b="1" baseline="0" dirty="0">
              <a:solidFill>
                <a:srgbClr val="FFFF00"/>
              </a:solidFill>
              <a:latin typeface="Trebuchet MS" pitchFamily="34" charset="0"/>
            </a:endParaRPr>
          </a:p>
          <a:p>
            <a:pPr defTabSz="2689420"/>
            <a:r>
              <a:rPr lang="en-US" sz="1800" b="1" baseline="0" dirty="0">
                <a:solidFill>
                  <a:srgbClr val="FFFF00"/>
                </a:solidFill>
                <a:latin typeface="Trebuchet MS" pitchFamily="34" charset="0"/>
              </a:rPr>
              <a:t>Modifying the layout</a:t>
            </a:r>
          </a:p>
          <a:p>
            <a:pPr defTabSz="2689420"/>
            <a:r>
              <a:rPr lang="en-US" sz="1800" dirty="0">
                <a:latin typeface="Trebuchet MS" pitchFamily="34" charset="0"/>
              </a:rPr>
              <a:t>This template has four </a:t>
            </a:r>
            <a:r>
              <a:rPr lang="en-US" sz="1800" baseline="0" dirty="0">
                <a:latin typeface="Trebuchet MS" pitchFamily="34" charset="0"/>
              </a:rPr>
              <a:t>different </a:t>
            </a:r>
          </a:p>
          <a:p>
            <a:pPr defTabSz="2689420"/>
            <a:r>
              <a:rPr lang="en-US" sz="1800" baseline="0" dirty="0">
                <a:latin typeface="Trebuchet MS" pitchFamily="34" charset="0"/>
              </a:rPr>
              <a:t>column layouts.   </a:t>
            </a:r>
            <a:r>
              <a:rPr lang="en-US" sz="1800" u="sng" baseline="0" dirty="0">
                <a:latin typeface="Trebuchet MS" pitchFamily="34" charset="0"/>
              </a:rPr>
              <a:t>Right-click</a:t>
            </a:r>
            <a:r>
              <a:rPr lang="en-US" sz="1800" baseline="0" dirty="0">
                <a:latin typeface="Trebuchet MS" pitchFamily="34" charset="0"/>
              </a:rPr>
              <a:t> </a:t>
            </a:r>
          </a:p>
          <a:p>
            <a:pPr defTabSz="2689420"/>
            <a:r>
              <a:rPr lang="en-US" sz="1800" baseline="0" dirty="0">
                <a:latin typeface="Trebuchet MS" pitchFamily="34" charset="0"/>
              </a:rPr>
              <a:t>your mouse on the background </a:t>
            </a:r>
          </a:p>
          <a:p>
            <a:pPr defTabSz="2689420"/>
            <a:r>
              <a:rPr lang="en-US" sz="1800" baseline="0" dirty="0">
                <a:latin typeface="Trebuchet MS" pitchFamily="34" charset="0"/>
              </a:rPr>
              <a:t>and click on LAYOUT to see the</a:t>
            </a:r>
          </a:p>
          <a:p>
            <a:pPr defTabSz="2689420"/>
            <a:r>
              <a:rPr lang="en-US" sz="1800" baseline="0" dirty="0">
                <a:latin typeface="Trebuchet MS" pitchFamily="34" charset="0"/>
              </a:rPr>
              <a:t> layout options.  The columns in </a:t>
            </a:r>
          </a:p>
          <a:p>
            <a:pPr defTabSz="2689420"/>
            <a:r>
              <a:rPr lang="en-US" sz="1800" baseline="0" dirty="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defTabSz="2689420"/>
            <a:r>
              <a:rPr lang="en-US" sz="1800" b="1" baseline="0" dirty="0">
                <a:solidFill>
                  <a:srgbClr val="FFFF00"/>
                </a:solidFill>
                <a:latin typeface="Trebuchet MS" pitchFamily="34" charset="0"/>
              </a:rPr>
              <a:t>Importing text and graphics from external sources</a:t>
            </a:r>
          </a:p>
          <a:p>
            <a:pPr defTabSz="2689420"/>
            <a:r>
              <a:rPr lang="en-US" sz="1800" b="1" u="sng" baseline="0" dirty="0">
                <a:latin typeface="Trebuchet MS" pitchFamily="34" charset="0"/>
              </a:rPr>
              <a:t>TEXT: </a:t>
            </a:r>
            <a:r>
              <a:rPr lang="en-US" sz="1800" baseline="0" dirty="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a:latin typeface="Trebuchet MS" pitchFamily="34" charset="0"/>
            </a:endParaRPr>
          </a:p>
          <a:p>
            <a:pPr defTabSz="2689420"/>
            <a:r>
              <a:rPr lang="en-US" sz="1800" b="1" u="sng" baseline="0" dirty="0">
                <a:latin typeface="Trebuchet MS" pitchFamily="34" charset="0"/>
              </a:rPr>
              <a:t>PHOTOS: </a:t>
            </a:r>
            <a:r>
              <a:rPr lang="en-US" sz="1800" baseline="0" dirty="0">
                <a:latin typeface="Trebuchet MS" pitchFamily="34" charset="0"/>
              </a:rPr>
              <a:t>Drag in a picture placeholder, size it </a:t>
            </a:r>
            <a:r>
              <a:rPr lang="en-US" sz="1800" u="sng" baseline="0" dirty="0">
                <a:latin typeface="Trebuchet MS" pitchFamily="34" charset="0"/>
              </a:rPr>
              <a:t>first</a:t>
            </a:r>
            <a:r>
              <a:rPr lang="en-US" sz="1800" baseline="0" dirty="0">
                <a:latin typeface="Trebuchet MS" pitchFamily="34" charset="0"/>
              </a:rPr>
              <a:t>, click in it and insert a photo from the menu.</a:t>
            </a:r>
          </a:p>
          <a:p>
            <a:pPr defTabSz="2689420"/>
            <a:endParaRPr lang="en-US" sz="1800" baseline="0" dirty="0">
              <a:latin typeface="Trebuchet MS" pitchFamily="34" charset="0"/>
            </a:endParaRPr>
          </a:p>
          <a:p>
            <a:pPr defTabSz="2689420"/>
            <a:r>
              <a:rPr lang="en-US" sz="1800" b="1" u="sng" baseline="0" dirty="0">
                <a:latin typeface="Trebuchet MS" pitchFamily="34" charset="0"/>
              </a:rPr>
              <a:t>TABLES: </a:t>
            </a:r>
            <a:r>
              <a:rPr lang="en-US" sz="1800" baseline="0" dirty="0">
                <a:latin typeface="Trebuchet MS" pitchFamily="34" charset="0"/>
              </a:rPr>
              <a:t>You can copy and paste a table from an external document onto this poster template. To adjust the way the text fits within the cells of a table that has been pasted, </a:t>
            </a:r>
            <a:r>
              <a:rPr lang="en-US" sz="1800" u="sng" baseline="0" dirty="0">
                <a:latin typeface="Trebuchet MS" pitchFamily="34" charset="0"/>
              </a:rPr>
              <a:t>right-click</a:t>
            </a:r>
            <a:r>
              <a:rPr lang="en-US" sz="1800" baseline="0" dirty="0">
                <a:latin typeface="Trebuchet MS" pitchFamily="34" charset="0"/>
              </a:rPr>
              <a:t> on the table, click FORMAT SHAPE  then click on TEXT BOX and change the INTERNAL MARGIN values to 0.25.</a:t>
            </a:r>
          </a:p>
          <a:p>
            <a:pPr defTabSz="2689420"/>
            <a:endParaRPr lang="en-US" sz="1800" baseline="0" dirty="0">
              <a:latin typeface="Trebuchet MS" pitchFamily="34" charset="0"/>
            </a:endParaRPr>
          </a:p>
          <a:p>
            <a:pPr defTabSz="2689420"/>
            <a:endParaRPr lang="en-US" sz="1800" baseline="0" dirty="0">
              <a:latin typeface="Trebuchet MS" pitchFamily="34" charset="0"/>
            </a:endParaRPr>
          </a:p>
          <a:p>
            <a:pPr defTabSz="2689420"/>
            <a:r>
              <a:rPr lang="en-US" sz="1800" b="1" baseline="0" dirty="0">
                <a:solidFill>
                  <a:srgbClr val="FFFF00"/>
                </a:solidFill>
                <a:latin typeface="Trebuchet MS" pitchFamily="34" charset="0"/>
              </a:rPr>
              <a:t>Modifying the color scheme</a:t>
            </a:r>
          </a:p>
          <a:p>
            <a:pPr defTabSz="2689420"/>
            <a:r>
              <a:rPr lang="en-US" sz="1800" baseline="0" dirty="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2508125">
              <a:lnSpc>
                <a:spcPts val="2100"/>
              </a:lnSpc>
            </a:pPr>
            <a:endParaRPr lang="en-US" sz="1200" baseline="0" dirty="0">
              <a:latin typeface="Trebuchet MS" pitchFamily="34" charset="0"/>
            </a:endParaRPr>
          </a:p>
          <a:p>
            <a:pPr defTabSz="2508125">
              <a:lnSpc>
                <a:spcPts val="2100"/>
              </a:lnSpc>
            </a:pPr>
            <a:endParaRPr lang="en-US" sz="1200" dirty="0">
              <a:latin typeface="Trebuchet MS" pitchFamily="34" charset="0"/>
            </a:endParaRPr>
          </a:p>
          <a:p>
            <a:pPr algn="ctr">
              <a:lnSpc>
                <a:spcPts val="2100"/>
              </a:lnSpc>
            </a:pPr>
            <a:endParaRPr lang="en-US" sz="1200" b="1" dirty="0">
              <a:solidFill>
                <a:schemeClr val="bg1"/>
              </a:solidFill>
              <a:latin typeface="Trebuchet MS" pitchFamily="34" charset="0"/>
            </a:endParaRPr>
          </a:p>
          <a:p>
            <a:pPr defTabSz="2508125">
              <a:lnSpc>
                <a:spcPts val="2100"/>
              </a:lnSpc>
            </a:pPr>
            <a:endParaRPr lang="en-US" sz="1200" b="1" dirty="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21" name="Picture 2"/>
          <p:cNvPicPr>
            <a:picLocks noChangeAspect="1" noChangeArrowheads="1"/>
          </p:cNvPicPr>
          <p:nvPr userDrawn="1"/>
        </p:nvPicPr>
        <p:blipFill>
          <a:blip r:embed="rId18"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22" name="TextBox 21"/>
          <p:cNvSpPr txBox="1"/>
          <p:nvPr userDrawn="1"/>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a:solidFill>
                  <a:schemeClr val="bg1"/>
                </a:solidFill>
              </a:rPr>
              <a:t>© 2013 PosterPresentations.com</a:t>
            </a:r>
            <a:br>
              <a:rPr lang="en-US" sz="2000" dirty="0">
                <a:solidFill>
                  <a:schemeClr val="bg1"/>
                </a:solidFill>
              </a:rPr>
            </a:br>
            <a:r>
              <a:rPr lang="en-US" sz="2000" dirty="0">
                <a:solidFill>
                  <a:schemeClr val="bg1"/>
                </a:solidFill>
              </a:rPr>
              <a:t>    </a:t>
            </a:r>
            <a:r>
              <a:rPr lang="en-US" sz="1800" dirty="0">
                <a:solidFill>
                  <a:schemeClr val="bg1"/>
                </a:solidFill>
              </a:rPr>
              <a:t>2117 Fourth Street ,</a:t>
            </a:r>
            <a:r>
              <a:rPr lang="en-US" sz="1800" baseline="0" dirty="0">
                <a:solidFill>
                  <a:schemeClr val="bg1"/>
                </a:solidFill>
              </a:rPr>
              <a:t> Unit C</a:t>
            </a:r>
            <a:br>
              <a:rPr lang="en-US" sz="1800" baseline="0" dirty="0">
                <a:solidFill>
                  <a:schemeClr val="bg1"/>
                </a:solidFill>
              </a:rPr>
            </a:br>
            <a:r>
              <a:rPr lang="en-US" sz="1800" baseline="0" dirty="0">
                <a:solidFill>
                  <a:schemeClr val="bg1"/>
                </a:solidFill>
              </a:rPr>
              <a:t>    Berkeley  CA  94710</a:t>
            </a:r>
            <a:br>
              <a:rPr lang="en-US" sz="1800" baseline="0" dirty="0">
                <a:solidFill>
                  <a:schemeClr val="bg1"/>
                </a:solidFill>
              </a:rPr>
            </a:br>
            <a:r>
              <a:rPr lang="en-US" sz="1800" baseline="0" dirty="0">
                <a:solidFill>
                  <a:schemeClr val="bg1"/>
                </a:solidFill>
              </a:rPr>
              <a:t>    </a:t>
            </a:r>
            <a:r>
              <a:rPr lang="en-US" sz="1800" b="1" baseline="0" dirty="0">
                <a:solidFill>
                  <a:srgbClr val="FFFF00"/>
                </a:solidFill>
              </a:rPr>
              <a:t>posterpresenter@gmail.com</a:t>
            </a:r>
            <a:endParaRPr lang="en-US" sz="2000" b="1" dirty="0">
              <a:solidFill>
                <a:srgbClr val="FFFF00"/>
              </a:solidFill>
            </a:endParaRPr>
          </a:p>
        </p:txBody>
      </p:sp>
      <p:cxnSp>
        <p:nvCxnSpPr>
          <p:cNvPr id="23" name="Straight Connector 22"/>
          <p:cNvCxnSpPr/>
          <p:nvPr userDrawn="1"/>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441251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Lst>
  <p:txStyles>
    <p:titleStyle>
      <a:lvl1pPr algn="l" defTabSz="2057400" rtl="0" eaLnBrk="1" latinLnBrk="0" hangingPunct="1">
        <a:lnSpc>
          <a:spcPct val="90000"/>
        </a:lnSpc>
        <a:spcBef>
          <a:spcPct val="0"/>
        </a:spcBef>
        <a:buNone/>
        <a:defRPr sz="9900" kern="1200">
          <a:solidFill>
            <a:schemeClr val="tx1"/>
          </a:solidFill>
          <a:latin typeface="+mj-lt"/>
          <a:ea typeface="+mj-ea"/>
          <a:cs typeface="+mj-cs"/>
        </a:defRPr>
      </a:lvl1pPr>
    </p:titleStyle>
    <p:bodyStyle>
      <a:lvl1pPr marL="514350" indent="-514350" algn="l" defTabSz="2057400" rtl="0" eaLnBrk="1" latinLnBrk="0" hangingPunct="1">
        <a:lnSpc>
          <a:spcPct val="90000"/>
        </a:lnSpc>
        <a:spcBef>
          <a:spcPts val="2250"/>
        </a:spcBef>
        <a:buFont typeface="Arial" panose="020B0604020202020204" pitchFamily="34" charset="0"/>
        <a:buChar char="•"/>
        <a:defRPr sz="6300" kern="1200">
          <a:solidFill>
            <a:schemeClr val="tx1"/>
          </a:solidFill>
          <a:latin typeface="+mn-lt"/>
          <a:ea typeface="+mn-ea"/>
          <a:cs typeface="+mn-cs"/>
        </a:defRPr>
      </a:lvl1pPr>
      <a:lvl2pPr marL="1543050" indent="-514350" algn="l" defTabSz="2057400" rtl="0" eaLnBrk="1" latinLnBrk="0" hangingPunct="1">
        <a:lnSpc>
          <a:spcPct val="90000"/>
        </a:lnSpc>
        <a:spcBef>
          <a:spcPts val="1125"/>
        </a:spcBef>
        <a:buFont typeface="Arial" panose="020B0604020202020204" pitchFamily="34" charset="0"/>
        <a:buChar char="•"/>
        <a:defRPr sz="5400" kern="1200">
          <a:solidFill>
            <a:schemeClr val="tx1"/>
          </a:solidFill>
          <a:latin typeface="+mn-lt"/>
          <a:ea typeface="+mn-ea"/>
          <a:cs typeface="+mn-cs"/>
        </a:defRPr>
      </a:lvl2pPr>
      <a:lvl3pPr marL="2571750" indent="-514350" algn="l" defTabSz="2057400" rtl="0" eaLnBrk="1" latinLnBrk="0" hangingPunct="1">
        <a:lnSpc>
          <a:spcPct val="90000"/>
        </a:lnSpc>
        <a:spcBef>
          <a:spcPts val="1125"/>
        </a:spcBef>
        <a:buFont typeface="Arial" panose="020B0604020202020204" pitchFamily="34" charset="0"/>
        <a:buChar char="•"/>
        <a:defRPr sz="4500" kern="1200">
          <a:solidFill>
            <a:schemeClr val="tx1"/>
          </a:solidFill>
          <a:latin typeface="+mn-lt"/>
          <a:ea typeface="+mn-ea"/>
          <a:cs typeface="+mn-cs"/>
        </a:defRPr>
      </a:lvl3pPr>
      <a:lvl4pPr marL="3600450" indent="-514350" algn="l" defTabSz="2057400" rtl="0" eaLnBrk="1" latinLnBrk="0" hangingPunct="1">
        <a:lnSpc>
          <a:spcPct val="90000"/>
        </a:lnSpc>
        <a:spcBef>
          <a:spcPts val="1125"/>
        </a:spcBef>
        <a:buFont typeface="Arial" panose="020B0604020202020204" pitchFamily="34" charset="0"/>
        <a:buChar char="•"/>
        <a:defRPr sz="4050" kern="1200">
          <a:solidFill>
            <a:schemeClr val="tx1"/>
          </a:solidFill>
          <a:latin typeface="+mn-lt"/>
          <a:ea typeface="+mn-ea"/>
          <a:cs typeface="+mn-cs"/>
        </a:defRPr>
      </a:lvl4pPr>
      <a:lvl5pPr marL="4629150" indent="-514350" algn="l" defTabSz="2057400" rtl="0" eaLnBrk="1" latinLnBrk="0" hangingPunct="1">
        <a:lnSpc>
          <a:spcPct val="90000"/>
        </a:lnSpc>
        <a:spcBef>
          <a:spcPts val="1125"/>
        </a:spcBef>
        <a:buFont typeface="Arial" panose="020B0604020202020204" pitchFamily="34" charset="0"/>
        <a:buChar char="•"/>
        <a:defRPr sz="4050" kern="1200">
          <a:solidFill>
            <a:schemeClr val="tx1"/>
          </a:solidFill>
          <a:latin typeface="+mn-lt"/>
          <a:ea typeface="+mn-ea"/>
          <a:cs typeface="+mn-cs"/>
        </a:defRPr>
      </a:lvl5pPr>
      <a:lvl6pPr marL="5657850" indent="-514350" algn="l" defTabSz="2057400" rtl="0" eaLnBrk="1" latinLnBrk="0" hangingPunct="1">
        <a:lnSpc>
          <a:spcPct val="90000"/>
        </a:lnSpc>
        <a:spcBef>
          <a:spcPts val="1125"/>
        </a:spcBef>
        <a:buFont typeface="Arial" panose="020B0604020202020204" pitchFamily="34" charset="0"/>
        <a:buChar char="•"/>
        <a:defRPr sz="4050" kern="1200">
          <a:solidFill>
            <a:schemeClr val="tx1"/>
          </a:solidFill>
          <a:latin typeface="+mn-lt"/>
          <a:ea typeface="+mn-ea"/>
          <a:cs typeface="+mn-cs"/>
        </a:defRPr>
      </a:lvl6pPr>
      <a:lvl7pPr marL="6686550" indent="-514350" algn="l" defTabSz="2057400" rtl="0" eaLnBrk="1" latinLnBrk="0" hangingPunct="1">
        <a:lnSpc>
          <a:spcPct val="90000"/>
        </a:lnSpc>
        <a:spcBef>
          <a:spcPts val="1125"/>
        </a:spcBef>
        <a:buFont typeface="Arial" panose="020B0604020202020204" pitchFamily="34" charset="0"/>
        <a:buChar char="•"/>
        <a:defRPr sz="4050" kern="1200">
          <a:solidFill>
            <a:schemeClr val="tx1"/>
          </a:solidFill>
          <a:latin typeface="+mn-lt"/>
          <a:ea typeface="+mn-ea"/>
          <a:cs typeface="+mn-cs"/>
        </a:defRPr>
      </a:lvl7pPr>
      <a:lvl8pPr marL="7715250" indent="-514350" algn="l" defTabSz="2057400" rtl="0" eaLnBrk="1" latinLnBrk="0" hangingPunct="1">
        <a:lnSpc>
          <a:spcPct val="90000"/>
        </a:lnSpc>
        <a:spcBef>
          <a:spcPts val="1125"/>
        </a:spcBef>
        <a:buFont typeface="Arial" panose="020B0604020202020204" pitchFamily="34" charset="0"/>
        <a:buChar char="•"/>
        <a:defRPr sz="4050" kern="1200">
          <a:solidFill>
            <a:schemeClr val="tx1"/>
          </a:solidFill>
          <a:latin typeface="+mn-lt"/>
          <a:ea typeface="+mn-ea"/>
          <a:cs typeface="+mn-cs"/>
        </a:defRPr>
      </a:lvl8pPr>
      <a:lvl9pPr marL="8743950" indent="-514350" algn="l" defTabSz="2057400" rtl="0" eaLnBrk="1" latinLnBrk="0" hangingPunct="1">
        <a:lnSpc>
          <a:spcPct val="90000"/>
        </a:lnSpc>
        <a:spcBef>
          <a:spcPts val="1125"/>
        </a:spcBef>
        <a:buFont typeface="Arial" panose="020B0604020202020204" pitchFamily="34" charset="0"/>
        <a:buChar char="•"/>
        <a:defRPr sz="4050" kern="1200">
          <a:solidFill>
            <a:schemeClr val="tx1"/>
          </a:solidFill>
          <a:latin typeface="+mn-lt"/>
          <a:ea typeface="+mn-ea"/>
          <a:cs typeface="+mn-cs"/>
        </a:defRPr>
      </a:lvl9pPr>
    </p:bodyStyle>
    <p:otherStyle>
      <a:defPPr>
        <a:defRPr lang="en-US"/>
      </a:defPPr>
      <a:lvl1pPr marL="0" algn="l" defTabSz="2057400" rtl="0" eaLnBrk="1" latinLnBrk="0" hangingPunct="1">
        <a:defRPr sz="4050" kern="1200">
          <a:solidFill>
            <a:schemeClr val="tx1"/>
          </a:solidFill>
          <a:latin typeface="+mn-lt"/>
          <a:ea typeface="+mn-ea"/>
          <a:cs typeface="+mn-cs"/>
        </a:defRPr>
      </a:lvl1pPr>
      <a:lvl2pPr marL="1028700" algn="l" defTabSz="2057400" rtl="0" eaLnBrk="1" latinLnBrk="0" hangingPunct="1">
        <a:defRPr sz="4050" kern="1200">
          <a:solidFill>
            <a:schemeClr val="tx1"/>
          </a:solidFill>
          <a:latin typeface="+mn-lt"/>
          <a:ea typeface="+mn-ea"/>
          <a:cs typeface="+mn-cs"/>
        </a:defRPr>
      </a:lvl2pPr>
      <a:lvl3pPr marL="2057400" algn="l" defTabSz="2057400" rtl="0" eaLnBrk="1" latinLnBrk="0" hangingPunct="1">
        <a:defRPr sz="4050" kern="1200">
          <a:solidFill>
            <a:schemeClr val="tx1"/>
          </a:solidFill>
          <a:latin typeface="+mn-lt"/>
          <a:ea typeface="+mn-ea"/>
          <a:cs typeface="+mn-cs"/>
        </a:defRPr>
      </a:lvl3pPr>
      <a:lvl4pPr marL="3086100" algn="l" defTabSz="2057400" rtl="0" eaLnBrk="1" latinLnBrk="0" hangingPunct="1">
        <a:defRPr sz="4050" kern="1200">
          <a:solidFill>
            <a:schemeClr val="tx1"/>
          </a:solidFill>
          <a:latin typeface="+mn-lt"/>
          <a:ea typeface="+mn-ea"/>
          <a:cs typeface="+mn-cs"/>
        </a:defRPr>
      </a:lvl4pPr>
      <a:lvl5pPr marL="4114800" algn="l" defTabSz="2057400" rtl="0" eaLnBrk="1" latinLnBrk="0" hangingPunct="1">
        <a:defRPr sz="4050" kern="1200">
          <a:solidFill>
            <a:schemeClr val="tx1"/>
          </a:solidFill>
          <a:latin typeface="+mn-lt"/>
          <a:ea typeface="+mn-ea"/>
          <a:cs typeface="+mn-cs"/>
        </a:defRPr>
      </a:lvl5pPr>
      <a:lvl6pPr marL="5143500" algn="l" defTabSz="2057400" rtl="0" eaLnBrk="1" latinLnBrk="0" hangingPunct="1">
        <a:defRPr sz="4050" kern="1200">
          <a:solidFill>
            <a:schemeClr val="tx1"/>
          </a:solidFill>
          <a:latin typeface="+mn-lt"/>
          <a:ea typeface="+mn-ea"/>
          <a:cs typeface="+mn-cs"/>
        </a:defRPr>
      </a:lvl6pPr>
      <a:lvl7pPr marL="6172200" algn="l" defTabSz="2057400" rtl="0" eaLnBrk="1" latinLnBrk="0" hangingPunct="1">
        <a:defRPr sz="4050" kern="1200">
          <a:solidFill>
            <a:schemeClr val="tx1"/>
          </a:solidFill>
          <a:latin typeface="+mn-lt"/>
          <a:ea typeface="+mn-ea"/>
          <a:cs typeface="+mn-cs"/>
        </a:defRPr>
      </a:lvl7pPr>
      <a:lvl8pPr marL="7200900" algn="l" defTabSz="2057400" rtl="0" eaLnBrk="1" latinLnBrk="0" hangingPunct="1">
        <a:defRPr sz="4050" kern="1200">
          <a:solidFill>
            <a:schemeClr val="tx1"/>
          </a:solidFill>
          <a:latin typeface="+mn-lt"/>
          <a:ea typeface="+mn-ea"/>
          <a:cs typeface="+mn-cs"/>
        </a:defRPr>
      </a:lvl8pPr>
      <a:lvl9pPr marL="8229600" algn="l" defTabSz="2057400" rtl="0" eaLnBrk="1" latinLnBrk="0" hangingPunct="1">
        <a:defRPr sz="40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5.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7" name="Rectangle: Rounded Corners 386"/>
          <p:cNvSpPr/>
          <p:nvPr/>
        </p:nvSpPr>
        <p:spPr>
          <a:xfrm>
            <a:off x="509800" y="2401907"/>
            <a:ext cx="8592839" cy="13465804"/>
          </a:xfrm>
          <a:prstGeom prst="roundRect">
            <a:avLst/>
          </a:prstGeom>
          <a:gradFill flip="none" rotWithShape="1">
            <a:gsLst>
              <a:gs pos="0">
                <a:schemeClr val="accent3">
                  <a:lumMod val="67000"/>
                </a:schemeClr>
              </a:gs>
              <a:gs pos="48000">
                <a:srgbClr val="969696"/>
              </a:gs>
              <a:gs pos="100000">
                <a:srgbClr val="BEBEBE"/>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8" name="Rectangle: Rounded Corners 387"/>
          <p:cNvSpPr/>
          <p:nvPr/>
        </p:nvSpPr>
        <p:spPr>
          <a:xfrm>
            <a:off x="9483758" y="2382367"/>
            <a:ext cx="8362290" cy="13424305"/>
          </a:xfrm>
          <a:prstGeom prst="roundRect">
            <a:avLst/>
          </a:prstGeom>
          <a:gradFill flip="none" rotWithShape="1">
            <a:gsLst>
              <a:gs pos="0">
                <a:schemeClr val="accent3">
                  <a:lumMod val="67000"/>
                </a:schemeClr>
              </a:gs>
              <a:gs pos="48000">
                <a:srgbClr val="969696"/>
              </a:gs>
              <a:gs pos="100000">
                <a:srgbClr val="BEBEBE"/>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5" name="Rectangle: Rounded Corners 384"/>
          <p:cNvSpPr/>
          <p:nvPr/>
        </p:nvSpPr>
        <p:spPr>
          <a:xfrm>
            <a:off x="18194108" y="2201427"/>
            <a:ext cx="8681636" cy="13640539"/>
          </a:xfrm>
          <a:prstGeom prst="roundRect">
            <a:avLst/>
          </a:prstGeom>
          <a:gradFill flip="none" rotWithShape="1">
            <a:gsLst>
              <a:gs pos="0">
                <a:srgbClr val="6F6F6F"/>
              </a:gs>
              <a:gs pos="48000">
                <a:srgbClr val="969696"/>
              </a:gs>
              <a:gs pos="100000">
                <a:srgbClr val="BEBEBE"/>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9" name="Text Placeholder 178"/>
          <p:cNvSpPr>
            <a:spLocks noGrp="1"/>
          </p:cNvSpPr>
          <p:nvPr>
            <p:ph type="body" sz="quarter" idx="10"/>
          </p:nvPr>
        </p:nvSpPr>
        <p:spPr>
          <a:xfrm>
            <a:off x="565116" y="2385268"/>
            <a:ext cx="8552666" cy="2940938"/>
          </a:xfrm>
        </p:spPr>
        <p:txBody>
          <a:bodyPr/>
          <a:lstStyle/>
          <a:p>
            <a:pPr algn="ctr"/>
            <a:r>
              <a:rPr lang="en-US" sz="3200" b="1" u="sng" dirty="0">
                <a:solidFill>
                  <a:schemeClr val="accent1">
                    <a:lumMod val="75000"/>
                  </a:schemeClr>
                </a:solidFill>
                <a:latin typeface="Arial" panose="020B0604020202020204" pitchFamily="34" charset="0"/>
                <a:cs typeface="Arial" panose="020B0604020202020204" pitchFamily="34" charset="0"/>
              </a:rPr>
              <a:t>INTRODUCTION</a:t>
            </a:r>
          </a:p>
          <a:p>
            <a:r>
              <a:rPr lang="en-US" sz="2800" dirty="0">
                <a:solidFill>
                  <a:schemeClr val="bg1"/>
                </a:solidFill>
                <a:latin typeface="Arial" panose="020B0604020202020204" pitchFamily="34" charset="0"/>
                <a:cs typeface="Arial" panose="020B0604020202020204" pitchFamily="34" charset="0"/>
              </a:rPr>
              <a:t>Many resource poor countries lack the ability to accurately and quickly measure blood pH in their patients. A quick, accurate, and cheap method of testing blood pH would be useful in diagnosing and treating patients in resource poor settings.</a:t>
            </a:r>
          </a:p>
        </p:txBody>
      </p:sp>
      <p:sp>
        <p:nvSpPr>
          <p:cNvPr id="223" name="Text Placeholder 222"/>
          <p:cNvSpPr>
            <a:spLocks noGrp="1"/>
          </p:cNvSpPr>
          <p:nvPr>
            <p:ph type="body" sz="quarter" idx="19"/>
          </p:nvPr>
        </p:nvSpPr>
        <p:spPr>
          <a:xfrm>
            <a:off x="552281" y="5510757"/>
            <a:ext cx="8598560" cy="2070949"/>
          </a:xfrm>
        </p:spPr>
        <p:txBody>
          <a:bodyPr>
            <a:noAutofit/>
          </a:bodyPr>
          <a:lstStyle/>
          <a:p>
            <a:pPr algn="ctr"/>
            <a:r>
              <a:rPr lang="en-US" sz="3200" b="1" u="sng" dirty="0">
                <a:solidFill>
                  <a:schemeClr val="accent1">
                    <a:lumMod val="75000"/>
                  </a:schemeClr>
                </a:solidFill>
                <a:latin typeface="Arial" panose="020B0604020202020204" pitchFamily="34" charset="0"/>
                <a:cs typeface="Arial" panose="020B0604020202020204" pitchFamily="34" charset="0"/>
              </a:rPr>
              <a:t>OBJECTIVES</a:t>
            </a:r>
          </a:p>
          <a:p>
            <a:r>
              <a:rPr lang="en-US" sz="2800" dirty="0">
                <a:solidFill>
                  <a:schemeClr val="bg1"/>
                </a:solidFill>
                <a:latin typeface="Arial" panose="020B0604020202020204" pitchFamily="34" charset="0"/>
                <a:cs typeface="Arial" panose="020B0604020202020204" pitchFamily="34" charset="0"/>
              </a:rPr>
              <a:t>The objective of this project was to verify if nitrazine and phion urine pH strips can accurately measure the acidity of human blood in a hospital setting. </a:t>
            </a:r>
          </a:p>
        </p:txBody>
      </p:sp>
      <p:sp>
        <p:nvSpPr>
          <p:cNvPr id="17" name="Text Placeholder 16"/>
          <p:cNvSpPr>
            <a:spLocks noGrp="1"/>
          </p:cNvSpPr>
          <p:nvPr>
            <p:ph type="body" sz="quarter" idx="23"/>
          </p:nvPr>
        </p:nvSpPr>
        <p:spPr>
          <a:xfrm>
            <a:off x="9476385" y="2316670"/>
            <a:ext cx="8494548" cy="8757915"/>
          </a:xfrm>
        </p:spPr>
        <p:txBody>
          <a:bodyPr/>
          <a:lstStyle/>
          <a:p>
            <a:pPr algn="ctr"/>
            <a:r>
              <a:rPr lang="en-US" sz="3200" b="1" u="sng" dirty="0">
                <a:solidFill>
                  <a:schemeClr val="accent1">
                    <a:lumMod val="75000"/>
                  </a:schemeClr>
                </a:solidFill>
                <a:latin typeface="Arial" panose="020B0604020202020204" pitchFamily="34" charset="0"/>
                <a:cs typeface="Arial" panose="020B0604020202020204" pitchFamily="34" charset="0"/>
              </a:rPr>
              <a:t>RESULTS</a:t>
            </a:r>
          </a:p>
          <a:p>
            <a:r>
              <a:rPr lang="en-US" sz="2800" dirty="0">
                <a:solidFill>
                  <a:schemeClr val="bg1"/>
                </a:solidFill>
                <a:latin typeface="Arial" panose="020B0604020202020204" pitchFamily="34" charset="0"/>
                <a:cs typeface="Arial" panose="020B0604020202020204" pitchFamily="34" charset="0"/>
              </a:rPr>
              <a:t>From September 2015 to June 2017, 50 patients were enrolled in this study. Four patients were excluded from data analysis due to two patients not having VBG or ABGs drawn by the lab, one the time constraint elapsed, and one unenrolled in the study. Of the included patients, 21 (52.5 %) of the patient’s were female, with an average age of 58.3 years (SD 13.7 years). The majority of our patient’s had VBGs done (n=44) by the UCD lab, with 14 (35 %) showing acidemia, 18 (45 %) with normal pH, and 8 (20 %) with </a:t>
            </a:r>
            <a:r>
              <a:rPr lang="en-US" sz="2800" dirty="0" err="1">
                <a:solidFill>
                  <a:schemeClr val="bg1"/>
                </a:solidFill>
                <a:latin typeface="Arial" panose="020B0604020202020204" pitchFamily="34" charset="0"/>
                <a:cs typeface="Arial" panose="020B0604020202020204" pitchFamily="34" charset="0"/>
              </a:rPr>
              <a:t>alkalemia</a:t>
            </a:r>
            <a:r>
              <a:rPr lang="en-US" sz="2800" dirty="0">
                <a:solidFill>
                  <a:schemeClr val="bg1"/>
                </a:solidFill>
                <a:latin typeface="Arial" panose="020B0604020202020204" pitchFamily="34" charset="0"/>
                <a:cs typeface="Arial" panose="020B0604020202020204" pitchFamily="34" charset="0"/>
              </a:rPr>
              <a:t>. When comparing the time it took for the UCD lab to complete the pH analysis and the time for the pH strips to result from initial blood draw, the pH strips were faster by an average of 16.3 minutes (SD 36.6). On average, both strips overestimated pH: </a:t>
            </a:r>
            <a:r>
              <a:rPr lang="en-US" sz="2800" dirty="0" err="1">
                <a:solidFill>
                  <a:schemeClr val="bg1"/>
                </a:solidFill>
                <a:latin typeface="Arial" panose="020B0604020202020204" pitchFamily="34" charset="0"/>
                <a:cs typeface="Arial" panose="020B0604020202020204" pitchFamily="34" charset="0"/>
              </a:rPr>
              <a:t>nitrazine</a:t>
            </a:r>
            <a:r>
              <a:rPr lang="en-US" sz="2800" dirty="0">
                <a:solidFill>
                  <a:schemeClr val="bg1"/>
                </a:solidFill>
                <a:latin typeface="Arial" panose="020B0604020202020204" pitchFamily="34" charset="0"/>
                <a:cs typeface="Arial" panose="020B0604020202020204" pitchFamily="34" charset="0"/>
              </a:rPr>
              <a:t> by 0.039 and </a:t>
            </a:r>
            <a:r>
              <a:rPr lang="en-US" sz="2800" dirty="0" err="1">
                <a:solidFill>
                  <a:schemeClr val="bg1"/>
                </a:solidFill>
                <a:latin typeface="Arial" panose="020B0604020202020204" pitchFamily="34" charset="0"/>
                <a:cs typeface="Arial" panose="020B0604020202020204" pitchFamily="34" charset="0"/>
              </a:rPr>
              <a:t>phion</a:t>
            </a:r>
            <a:r>
              <a:rPr lang="en-US" sz="2800" dirty="0">
                <a:solidFill>
                  <a:schemeClr val="bg1"/>
                </a:solidFill>
                <a:latin typeface="Arial" panose="020B0604020202020204" pitchFamily="34" charset="0"/>
                <a:cs typeface="Arial" panose="020B0604020202020204" pitchFamily="34" charset="0"/>
              </a:rPr>
              <a:t> by 0.049 units. The sensitivity and specificity for both strips for detecting acidemia, normal pH, and </a:t>
            </a:r>
            <a:r>
              <a:rPr lang="en-US" sz="2800" dirty="0" err="1">
                <a:solidFill>
                  <a:schemeClr val="bg1"/>
                </a:solidFill>
                <a:latin typeface="Arial" panose="020B0604020202020204" pitchFamily="34" charset="0"/>
                <a:cs typeface="Arial" panose="020B0604020202020204" pitchFamily="34" charset="0"/>
              </a:rPr>
              <a:t>alkalemia</a:t>
            </a:r>
            <a:r>
              <a:rPr lang="en-US" sz="2800" dirty="0">
                <a:solidFill>
                  <a:schemeClr val="bg1"/>
                </a:solidFill>
                <a:latin typeface="Arial" panose="020B0604020202020204" pitchFamily="34" charset="0"/>
                <a:cs typeface="Arial" panose="020B0604020202020204" pitchFamily="34" charset="0"/>
              </a:rPr>
              <a:t> is listed in Table 1.</a:t>
            </a:r>
          </a:p>
        </p:txBody>
      </p:sp>
      <p:sp>
        <p:nvSpPr>
          <p:cNvPr id="251" name="Text Placeholder 250"/>
          <p:cNvSpPr>
            <a:spLocks noGrp="1"/>
          </p:cNvSpPr>
          <p:nvPr>
            <p:ph type="body" sz="quarter" idx="26"/>
          </p:nvPr>
        </p:nvSpPr>
        <p:spPr>
          <a:xfrm>
            <a:off x="18178965" y="4693449"/>
            <a:ext cx="8681636" cy="7206722"/>
          </a:xfrm>
        </p:spPr>
        <p:txBody>
          <a:bodyPr/>
          <a:lstStyle/>
          <a:p>
            <a:pPr algn="ctr"/>
            <a:r>
              <a:rPr lang="en-US" sz="3200" b="1" u="sng" dirty="0">
                <a:solidFill>
                  <a:schemeClr val="accent1">
                    <a:lumMod val="75000"/>
                  </a:schemeClr>
                </a:solidFill>
                <a:latin typeface="Arial" panose="020B0604020202020204" pitchFamily="34" charset="0"/>
                <a:cs typeface="Arial" panose="020B0604020202020204" pitchFamily="34" charset="0"/>
              </a:rPr>
              <a:t>LIMITATIONS</a:t>
            </a:r>
          </a:p>
          <a:p>
            <a:r>
              <a:rPr lang="en-US" sz="2800" dirty="0">
                <a:solidFill>
                  <a:schemeClr val="bg1"/>
                </a:solidFill>
                <a:latin typeface="Arial" panose="020B0604020202020204" pitchFamily="34" charset="0"/>
                <a:cs typeface="Arial" panose="020B0604020202020204" pitchFamily="34" charset="0"/>
              </a:rPr>
              <a:t>The pH papers used are limited in how fine their measurement of pH is. Because they are designed to measure urine pH which can have a wide range of pH values, they lack the accuracy to measure blood </a:t>
            </a:r>
            <a:r>
              <a:rPr lang="en-US" sz="2800" dirty="0" err="1">
                <a:solidFill>
                  <a:schemeClr val="bg1"/>
                </a:solidFill>
                <a:latin typeface="Arial" panose="020B0604020202020204" pitchFamily="34" charset="0"/>
                <a:cs typeface="Arial" panose="020B0604020202020204" pitchFamily="34" charset="0"/>
              </a:rPr>
              <a:t>pH.</a:t>
            </a:r>
            <a:r>
              <a:rPr lang="en-US" sz="2800" dirty="0">
                <a:solidFill>
                  <a:schemeClr val="bg1"/>
                </a:solidFill>
                <a:latin typeface="Arial" panose="020B0604020202020204" pitchFamily="34" charset="0"/>
                <a:cs typeface="Arial" panose="020B0604020202020204" pitchFamily="34" charset="0"/>
              </a:rPr>
              <a:t> Both our strips were unable to measure in less than 0.5 units, which is not sufficient to measure the tightly regulated physiological pH of 7.35-7.45. Additionally, a limitation of this study was the small sample size with a total of 50 patients enrolled, but only 46 having complete data to analyze. Lastly, because the pH strips were colored, we could not measure whole blood because it discolored the paper. We measured only plasma, whereas the UCD lab measures whole blood. This difference could result in a discrepancy between our data and the laboratory results.</a:t>
            </a:r>
          </a:p>
        </p:txBody>
      </p:sp>
      <p:sp>
        <p:nvSpPr>
          <p:cNvPr id="291" name="Text Placeholder 290"/>
          <p:cNvSpPr>
            <a:spLocks noGrp="1"/>
          </p:cNvSpPr>
          <p:nvPr>
            <p:ph type="body" sz="quarter" idx="28"/>
          </p:nvPr>
        </p:nvSpPr>
        <p:spPr>
          <a:xfrm>
            <a:off x="18178965" y="2340093"/>
            <a:ext cx="8708441" cy="2553140"/>
          </a:xfrm>
        </p:spPr>
        <p:txBody>
          <a:bodyPr/>
          <a:lstStyle/>
          <a:p>
            <a:pPr algn="ctr"/>
            <a:r>
              <a:rPr lang="en-US" sz="3200" b="1" u="sng" dirty="0">
                <a:solidFill>
                  <a:schemeClr val="accent1">
                    <a:lumMod val="75000"/>
                  </a:schemeClr>
                </a:solidFill>
                <a:latin typeface="Arial" panose="020B0604020202020204" pitchFamily="34" charset="0"/>
                <a:cs typeface="Arial" panose="020B0604020202020204" pitchFamily="34" charset="0"/>
              </a:rPr>
              <a:t>CONCLUSION</a:t>
            </a:r>
          </a:p>
          <a:p>
            <a:r>
              <a:rPr lang="en-US" sz="2800" dirty="0">
                <a:solidFill>
                  <a:schemeClr val="bg1"/>
                </a:solidFill>
                <a:latin typeface="Arial" panose="020B0604020202020204" pitchFamily="34" charset="0"/>
                <a:cs typeface="Arial" panose="020B0604020202020204" pitchFamily="34" charset="0"/>
              </a:rPr>
              <a:t>While both the </a:t>
            </a:r>
            <a:r>
              <a:rPr lang="en-US" sz="2800" dirty="0" err="1">
                <a:solidFill>
                  <a:schemeClr val="bg1"/>
                </a:solidFill>
                <a:latin typeface="Arial" panose="020B0604020202020204" pitchFamily="34" charset="0"/>
                <a:cs typeface="Arial" panose="020B0604020202020204" pitchFamily="34" charset="0"/>
              </a:rPr>
              <a:t>nitrazine</a:t>
            </a:r>
            <a:r>
              <a:rPr lang="en-US" sz="2800" dirty="0">
                <a:solidFill>
                  <a:schemeClr val="bg1"/>
                </a:solidFill>
                <a:latin typeface="Arial" panose="020B0604020202020204" pitchFamily="34" charset="0"/>
                <a:cs typeface="Arial" panose="020B0604020202020204" pitchFamily="34" charset="0"/>
              </a:rPr>
              <a:t> and </a:t>
            </a:r>
            <a:r>
              <a:rPr lang="en-US" sz="2800" dirty="0" err="1">
                <a:solidFill>
                  <a:schemeClr val="bg1"/>
                </a:solidFill>
                <a:latin typeface="Arial" panose="020B0604020202020204" pitchFamily="34" charset="0"/>
                <a:cs typeface="Arial" panose="020B0604020202020204" pitchFamily="34" charset="0"/>
              </a:rPr>
              <a:t>phion</a:t>
            </a:r>
            <a:r>
              <a:rPr lang="en-US" sz="2800" dirty="0">
                <a:solidFill>
                  <a:schemeClr val="bg1"/>
                </a:solidFill>
                <a:latin typeface="Arial" panose="020B0604020202020204" pitchFamily="34" charset="0"/>
                <a:cs typeface="Arial" panose="020B0604020202020204" pitchFamily="34" charset="0"/>
              </a:rPr>
              <a:t> pH strip are faster to result than laboratory results, they were neither sensitive, specific, nor accurate enough to be used to make clinical decisions. </a:t>
            </a:r>
          </a:p>
        </p:txBody>
      </p:sp>
      <p:sp>
        <p:nvSpPr>
          <p:cNvPr id="293" name="Text Placeholder 292"/>
          <p:cNvSpPr>
            <a:spLocks noGrp="1"/>
          </p:cNvSpPr>
          <p:nvPr>
            <p:ph type="body" sz="quarter" idx="30"/>
          </p:nvPr>
        </p:nvSpPr>
        <p:spPr>
          <a:xfrm>
            <a:off x="18178965" y="11717483"/>
            <a:ext cx="8681636" cy="3716535"/>
          </a:xfrm>
        </p:spPr>
        <p:txBody>
          <a:bodyPr/>
          <a:lstStyle/>
          <a:p>
            <a:pPr algn="ctr"/>
            <a:r>
              <a:rPr lang="en-US" sz="3200" b="1" u="sng" dirty="0">
                <a:solidFill>
                  <a:schemeClr val="accent1">
                    <a:lumMod val="75000"/>
                  </a:schemeClr>
                </a:solidFill>
                <a:latin typeface="Arial" panose="020B0604020202020204" pitchFamily="34" charset="0"/>
                <a:cs typeface="Arial" panose="020B0604020202020204" pitchFamily="34" charset="0"/>
              </a:rPr>
              <a:t>ACKNOWLEDGEMENT</a:t>
            </a:r>
            <a:endParaRPr lang="en-US" sz="3200" b="1" u="sng" dirty="0">
              <a:solidFill>
                <a:schemeClr val="accent1">
                  <a:lumMod val="75000"/>
                </a:schemeClr>
              </a:solidFill>
              <a:latin typeface="Arial" panose="020B0604020202020204" pitchFamily="34" charset="0"/>
              <a:ea typeface="Tahoma" panose="020B0604030504040204" pitchFamily="34" charset="0"/>
              <a:cs typeface="Arial" panose="020B0604020202020204" pitchFamily="34" charset="0"/>
            </a:endParaRPr>
          </a:p>
          <a:p>
            <a:r>
              <a:rPr lang="en-US" sz="2800" dirty="0">
                <a:solidFill>
                  <a:schemeClr val="bg1"/>
                </a:solidFill>
                <a:latin typeface="Arial" panose="020B0604020202020204" pitchFamily="34" charset="0"/>
                <a:ea typeface="Tahoma" panose="020B0604030504040204" pitchFamily="34" charset="0"/>
                <a:cs typeface="Arial" panose="020B0604020202020204" pitchFamily="34" charset="0"/>
              </a:rPr>
              <a:t>I would like to thank Dr. Schick and Dr. Canales for allowing me to join this project. I would like to thank OME for providing me summer funding. I would like to thank Benjamin Mooso for his assistance with IRB and consent paperwork. Finally, I would like to thank Megan, JL, and Michelle for their work enrolling patients and passing the project on to me.</a:t>
            </a:r>
          </a:p>
        </p:txBody>
      </p:sp>
      <p:sp>
        <p:nvSpPr>
          <p:cNvPr id="331" name="Text Placeholder 330"/>
          <p:cNvSpPr>
            <a:spLocks noGrp="1"/>
          </p:cNvSpPr>
          <p:nvPr>
            <p:ph type="body" sz="quarter" idx="150"/>
          </p:nvPr>
        </p:nvSpPr>
        <p:spPr>
          <a:noFill/>
        </p:spPr>
        <p:txBody>
          <a:bodyPr>
            <a:normAutofit fontScale="85000" lnSpcReduction="10000"/>
          </a:bodyPr>
          <a:lstStyle/>
          <a:p>
            <a:r>
              <a:rPr lang="en-US" sz="3500" dirty="0">
                <a:solidFill>
                  <a:schemeClr val="tx1"/>
                </a:solidFill>
                <a:latin typeface="Arial" panose="020B0604020202020204" pitchFamily="34" charset="0"/>
                <a:cs typeface="Arial" panose="020B0604020202020204" pitchFamily="34" charset="0"/>
              </a:rPr>
              <a:t>M. A. Gilbert BS, K. M. Douglass BS, J. L. K. C. </a:t>
            </a:r>
            <a:r>
              <a:rPr lang="en-US" sz="3500" dirty="0" err="1">
                <a:solidFill>
                  <a:schemeClr val="tx1"/>
                </a:solidFill>
                <a:latin typeface="Arial" panose="020B0604020202020204" pitchFamily="34" charset="0"/>
                <a:cs typeface="Arial" panose="020B0604020202020204" pitchFamily="34" charset="0"/>
              </a:rPr>
              <a:t>Santamarina</a:t>
            </a:r>
            <a:r>
              <a:rPr lang="en-US" sz="3500" dirty="0">
                <a:solidFill>
                  <a:schemeClr val="tx1"/>
                </a:solidFill>
                <a:latin typeface="Arial" panose="020B0604020202020204" pitchFamily="34" charset="0"/>
                <a:cs typeface="Arial" panose="020B0604020202020204" pitchFamily="34" charset="0"/>
              </a:rPr>
              <a:t> BS, M. Nguyen BA, M. Canales MD, M. Schick DO</a:t>
            </a:r>
          </a:p>
          <a:p>
            <a:endParaRPr lang="en-US" dirty="0"/>
          </a:p>
        </p:txBody>
      </p:sp>
      <p:sp>
        <p:nvSpPr>
          <p:cNvPr id="332" name="Text Placeholder 331"/>
          <p:cNvSpPr>
            <a:spLocks noGrp="1"/>
          </p:cNvSpPr>
          <p:nvPr>
            <p:ph type="body" sz="quarter" idx="184"/>
          </p:nvPr>
        </p:nvSpPr>
        <p:spPr/>
        <p:txBody>
          <a:bodyPr>
            <a:noAutofit/>
          </a:bodyPr>
          <a:lstStyle/>
          <a:p>
            <a:r>
              <a:rPr lang="en-US" sz="3600" dirty="0">
                <a:solidFill>
                  <a:schemeClr val="tx1"/>
                </a:solidFill>
                <a:latin typeface="Arial" panose="020B0604020202020204" pitchFamily="34" charset="0"/>
                <a:cs typeface="Arial" panose="020B0604020202020204" pitchFamily="34" charset="0"/>
              </a:rPr>
              <a:t>University of California, Davis School of Medicine</a:t>
            </a:r>
          </a:p>
        </p:txBody>
      </p:sp>
      <p:sp>
        <p:nvSpPr>
          <p:cNvPr id="333" name="Text Placeholder 332"/>
          <p:cNvSpPr>
            <a:spLocks noGrp="1"/>
          </p:cNvSpPr>
          <p:nvPr>
            <p:ph type="body" sz="quarter" idx="185"/>
          </p:nvPr>
        </p:nvSpPr>
        <p:spPr>
          <a:xfrm>
            <a:off x="3611265" y="256061"/>
            <a:ext cx="20107276" cy="834414"/>
          </a:xfrm>
        </p:spPr>
        <p:txBody>
          <a:bodyPr>
            <a:noAutofit/>
          </a:bodyPr>
          <a:lstStyle/>
          <a:p>
            <a:r>
              <a:rPr lang="en-US" sz="5400" dirty="0">
                <a:solidFill>
                  <a:schemeClr val="tx1"/>
                </a:solidFill>
                <a:latin typeface="Arial" panose="020B0604020202020204" pitchFamily="34" charset="0"/>
                <a:cs typeface="Arial" panose="020B0604020202020204" pitchFamily="34" charset="0"/>
              </a:rPr>
              <a:t>Reliability of pH Paper with Venous and Arterial Blood Samples</a:t>
            </a:r>
          </a:p>
        </p:txBody>
      </p:sp>
      <p:graphicFrame>
        <p:nvGraphicFramePr>
          <p:cNvPr id="342" name="Table 341"/>
          <p:cNvGraphicFramePr>
            <a:graphicFrameLocks noGrp="1"/>
          </p:cNvGraphicFramePr>
          <p:nvPr>
            <p:extLst>
              <p:ext uri="{D42A27DB-BD31-4B8C-83A1-F6EECF244321}">
                <p14:modId xmlns:p14="http://schemas.microsoft.com/office/powerpoint/2010/main" val="688668734"/>
              </p:ext>
            </p:extLst>
          </p:nvPr>
        </p:nvGraphicFramePr>
        <p:xfrm>
          <a:off x="10600443" y="10910851"/>
          <a:ext cx="6120278" cy="2202812"/>
        </p:xfrm>
        <a:graphic>
          <a:graphicData uri="http://schemas.openxmlformats.org/drawingml/2006/table">
            <a:tbl>
              <a:tblPr firstRow="1" bandRow="1">
                <a:tableStyleId>{3C2FFA5D-87B4-456A-9821-1D502468CF0F}</a:tableStyleId>
              </a:tblPr>
              <a:tblGrid>
                <a:gridCol w="2003842">
                  <a:extLst>
                    <a:ext uri="{9D8B030D-6E8A-4147-A177-3AD203B41FA5}">
                      <a16:colId xmlns:a16="http://schemas.microsoft.com/office/drawing/2014/main" val="940332155"/>
                    </a:ext>
                  </a:extLst>
                </a:gridCol>
                <a:gridCol w="2023143">
                  <a:extLst>
                    <a:ext uri="{9D8B030D-6E8A-4147-A177-3AD203B41FA5}">
                      <a16:colId xmlns:a16="http://schemas.microsoft.com/office/drawing/2014/main" val="20527515"/>
                    </a:ext>
                  </a:extLst>
                </a:gridCol>
                <a:gridCol w="2093293">
                  <a:extLst>
                    <a:ext uri="{9D8B030D-6E8A-4147-A177-3AD203B41FA5}">
                      <a16:colId xmlns:a16="http://schemas.microsoft.com/office/drawing/2014/main" val="73358478"/>
                    </a:ext>
                  </a:extLst>
                </a:gridCol>
              </a:tblGrid>
              <a:tr h="555032">
                <a:tc>
                  <a:txBody>
                    <a:bodyPr/>
                    <a:lstStyle/>
                    <a:p>
                      <a:pPr algn="ctr"/>
                      <a:r>
                        <a:rPr lang="en-US" sz="2800" dirty="0"/>
                        <a:t>Nitrazine</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tc>
                  <a:txBody>
                    <a:bodyPr/>
                    <a:lstStyle/>
                    <a:p>
                      <a:pPr algn="ctr"/>
                      <a:r>
                        <a:rPr lang="en-US" sz="2800" dirty="0"/>
                        <a:t>Sensitivity</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tc>
                  <a:txBody>
                    <a:bodyPr/>
                    <a:lstStyle/>
                    <a:p>
                      <a:pPr algn="ctr"/>
                      <a:r>
                        <a:rPr lang="en-US" sz="2800" dirty="0"/>
                        <a:t>Specificity</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extLst>
                  <a:ext uri="{0D108BD9-81ED-4DB2-BD59-A6C34878D82A}">
                    <a16:rowId xmlns:a16="http://schemas.microsoft.com/office/drawing/2014/main" val="2618661394"/>
                  </a:ext>
                </a:extLst>
              </a:tr>
              <a:tr h="549260">
                <a:tc>
                  <a:txBody>
                    <a:bodyPr/>
                    <a:lstStyle/>
                    <a:p>
                      <a:pPr algn="ctr"/>
                      <a:r>
                        <a:rPr lang="en-US" sz="2800" dirty="0"/>
                        <a:t>Acidemia</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tc>
                  <a:txBody>
                    <a:bodyPr/>
                    <a:lstStyle/>
                    <a:p>
                      <a:pPr algn="ctr"/>
                      <a:r>
                        <a:rPr lang="en-US" sz="2800" dirty="0"/>
                        <a:t>0.46</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tc>
                  <a:txBody>
                    <a:bodyPr/>
                    <a:lstStyle/>
                    <a:p>
                      <a:pPr algn="ctr"/>
                      <a:r>
                        <a:rPr lang="en-US" sz="2800" dirty="0"/>
                        <a:t>0.71</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extLst>
                  <a:ext uri="{0D108BD9-81ED-4DB2-BD59-A6C34878D82A}">
                    <a16:rowId xmlns:a16="http://schemas.microsoft.com/office/drawing/2014/main" val="1385235740"/>
                  </a:ext>
                </a:extLst>
              </a:tr>
              <a:tr h="549260">
                <a:tc>
                  <a:txBody>
                    <a:bodyPr/>
                    <a:lstStyle/>
                    <a:p>
                      <a:pPr algn="ctr"/>
                      <a:r>
                        <a:rPr lang="en-US" sz="2800" dirty="0"/>
                        <a:t>Normal pH</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tc>
                  <a:txBody>
                    <a:bodyPr/>
                    <a:lstStyle/>
                    <a:p>
                      <a:pPr algn="ctr"/>
                      <a:r>
                        <a:rPr lang="en-US" sz="2800" dirty="0"/>
                        <a:t>0</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tc>
                  <a:txBody>
                    <a:bodyPr/>
                    <a:lstStyle/>
                    <a:p>
                      <a:pPr algn="ctr"/>
                      <a:r>
                        <a:rPr lang="en-US" sz="2800" dirty="0"/>
                        <a:t>1</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extLst>
                  <a:ext uri="{0D108BD9-81ED-4DB2-BD59-A6C34878D82A}">
                    <a16:rowId xmlns:a16="http://schemas.microsoft.com/office/drawing/2014/main" val="3456096489"/>
                  </a:ext>
                </a:extLst>
              </a:tr>
              <a:tr h="549260">
                <a:tc>
                  <a:txBody>
                    <a:bodyPr/>
                    <a:lstStyle/>
                    <a:p>
                      <a:pPr algn="ctr"/>
                      <a:r>
                        <a:rPr lang="en-US" sz="2800" dirty="0"/>
                        <a:t>Alkalemia</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tc>
                  <a:txBody>
                    <a:bodyPr/>
                    <a:lstStyle/>
                    <a:p>
                      <a:pPr algn="ctr"/>
                      <a:r>
                        <a:rPr lang="en-US" sz="2800" dirty="0"/>
                        <a:t>0.57</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tc>
                  <a:txBody>
                    <a:bodyPr/>
                    <a:lstStyle/>
                    <a:p>
                      <a:pPr algn="ctr"/>
                      <a:r>
                        <a:rPr lang="en-US" sz="2800" dirty="0"/>
                        <a:t>0.33</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extLst>
                  <a:ext uri="{0D108BD9-81ED-4DB2-BD59-A6C34878D82A}">
                    <a16:rowId xmlns:a16="http://schemas.microsoft.com/office/drawing/2014/main" val="1853485378"/>
                  </a:ext>
                </a:extLst>
              </a:tr>
            </a:tbl>
          </a:graphicData>
        </a:graphic>
      </p:graphicFrame>
      <p:graphicFrame>
        <p:nvGraphicFramePr>
          <p:cNvPr id="343" name="Table 342"/>
          <p:cNvGraphicFramePr>
            <a:graphicFrameLocks noGrp="1"/>
          </p:cNvGraphicFramePr>
          <p:nvPr>
            <p:extLst>
              <p:ext uri="{D42A27DB-BD31-4B8C-83A1-F6EECF244321}">
                <p14:modId xmlns:p14="http://schemas.microsoft.com/office/powerpoint/2010/main" val="3183013568"/>
              </p:ext>
            </p:extLst>
          </p:nvPr>
        </p:nvGraphicFramePr>
        <p:xfrm>
          <a:off x="10600443" y="13141119"/>
          <a:ext cx="6120277" cy="2445246"/>
        </p:xfrm>
        <a:graphic>
          <a:graphicData uri="http://schemas.openxmlformats.org/drawingml/2006/table">
            <a:tbl>
              <a:tblPr firstRow="1" bandRow="1">
                <a:tableStyleId>{3C2FFA5D-87B4-456A-9821-1D502468CF0F}</a:tableStyleId>
              </a:tblPr>
              <a:tblGrid>
                <a:gridCol w="1946004">
                  <a:extLst>
                    <a:ext uri="{9D8B030D-6E8A-4147-A177-3AD203B41FA5}">
                      <a16:colId xmlns:a16="http://schemas.microsoft.com/office/drawing/2014/main" val="940332155"/>
                    </a:ext>
                  </a:extLst>
                </a:gridCol>
                <a:gridCol w="1964748">
                  <a:extLst>
                    <a:ext uri="{9D8B030D-6E8A-4147-A177-3AD203B41FA5}">
                      <a16:colId xmlns:a16="http://schemas.microsoft.com/office/drawing/2014/main" val="20527515"/>
                    </a:ext>
                  </a:extLst>
                </a:gridCol>
                <a:gridCol w="2209525">
                  <a:extLst>
                    <a:ext uri="{9D8B030D-6E8A-4147-A177-3AD203B41FA5}">
                      <a16:colId xmlns:a16="http://schemas.microsoft.com/office/drawing/2014/main" val="73358478"/>
                    </a:ext>
                  </a:extLst>
                </a:gridCol>
              </a:tblGrid>
              <a:tr h="794964">
                <a:tc>
                  <a:txBody>
                    <a:bodyPr/>
                    <a:lstStyle/>
                    <a:p>
                      <a:pPr algn="ctr"/>
                      <a:r>
                        <a:rPr lang="en-US" sz="2800" dirty="0"/>
                        <a:t>Phion</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tc>
                  <a:txBody>
                    <a:bodyPr/>
                    <a:lstStyle/>
                    <a:p>
                      <a:pPr algn="ctr"/>
                      <a:r>
                        <a:rPr lang="en-US" sz="2800" dirty="0"/>
                        <a:t>Sensitivity</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tc>
                  <a:txBody>
                    <a:bodyPr/>
                    <a:lstStyle/>
                    <a:p>
                      <a:pPr algn="ctr"/>
                      <a:r>
                        <a:rPr lang="en-US" sz="2800" dirty="0"/>
                        <a:t>Specificity</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extLst>
                  <a:ext uri="{0D108BD9-81ED-4DB2-BD59-A6C34878D82A}">
                    <a16:rowId xmlns:a16="http://schemas.microsoft.com/office/drawing/2014/main" val="2618661394"/>
                  </a:ext>
                </a:extLst>
              </a:tr>
              <a:tr h="550094">
                <a:tc>
                  <a:txBody>
                    <a:bodyPr/>
                    <a:lstStyle/>
                    <a:p>
                      <a:pPr algn="ctr"/>
                      <a:r>
                        <a:rPr lang="en-US" sz="2800" dirty="0"/>
                        <a:t>Acidemia</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tc>
                  <a:txBody>
                    <a:bodyPr/>
                    <a:lstStyle/>
                    <a:p>
                      <a:pPr algn="ctr"/>
                      <a:r>
                        <a:rPr lang="en-US" sz="2800" dirty="0"/>
                        <a:t>0.78</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tc>
                  <a:txBody>
                    <a:bodyPr/>
                    <a:lstStyle/>
                    <a:p>
                      <a:pPr algn="ctr"/>
                      <a:r>
                        <a:rPr lang="en-US" sz="2800" dirty="0"/>
                        <a:t>0.54</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extLst>
                  <a:ext uri="{0D108BD9-81ED-4DB2-BD59-A6C34878D82A}">
                    <a16:rowId xmlns:a16="http://schemas.microsoft.com/office/drawing/2014/main" val="1385235740"/>
                  </a:ext>
                </a:extLst>
              </a:tr>
              <a:tr h="550094">
                <a:tc>
                  <a:txBody>
                    <a:bodyPr/>
                    <a:lstStyle/>
                    <a:p>
                      <a:pPr algn="ctr"/>
                      <a:r>
                        <a:rPr lang="en-US" sz="2800" dirty="0"/>
                        <a:t>Normal pH</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tc>
                  <a:txBody>
                    <a:bodyPr/>
                    <a:lstStyle/>
                    <a:p>
                      <a:pPr algn="ctr"/>
                      <a:r>
                        <a:rPr lang="en-US" sz="2800" dirty="0"/>
                        <a:t>0</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tc>
                  <a:txBody>
                    <a:bodyPr/>
                    <a:lstStyle/>
                    <a:p>
                      <a:pPr algn="ctr"/>
                      <a:r>
                        <a:rPr lang="en-US" sz="2800" dirty="0"/>
                        <a:t>1</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extLst>
                  <a:ext uri="{0D108BD9-81ED-4DB2-BD59-A6C34878D82A}">
                    <a16:rowId xmlns:a16="http://schemas.microsoft.com/office/drawing/2014/main" val="3456096489"/>
                  </a:ext>
                </a:extLst>
              </a:tr>
              <a:tr h="550094">
                <a:tc>
                  <a:txBody>
                    <a:bodyPr/>
                    <a:lstStyle/>
                    <a:p>
                      <a:pPr algn="ctr"/>
                      <a:r>
                        <a:rPr lang="en-US" sz="2800" dirty="0"/>
                        <a:t>Alkalemia</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tc>
                  <a:txBody>
                    <a:bodyPr/>
                    <a:lstStyle/>
                    <a:p>
                      <a:pPr algn="ctr"/>
                      <a:r>
                        <a:rPr lang="en-US" sz="2800" dirty="0"/>
                        <a:t>0.63</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tc>
                  <a:txBody>
                    <a:bodyPr/>
                    <a:lstStyle/>
                    <a:p>
                      <a:pPr algn="ctr"/>
                      <a:r>
                        <a:rPr lang="en-US" sz="2800" dirty="0"/>
                        <a:t>0.63</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extLst>
                  <a:ext uri="{0D108BD9-81ED-4DB2-BD59-A6C34878D82A}">
                    <a16:rowId xmlns:a16="http://schemas.microsoft.com/office/drawing/2014/main" val="1853485378"/>
                  </a:ext>
                </a:extLst>
              </a:tr>
            </a:tbl>
          </a:graphicData>
        </a:graphic>
      </p:graphicFrame>
      <p:sp>
        <p:nvSpPr>
          <p:cNvPr id="390" name="TextBox 389"/>
          <p:cNvSpPr txBox="1"/>
          <p:nvPr/>
        </p:nvSpPr>
        <p:spPr>
          <a:xfrm>
            <a:off x="565116" y="7934799"/>
            <a:ext cx="8526178" cy="7472302"/>
          </a:xfrm>
          <a:prstGeom prst="rect">
            <a:avLst/>
          </a:prstGeom>
          <a:noFill/>
        </p:spPr>
        <p:txBody>
          <a:bodyPr wrap="square" rtlCol="0">
            <a:spAutoFit/>
          </a:bodyPr>
          <a:lstStyle/>
          <a:p>
            <a:pPr algn="ctr"/>
            <a:r>
              <a:rPr lang="en-US" sz="3200" b="1" u="sng" dirty="0">
                <a:solidFill>
                  <a:schemeClr val="accent1">
                    <a:lumMod val="75000"/>
                  </a:schemeClr>
                </a:solidFill>
                <a:latin typeface="Arial" panose="020B0604020202020204" pitchFamily="34" charset="0"/>
                <a:cs typeface="Arial" panose="020B0604020202020204" pitchFamily="34" charset="0"/>
              </a:rPr>
              <a:t>METHODS</a:t>
            </a:r>
          </a:p>
          <a:p>
            <a:pPr marL="192024" indent="-457200">
              <a:lnSpc>
                <a:spcPct val="90000"/>
              </a:lnSpc>
              <a:spcBef>
                <a:spcPts val="2250"/>
              </a:spcBef>
            </a:pPr>
            <a:r>
              <a:rPr lang="en-US" sz="2800" dirty="0">
                <a:solidFill>
                  <a:schemeClr val="bg1"/>
                </a:solidFill>
                <a:latin typeface="Arial" panose="020B0604020202020204" pitchFamily="34" charset="0"/>
                <a:cs typeface="Arial" panose="020B0604020202020204" pitchFamily="34" charset="0"/>
              </a:rPr>
              <a:t>This was a convenience sample of patients older than 18 years of age who were seen in the UC Davis Emergency Department. Patients were enrolled if the attending physician treating them suspected an acid-base derangement, if they had chronic lung disease, or if they were intubated or septic with an arterial blood gas (ABG) or venous blood gas (VBG) drawn within one hour of consent. After consent was obtained, research personnel or nursing staff drew a sample of blood through an existing IV line. The sample was then centrifuged down to plasma. Nitrazine and phion pH papers were then applied to the plasma sample to determine their </a:t>
            </a:r>
            <a:r>
              <a:rPr lang="en-US" sz="2800" dirty="0" err="1">
                <a:solidFill>
                  <a:schemeClr val="bg1"/>
                </a:solidFill>
                <a:latin typeface="Arial" panose="020B0604020202020204" pitchFamily="34" charset="0"/>
                <a:cs typeface="Arial" panose="020B0604020202020204" pitchFamily="34" charset="0"/>
              </a:rPr>
              <a:t>pH.</a:t>
            </a:r>
            <a:r>
              <a:rPr lang="en-US" sz="2800" dirty="0">
                <a:solidFill>
                  <a:schemeClr val="bg1"/>
                </a:solidFill>
                <a:latin typeface="Arial" panose="020B0604020202020204" pitchFamily="34" charset="0"/>
                <a:cs typeface="Arial" panose="020B0604020202020204" pitchFamily="34" charset="0"/>
              </a:rPr>
              <a:t> Nitrazine samples were recorded in increments of 0.5 (6.5, 7.0, 7.5, 8.0) and phion samples were recorded in increments of 0.5, including 7.25 (6.5, 7.0, 7.25, 7.5, 8.0).</a:t>
            </a:r>
          </a:p>
        </p:txBody>
      </p:sp>
      <p:pic>
        <p:nvPicPr>
          <p:cNvPr id="403" name="Picture 40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353961" y="624448"/>
            <a:ext cx="4056774" cy="1063582"/>
          </a:xfrm>
          <a:prstGeom prst="rect">
            <a:avLst/>
          </a:prstGeom>
        </p:spPr>
      </p:pic>
      <p:pic>
        <p:nvPicPr>
          <p:cNvPr id="405" name="Picture 40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3113" y="47622"/>
            <a:ext cx="2333020" cy="2333020"/>
          </a:xfrm>
          <a:prstGeom prst="rect">
            <a:avLst/>
          </a:prstGeom>
        </p:spPr>
      </p:pic>
      <p:sp>
        <p:nvSpPr>
          <p:cNvPr id="2" name="TextBox 1">
            <a:extLst>
              <a:ext uri="{FF2B5EF4-FFF2-40B4-BE49-F238E27FC236}">
                <a16:creationId xmlns:a16="http://schemas.microsoft.com/office/drawing/2014/main" id="{A9FBA692-5BF3-4854-843B-5AD456B9C18C}"/>
              </a:ext>
            </a:extLst>
          </p:cNvPr>
          <p:cNvSpPr txBox="1"/>
          <p:nvPr/>
        </p:nvSpPr>
        <p:spPr>
          <a:xfrm>
            <a:off x="13351907" y="15558019"/>
            <a:ext cx="743503" cy="276999"/>
          </a:xfrm>
          <a:prstGeom prst="rect">
            <a:avLst/>
          </a:prstGeom>
          <a:noFill/>
        </p:spPr>
        <p:txBody>
          <a:bodyPr wrap="square" rtlCol="0">
            <a:spAutoFit/>
          </a:bodyPr>
          <a:lstStyle/>
          <a:p>
            <a:r>
              <a:rPr lang="en-US" sz="1200" dirty="0">
                <a:solidFill>
                  <a:schemeClr val="bg1"/>
                </a:solidFill>
                <a:latin typeface="Arial" panose="020B0604020202020204" pitchFamily="34" charset="0"/>
                <a:cs typeface="Arial" panose="020B0604020202020204" pitchFamily="34" charset="0"/>
              </a:rPr>
              <a:t>Table 1</a:t>
            </a:r>
          </a:p>
        </p:txBody>
      </p:sp>
    </p:spTree>
    <p:extLst>
      <p:ext uri="{BB962C8B-B14F-4D97-AF65-F5344CB8AC3E}">
        <p14:creationId xmlns:p14="http://schemas.microsoft.com/office/powerpoint/2010/main" val="3417310049"/>
      </p:ext>
    </p:extLst>
  </p:cSld>
  <p:clrMapOvr>
    <a:masterClrMapping/>
  </p:clrMapOvr>
</p:sld>
</file>

<file path=ppt/theme/theme1.xml><?xml version="1.0" encoding="utf-8"?>
<a:theme xmlns:a="http://schemas.openxmlformats.org/drawingml/2006/main" name="PosterPresentations.com-36x60-Template-V3">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PosterPresentations.com-36x60-Template-V3</Template>
  <TotalTime>1260</TotalTime>
  <Words>780</Words>
  <Application>Microsoft Office PowerPoint</Application>
  <PresentationFormat>Custom</PresentationFormat>
  <Paragraphs>43</Paragraphs>
  <Slides>1</Slides>
  <Notes>1</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1</vt:i4>
      </vt:variant>
    </vt:vector>
  </HeadingPairs>
  <TitlesOfParts>
    <vt:vector size="10" baseType="lpstr">
      <vt:lpstr>Arial</vt:lpstr>
      <vt:lpstr>Calibri</vt:lpstr>
      <vt:lpstr>Calibri Light</vt:lpstr>
      <vt:lpstr>Tahoma</vt:lpstr>
      <vt:lpstr>Trebuchet MS</vt:lpstr>
      <vt:lpstr>PosterPresentations.com-36x60-Template-V3</vt:lpstr>
      <vt:lpstr>1_Classic 3 Columns</vt:lpstr>
      <vt:lpstr>Classic - Wide Center</vt:lpstr>
      <vt:lpstr>Office Theme</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cp:lastModifiedBy>Kirsten Douglass</cp:lastModifiedBy>
  <cp:revision>61</cp:revision>
  <dcterms:created xsi:type="dcterms:W3CDTF">2012-02-06T18:46:22Z</dcterms:created>
  <dcterms:modified xsi:type="dcterms:W3CDTF">2018-02-16T22:23:12Z</dcterms:modified>
</cp:coreProperties>
</file>