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sldIdLst>
    <p:sldId id="260" r:id="rId4"/>
  </p:sldIdLst>
  <p:sldSz cx="274320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855"/>
    <a:srgbClr val="C99700"/>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8732" autoAdjust="0"/>
    <p:restoredTop sz="94706" autoAdjust="0"/>
  </p:normalViewPr>
  <p:slideViewPr>
    <p:cSldViewPr snapToGrid="0" snapToObjects="1" showGuides="1">
      <p:cViewPr>
        <p:scale>
          <a:sx n="41" d="100"/>
          <a:sy n="41" d="100"/>
        </p:scale>
        <p:origin x="200" y="-240"/>
      </p:cViewPr>
      <p:guideLst>
        <p:guide orient="horz" pos="1659"/>
        <p:guide orient="horz" pos="144"/>
        <p:guide orient="horz" pos="1008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notesMaster" Target="notesMasters/notesMaster1.xml"/><Relationship Id="rId6" Type="http://schemas.openxmlformats.org/officeDocument/2006/relationships/printerSettings" Target="printerSettings/printerSettings1.bin"/><Relationship Id="rId7" Type="http://schemas.openxmlformats.org/officeDocument/2006/relationships/commentAuthors" Target="commentAuthors.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percentStacked"/>
        <c:varyColors val="0"/>
        <c:ser>
          <c:idx val="0"/>
          <c:order val="0"/>
          <c:tx>
            <c:strRef>
              <c:f>Sheet1!$B$1</c:f>
              <c:strCache>
                <c:ptCount val="1"/>
                <c:pt idx="0">
                  <c:v>Series 1</c:v>
                </c:pt>
              </c:strCache>
            </c:strRef>
          </c:tx>
          <c:invertIfNegative val="0"/>
          <c:cat>
            <c:strRef>
              <c:f>Sheet1!$A$2:$A$5</c:f>
              <c:strCache>
                <c:ptCount val="4"/>
                <c:pt idx="0">
                  <c:v>Pre-K Ages 0-4</c:v>
                </c:pt>
                <c:pt idx="1">
                  <c:v>Elementary Ages 5-10</c:v>
                </c:pt>
                <c:pt idx="2">
                  <c:v>Middle School Ages 11-13</c:v>
                </c:pt>
                <c:pt idx="3">
                  <c:v>High School Ages 14-18</c:v>
                </c:pt>
              </c:strCache>
            </c:strRef>
          </c:cat>
          <c:val>
            <c:numRef>
              <c:f>Sheet1!$B$2:$B$5</c:f>
              <c:numCache>
                <c:formatCode>General</c:formatCode>
                <c:ptCount val="4"/>
                <c:pt idx="0">
                  <c:v>4.0</c:v>
                </c:pt>
                <c:pt idx="1">
                  <c:v>12.0</c:v>
                </c:pt>
                <c:pt idx="2">
                  <c:v>9.0</c:v>
                </c:pt>
                <c:pt idx="3">
                  <c:v>27.0</c:v>
                </c:pt>
              </c:numCache>
            </c:numRef>
          </c:val>
        </c:ser>
        <c:ser>
          <c:idx val="1"/>
          <c:order val="1"/>
          <c:tx>
            <c:strRef>
              <c:f>Sheet1!$C$1</c:f>
              <c:strCache>
                <c:ptCount val="1"/>
                <c:pt idx="0">
                  <c:v>Series 2</c:v>
                </c:pt>
              </c:strCache>
            </c:strRef>
          </c:tx>
          <c:invertIfNegative val="0"/>
          <c:cat>
            <c:strRef>
              <c:f>Sheet1!$A$2:$A$5</c:f>
              <c:strCache>
                <c:ptCount val="4"/>
                <c:pt idx="0">
                  <c:v>Pre-K Ages 0-4</c:v>
                </c:pt>
                <c:pt idx="1">
                  <c:v>Elementary Ages 5-10</c:v>
                </c:pt>
                <c:pt idx="2">
                  <c:v>Middle School Ages 11-13</c:v>
                </c:pt>
                <c:pt idx="3">
                  <c:v>High School Ages 14-18</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Pre-K Ages 0-4</c:v>
                </c:pt>
                <c:pt idx="1">
                  <c:v>Elementary Ages 5-10</c:v>
                </c:pt>
                <c:pt idx="2">
                  <c:v>Middle School Ages 11-13</c:v>
                </c:pt>
                <c:pt idx="3">
                  <c:v>High School Ages 14-18</c:v>
                </c:pt>
              </c:strCache>
            </c:strRef>
          </c:cat>
          <c:val>
            <c:numRef>
              <c:f>Sheet1!$D$2:$D$5</c:f>
              <c:numCache>
                <c:formatCode>General</c:formatCode>
                <c:ptCount val="4"/>
                <c:pt idx="0">
                  <c:v>2.0</c:v>
                </c:pt>
                <c:pt idx="1">
                  <c:v>2.0</c:v>
                </c:pt>
                <c:pt idx="2">
                  <c:v>3.0</c:v>
                </c:pt>
                <c:pt idx="3">
                  <c:v>5.0</c:v>
                </c:pt>
              </c:numCache>
            </c:numRef>
          </c:val>
        </c:ser>
        <c:dLbls>
          <c:showLegendKey val="0"/>
          <c:showVal val="0"/>
          <c:showCatName val="0"/>
          <c:showSerName val="0"/>
          <c:showPercent val="0"/>
          <c:showBubbleSize val="0"/>
        </c:dLbls>
        <c:gapWidth val="150"/>
        <c:overlap val="100"/>
        <c:axId val="-2008656536"/>
        <c:axId val="-2013046424"/>
      </c:barChart>
      <c:catAx>
        <c:axId val="-2008656536"/>
        <c:scaling>
          <c:orientation val="minMax"/>
        </c:scaling>
        <c:delete val="0"/>
        <c:axPos val="l"/>
        <c:majorTickMark val="out"/>
        <c:minorTickMark val="none"/>
        <c:tickLblPos val="nextTo"/>
        <c:crossAx val="-2013046424"/>
        <c:crosses val="autoZero"/>
        <c:auto val="1"/>
        <c:lblAlgn val="ctr"/>
        <c:lblOffset val="100"/>
        <c:noMultiLvlLbl val="0"/>
      </c:catAx>
      <c:valAx>
        <c:axId val="-2013046424"/>
        <c:scaling>
          <c:orientation val="minMax"/>
        </c:scaling>
        <c:delete val="0"/>
        <c:axPos val="b"/>
        <c:majorGridlines/>
        <c:numFmt formatCode="0%" sourceLinked="1"/>
        <c:majorTickMark val="out"/>
        <c:minorTickMark val="none"/>
        <c:tickLblPos val="nextTo"/>
        <c:crossAx val="-200865653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2/12/18</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76461" y="3341566"/>
            <a:ext cx="6274921"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6" name="Text Placeholder 5"/>
          <p:cNvSpPr>
            <a:spLocks noGrp="1"/>
          </p:cNvSpPr>
          <p:nvPr>
            <p:ph type="body" sz="quarter" idx="11" hasCustomPrompt="1"/>
          </p:nvPr>
        </p:nvSpPr>
        <p:spPr>
          <a:xfrm>
            <a:off x="576461" y="2948667"/>
            <a:ext cx="6280547"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defRPr>
            </a:lvl1pPr>
          </a:lstStyle>
          <a:p>
            <a:pPr lvl="0"/>
            <a:r>
              <a:rPr lang="en-US" dirty="0" smtClean="0"/>
              <a:t>(click to edit) INTRODUCTION or ABSTRACT</a:t>
            </a:r>
            <a:endParaRPr lang="en-US" dirty="0"/>
          </a:p>
        </p:txBody>
      </p:sp>
      <p:sp>
        <p:nvSpPr>
          <p:cNvPr id="18"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LOO</a:t>
            </a:r>
            <a:endParaRPr lang="en-US" dirty="0"/>
          </a:p>
        </p:txBody>
      </p:sp>
      <p:sp>
        <p:nvSpPr>
          <p:cNvPr id="20" name="Text Placeholder 5"/>
          <p:cNvSpPr>
            <a:spLocks noGrp="1"/>
          </p:cNvSpPr>
          <p:nvPr>
            <p:ph type="body" sz="quarter" idx="20" hasCustomPrompt="1"/>
          </p:nvPr>
        </p:nvSpPr>
        <p:spPr>
          <a:xfrm>
            <a:off x="576461" y="7674416"/>
            <a:ext cx="6281539"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7241978" y="3341566"/>
            <a:ext cx="6280546"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Tx/>
              <a:buNone/>
              <a:tabLst/>
              <a:defRPr sz="1400" baseline="0">
                <a:latin typeface="+mn-lt"/>
              </a:defRPr>
            </a:lvl1pPr>
            <a:lvl2pPr marL="1304925" indent="0">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7241977" y="2948667"/>
            <a:ext cx="6280547"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3906500" y="3341566"/>
            <a:ext cx="6286500"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563293" marR="0" indent="-342900" algn="l" defTabSz="2507943" rtl="0" eaLnBrk="1" fontAlgn="auto" latinLnBrk="0" hangingPunct="1">
              <a:lnSpc>
                <a:spcPct val="100000"/>
              </a:lnSpc>
              <a:spcBef>
                <a:spcPct val="20000"/>
              </a:spcBef>
              <a:spcAft>
                <a:spcPts val="0"/>
              </a:spcAft>
              <a:buClrTx/>
              <a:buSzTx/>
              <a:buFont typeface="+mj-lt"/>
              <a:buAutoNum type="romanUcPeriod"/>
              <a:tabLst/>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24" name="Text Placeholder 5"/>
          <p:cNvSpPr>
            <a:spLocks noGrp="1"/>
          </p:cNvSpPr>
          <p:nvPr>
            <p:ph type="body" sz="quarter" idx="24" hasCustomPrompt="1"/>
          </p:nvPr>
        </p:nvSpPr>
        <p:spPr>
          <a:xfrm>
            <a:off x="13906500" y="2948667"/>
            <a:ext cx="6286500"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0575984" y="2948667"/>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0572839" y="7709372"/>
            <a:ext cx="6279386"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27" name="Text Placeholder 5"/>
          <p:cNvSpPr>
            <a:spLocks noGrp="1"/>
          </p:cNvSpPr>
          <p:nvPr>
            <p:ph type="body" sz="quarter" idx="27" hasCustomPrompt="1"/>
          </p:nvPr>
        </p:nvSpPr>
        <p:spPr>
          <a:xfrm>
            <a:off x="20572839" y="7322011"/>
            <a:ext cx="6287661"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REFERENCES</a:t>
            </a:r>
            <a:endParaRPr lang="en-US" dirty="0"/>
          </a:p>
        </p:txBody>
      </p:sp>
      <p:sp>
        <p:nvSpPr>
          <p:cNvPr id="29" name="Text Placeholder 5"/>
          <p:cNvSpPr>
            <a:spLocks noGrp="1"/>
          </p:cNvSpPr>
          <p:nvPr>
            <p:ph type="body" sz="quarter" idx="29" hasCustomPrompt="1"/>
          </p:nvPr>
        </p:nvSpPr>
        <p:spPr>
          <a:xfrm>
            <a:off x="20575984" y="12921433"/>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ACKNOWLEDGEMENTS  or  CONTACT</a:t>
            </a:r>
            <a:endParaRPr lang="en-US" dirty="0"/>
          </a:p>
        </p:txBody>
      </p:sp>
      <p:sp>
        <p:nvSpPr>
          <p:cNvPr id="60" name="Text Placeholder 3"/>
          <p:cNvSpPr>
            <a:spLocks noGrp="1"/>
          </p:cNvSpPr>
          <p:nvPr>
            <p:ph type="body" sz="quarter" idx="96" hasCustomPrompt="1"/>
          </p:nvPr>
        </p:nvSpPr>
        <p:spPr>
          <a:xfrm>
            <a:off x="576460" y="8094153"/>
            <a:ext cx="6274921"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1373188" indent="0">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103" name="Text Placeholder 3"/>
          <p:cNvSpPr>
            <a:spLocks noGrp="1"/>
          </p:cNvSpPr>
          <p:nvPr>
            <p:ph type="body" sz="quarter" idx="10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bg1"/>
                </a:solidFill>
              </a:defRPr>
            </a:lvl1pPr>
          </a:lstStyle>
          <a:p>
            <a:pPr lvl="0"/>
            <a:r>
              <a:rPr lang="en-US" dirty="0" smtClean="0"/>
              <a:t>SECTION HEADER PLACEHOLDER</a:t>
            </a:r>
            <a:endParaRPr lang="en-US" dirty="0"/>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
        <p:nvSpPr>
          <p:cNvPr id="79" name="Text Placeholder 3"/>
          <p:cNvSpPr>
            <a:spLocks noGrp="1"/>
          </p:cNvSpPr>
          <p:nvPr>
            <p:ph type="body" sz="quarter" idx="186" hasCustomPrompt="1"/>
          </p:nvPr>
        </p:nvSpPr>
        <p:spPr>
          <a:xfrm>
            <a:off x="20572840" y="3341566"/>
            <a:ext cx="6282530"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80" name="Text Placeholder 3"/>
          <p:cNvSpPr>
            <a:spLocks noGrp="1"/>
          </p:cNvSpPr>
          <p:nvPr>
            <p:ph type="body" sz="quarter" idx="187" hasCustomPrompt="1"/>
          </p:nvPr>
        </p:nvSpPr>
        <p:spPr>
          <a:xfrm>
            <a:off x="20572839" y="13303950"/>
            <a:ext cx="6279386"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81" name="Text Box 14"/>
          <p:cNvSpPr txBox="1">
            <a:spLocks noChangeArrowheads="1"/>
          </p:cNvSpPr>
          <p:nvPr userDrawn="1"/>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50000"/>
                  </a:schemeClr>
                </a:solidFill>
                <a:latin typeface="Arial" charset="0"/>
              </a:rPr>
              <a:t>RESEARCH POSTER PRESENTATION </a:t>
            </a:r>
            <a:r>
              <a:rPr lang="en-US" sz="300" b="1" dirty="0">
                <a:solidFill>
                  <a:schemeClr val="bg1">
                    <a:lumMod val="50000"/>
                  </a:schemeClr>
                </a:solidFill>
                <a:latin typeface="Arial" charset="0"/>
              </a:rPr>
              <a:t>DESIGN © </a:t>
            </a:r>
            <a:r>
              <a:rPr lang="en-US" sz="300" b="1" dirty="0" smtClean="0">
                <a:solidFill>
                  <a:schemeClr val="bg1">
                    <a:lumMod val="50000"/>
                  </a:schemeClr>
                </a:solidFill>
                <a:latin typeface="Arial" charset="0"/>
              </a:rPr>
              <a:t>2012</a:t>
            </a:r>
            <a:endParaRPr lang="en-US" sz="300" b="1" dirty="0">
              <a:solidFill>
                <a:schemeClr val="bg1">
                  <a:lumMod val="50000"/>
                </a:schemeClr>
              </a:solidFill>
              <a:latin typeface="Arial" charset="0"/>
            </a:endParaRPr>
          </a:p>
          <a:p>
            <a:pPr eaLnBrk="0" hangingPunct="0">
              <a:lnSpc>
                <a:spcPct val="65000"/>
              </a:lnSpc>
              <a:spcBef>
                <a:spcPct val="50000"/>
              </a:spcBef>
              <a:defRPr/>
            </a:pPr>
            <a:r>
              <a:rPr lang="en-US" sz="600" b="1" dirty="0">
                <a:solidFill>
                  <a:schemeClr val="bg1">
                    <a:lumMod val="50000"/>
                  </a:schemeClr>
                </a:solidFill>
                <a:latin typeface="Arial" charset="0"/>
              </a:rPr>
              <a:t>www.PosterPresentations.com</a:t>
            </a:r>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354109"/>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6461" y="2946900"/>
            <a:ext cx="8483204"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576461" y="9035724"/>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588799" y="8644569"/>
            <a:ext cx="8483203"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9471422" y="10733346"/>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9471422" y="10309786"/>
            <a:ext cx="8482209"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9476384" y="3378398"/>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9471422" y="2946900"/>
            <a:ext cx="8487172"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18372337" y="2946900"/>
            <a:ext cx="8485018"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18372337" y="3354109"/>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18372337" y="8628515"/>
            <a:ext cx="8485018"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18369192" y="9056044"/>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18372337" y="12862783"/>
            <a:ext cx="8485018"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18372337" y="13290312"/>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0"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61"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72" name="Text Placeholder 76"/>
          <p:cNvSpPr>
            <a:spLocks noGrp="1"/>
          </p:cNvSpPr>
          <p:nvPr>
            <p:ph type="body" sz="quarter" idx="150" hasCustomPrompt="1"/>
          </p:nvPr>
        </p:nvSpPr>
        <p:spPr>
          <a:xfrm>
            <a:off x="3662362" y="1078170"/>
            <a:ext cx="20107276" cy="598230"/>
          </a:xfrm>
          <a:prstGeom prst="rect">
            <a:avLst/>
          </a:prstGeom>
        </p:spPr>
        <p:txBody>
          <a:bodyPr>
            <a:noAutofit/>
          </a:bodyPr>
          <a:lstStyle>
            <a:lvl1pPr algn="ctr">
              <a:buFontTx/>
              <a:buNone/>
              <a:defRPr sz="36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5" name="Text Placeholder 76"/>
          <p:cNvSpPr>
            <a:spLocks noGrp="1"/>
          </p:cNvSpPr>
          <p:nvPr>
            <p:ph type="body" sz="quarter" idx="184" hasCustomPrompt="1"/>
          </p:nvPr>
        </p:nvSpPr>
        <p:spPr>
          <a:xfrm>
            <a:off x="3662362" y="1676399"/>
            <a:ext cx="20107276" cy="634555"/>
          </a:xfrm>
          <a:prstGeom prst="rect">
            <a:avLst/>
          </a:prstGeom>
        </p:spPr>
        <p:txBody>
          <a:bodyPr>
            <a:noAutofit/>
          </a:bodyPr>
          <a:lstStyle>
            <a:lvl1pPr algn="ctr">
              <a:buFontTx/>
              <a:buNone/>
              <a:defRPr sz="28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7"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
        <p:nvSpPr>
          <p:cNvPr id="63" name="Text Placeholder 5"/>
          <p:cNvSpPr>
            <a:spLocks noGrp="1"/>
          </p:cNvSpPr>
          <p:nvPr>
            <p:ph type="body" sz="quarter" idx="95"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66" name="Text Placeholder 3"/>
          <p:cNvSpPr>
            <a:spLocks noGrp="1"/>
          </p:cNvSpPr>
          <p:nvPr>
            <p:ph type="body" sz="quarter" idx="10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69" name="Text Placeholder 3"/>
          <p:cNvSpPr>
            <a:spLocks noGrp="1"/>
          </p:cNvSpPr>
          <p:nvPr>
            <p:ph type="body" sz="quarter" idx="116"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78" name="Text Placeholder 3"/>
          <p:cNvSpPr>
            <a:spLocks noGrp="1"/>
          </p:cNvSpPr>
          <p:nvPr>
            <p:ph type="body" sz="quarter" idx="11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79" name="Text Placeholder 3"/>
          <p:cNvSpPr>
            <a:spLocks noGrp="1"/>
          </p:cNvSpPr>
          <p:nvPr>
            <p:ph type="body" sz="quarter" idx="118"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0" name="Text Placeholder 3"/>
          <p:cNvSpPr>
            <a:spLocks noGrp="1"/>
          </p:cNvSpPr>
          <p:nvPr>
            <p:ph type="body" sz="quarter" idx="119"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1" name="Text Placeholder 3"/>
          <p:cNvSpPr>
            <a:spLocks noGrp="1"/>
          </p:cNvSpPr>
          <p:nvPr>
            <p:ph type="body" sz="quarter" idx="120"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21"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3" name="Text Placeholder 3"/>
          <p:cNvSpPr>
            <a:spLocks noGrp="1"/>
          </p:cNvSpPr>
          <p:nvPr>
            <p:ph type="body" sz="quarter" idx="122"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4" name="Text Placeholder 3"/>
          <p:cNvSpPr>
            <a:spLocks noGrp="1"/>
          </p:cNvSpPr>
          <p:nvPr>
            <p:ph type="body" sz="quarter" idx="123"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5" name="Text Placeholder 3"/>
          <p:cNvSpPr>
            <a:spLocks noGrp="1"/>
          </p:cNvSpPr>
          <p:nvPr>
            <p:ph type="body" sz="quarter" idx="124"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6" name="Text Placeholder 3"/>
          <p:cNvSpPr>
            <a:spLocks noGrp="1"/>
          </p:cNvSpPr>
          <p:nvPr>
            <p:ph type="body" sz="quarter" idx="125"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7"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8"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0"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1"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4"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6"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7"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8" name="Text Placeholder 5"/>
          <p:cNvSpPr>
            <a:spLocks noGrp="1"/>
          </p:cNvSpPr>
          <p:nvPr>
            <p:ph type="body" sz="quarter" idx="136"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99" name="Text Placeholder 5"/>
          <p:cNvSpPr>
            <a:spLocks noGrp="1"/>
          </p:cNvSpPr>
          <p:nvPr>
            <p:ph type="body" sz="quarter" idx="137"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00" name="Text Placeholder 5"/>
          <p:cNvSpPr>
            <a:spLocks noGrp="1"/>
          </p:cNvSpPr>
          <p:nvPr>
            <p:ph type="body" sz="quarter" idx="138"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01" name="Text Placeholder 5"/>
          <p:cNvSpPr>
            <a:spLocks noGrp="1"/>
          </p:cNvSpPr>
          <p:nvPr>
            <p:ph type="body" sz="quarter" idx="139"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02" name="Text Placeholder 5"/>
          <p:cNvSpPr>
            <a:spLocks noGrp="1"/>
          </p:cNvSpPr>
          <p:nvPr>
            <p:ph type="body" sz="quarter" idx="140"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03" name="Text Placeholder 5"/>
          <p:cNvSpPr>
            <a:spLocks noGrp="1"/>
          </p:cNvSpPr>
          <p:nvPr>
            <p:ph type="body" sz="quarter" idx="141"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04" name="Text Placeholder 5"/>
          <p:cNvSpPr>
            <a:spLocks noGrp="1"/>
          </p:cNvSpPr>
          <p:nvPr>
            <p:ph type="body" sz="quarter" idx="142"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12" name="Text Placeholder 5"/>
          <p:cNvSpPr>
            <a:spLocks noGrp="1"/>
          </p:cNvSpPr>
          <p:nvPr>
            <p:ph type="body" sz="quarter" idx="143"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13" name="Text Placeholder 5"/>
          <p:cNvSpPr>
            <a:spLocks noGrp="1"/>
          </p:cNvSpPr>
          <p:nvPr>
            <p:ph type="body" sz="quarter" idx="144"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2" name="Text Placeholder 5"/>
          <p:cNvSpPr>
            <a:spLocks noGrp="1"/>
          </p:cNvSpPr>
          <p:nvPr>
            <p:ph type="body" sz="quarter" idx="145"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3" name="Text Placeholder 5"/>
          <p:cNvSpPr>
            <a:spLocks noGrp="1"/>
          </p:cNvSpPr>
          <p:nvPr>
            <p:ph type="body" sz="quarter" idx="146"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4" name="Text Placeholder 5"/>
          <p:cNvSpPr>
            <a:spLocks noGrp="1"/>
          </p:cNvSpPr>
          <p:nvPr>
            <p:ph type="body" sz="quarter" idx="147"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5" name="Text Placeholder 5"/>
          <p:cNvSpPr>
            <a:spLocks noGrp="1"/>
          </p:cNvSpPr>
          <p:nvPr>
            <p:ph type="body" sz="quarter" idx="148"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6" name="Text Placeholder 5"/>
          <p:cNvSpPr>
            <a:spLocks noGrp="1"/>
          </p:cNvSpPr>
          <p:nvPr>
            <p:ph type="body" sz="quarter" idx="149"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08" y="3416455"/>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0789" y="3009246"/>
            <a:ext cx="6280547"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567812" y="7540814"/>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570293" y="7129339"/>
            <a:ext cx="6281539"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7241977" y="3432806"/>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7241977" y="3009246"/>
            <a:ext cx="12950031"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7241977" y="10987984"/>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7241977" y="10560455"/>
            <a:ext cx="12950031"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0600583" y="3009246"/>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0600583" y="3436775"/>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0600583" y="7159451"/>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0599011" y="7586980"/>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0600583" y="12862784"/>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0599011" y="13290312"/>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59"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83" name="Text Placeholder 76"/>
          <p:cNvSpPr>
            <a:spLocks noGrp="1"/>
          </p:cNvSpPr>
          <p:nvPr>
            <p:ph type="body" sz="quarter" idx="150" hasCustomPrompt="1"/>
          </p:nvPr>
        </p:nvSpPr>
        <p:spPr>
          <a:xfrm>
            <a:off x="3662362" y="1078170"/>
            <a:ext cx="20107276" cy="598230"/>
          </a:xfrm>
          <a:prstGeom prst="rect">
            <a:avLst/>
          </a:prstGeom>
        </p:spPr>
        <p:txBody>
          <a:bodyPr>
            <a:noAutofit/>
          </a:bodyPr>
          <a:lstStyle>
            <a:lvl1pPr algn="ctr">
              <a:buFontTx/>
              <a:buNone/>
              <a:defRPr sz="36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84"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85"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
        <p:nvSpPr>
          <p:cNvPr id="70" name="Text Placeholder 5"/>
          <p:cNvSpPr>
            <a:spLocks noGrp="1"/>
          </p:cNvSpPr>
          <p:nvPr>
            <p:ph type="body" sz="quarter" idx="95"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81" name="Text Placeholder 3"/>
          <p:cNvSpPr>
            <a:spLocks noGrp="1"/>
          </p:cNvSpPr>
          <p:nvPr>
            <p:ph type="body" sz="quarter" idx="10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16"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6" name="Text Placeholder 3"/>
          <p:cNvSpPr>
            <a:spLocks noGrp="1"/>
          </p:cNvSpPr>
          <p:nvPr>
            <p:ph type="body" sz="quarter" idx="11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7" name="Text Placeholder 3"/>
          <p:cNvSpPr>
            <a:spLocks noGrp="1"/>
          </p:cNvSpPr>
          <p:nvPr>
            <p:ph type="body" sz="quarter" idx="118"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8" name="Text Placeholder 3"/>
          <p:cNvSpPr>
            <a:spLocks noGrp="1"/>
          </p:cNvSpPr>
          <p:nvPr>
            <p:ph type="body" sz="quarter" idx="119"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9" name="Text Placeholder 3"/>
          <p:cNvSpPr>
            <a:spLocks noGrp="1"/>
          </p:cNvSpPr>
          <p:nvPr>
            <p:ph type="body" sz="quarter" idx="120"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90" name="Text Placeholder 3"/>
          <p:cNvSpPr>
            <a:spLocks noGrp="1"/>
          </p:cNvSpPr>
          <p:nvPr>
            <p:ph type="body" sz="quarter" idx="121"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2" name="Text Placeholder 3"/>
          <p:cNvSpPr>
            <a:spLocks noGrp="1"/>
          </p:cNvSpPr>
          <p:nvPr>
            <p:ph type="body" sz="quarter" idx="122"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3" name="Text Placeholder 3"/>
          <p:cNvSpPr>
            <a:spLocks noGrp="1"/>
          </p:cNvSpPr>
          <p:nvPr>
            <p:ph type="body" sz="quarter" idx="123"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4" name="Text Placeholder 3"/>
          <p:cNvSpPr>
            <a:spLocks noGrp="1"/>
          </p:cNvSpPr>
          <p:nvPr>
            <p:ph type="body" sz="quarter" idx="124"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5" name="Text Placeholder 3"/>
          <p:cNvSpPr>
            <a:spLocks noGrp="1"/>
          </p:cNvSpPr>
          <p:nvPr>
            <p:ph type="body" sz="quarter" idx="125"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6"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07"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08"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09"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0"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1"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3"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4"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5"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6"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7" name="Text Placeholder 5"/>
          <p:cNvSpPr>
            <a:spLocks noGrp="1"/>
          </p:cNvSpPr>
          <p:nvPr>
            <p:ph type="body" sz="quarter" idx="136"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18" name="Text Placeholder 5"/>
          <p:cNvSpPr>
            <a:spLocks noGrp="1"/>
          </p:cNvSpPr>
          <p:nvPr>
            <p:ph type="body" sz="quarter" idx="137"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19" name="Text Placeholder 5"/>
          <p:cNvSpPr>
            <a:spLocks noGrp="1"/>
          </p:cNvSpPr>
          <p:nvPr>
            <p:ph type="body" sz="quarter" idx="138"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26" name="Text Placeholder 5"/>
          <p:cNvSpPr>
            <a:spLocks noGrp="1"/>
          </p:cNvSpPr>
          <p:nvPr>
            <p:ph type="body" sz="quarter" idx="139"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27" name="Text Placeholder 5"/>
          <p:cNvSpPr>
            <a:spLocks noGrp="1"/>
          </p:cNvSpPr>
          <p:nvPr>
            <p:ph type="body" sz="quarter" idx="140"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28" name="Text Placeholder 5"/>
          <p:cNvSpPr>
            <a:spLocks noGrp="1"/>
          </p:cNvSpPr>
          <p:nvPr>
            <p:ph type="body" sz="quarter" idx="141"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29" name="Text Placeholder 5"/>
          <p:cNvSpPr>
            <a:spLocks noGrp="1"/>
          </p:cNvSpPr>
          <p:nvPr>
            <p:ph type="body" sz="quarter" idx="142"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0" name="Text Placeholder 5"/>
          <p:cNvSpPr>
            <a:spLocks noGrp="1"/>
          </p:cNvSpPr>
          <p:nvPr>
            <p:ph type="body" sz="quarter" idx="143"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1" name="Text Placeholder 5"/>
          <p:cNvSpPr>
            <a:spLocks noGrp="1"/>
          </p:cNvSpPr>
          <p:nvPr>
            <p:ph type="body" sz="quarter" idx="144"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2" name="Text Placeholder 5"/>
          <p:cNvSpPr>
            <a:spLocks noGrp="1"/>
          </p:cNvSpPr>
          <p:nvPr>
            <p:ph type="body" sz="quarter" idx="145"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3" name="Text Placeholder 5"/>
          <p:cNvSpPr>
            <a:spLocks noGrp="1"/>
          </p:cNvSpPr>
          <p:nvPr>
            <p:ph type="body" sz="quarter" idx="146"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4" name="Text Placeholder 5"/>
          <p:cNvSpPr>
            <a:spLocks noGrp="1"/>
          </p:cNvSpPr>
          <p:nvPr>
            <p:ph type="body" sz="quarter" idx="147"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5" name="Text Placeholder 5"/>
          <p:cNvSpPr>
            <a:spLocks noGrp="1"/>
          </p:cNvSpPr>
          <p:nvPr>
            <p:ph type="body" sz="quarter" idx="148"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6" name="Text Placeholder 5"/>
          <p:cNvSpPr>
            <a:spLocks noGrp="1"/>
          </p:cNvSpPr>
          <p:nvPr>
            <p:ph type="body" sz="quarter" idx="149"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facebook.com/pages/PosterPresentationscom/217914411419?v=app_4949752878&amp;ref=ts" TargetMode="External"/><Relationship Id="rId5" Type="http://schemas.openxmlformats.org/officeDocument/2006/relationships/image" Target="../media/image3.jpeg"/><Relationship Id="rId6" Type="http://schemas.openxmlformats.org/officeDocument/2006/relationships/image" Target="../media/image1.png"/><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facebook.com/pages/PosterPresentationscom/217914411419?v=app_4949752878&amp;ref=ts" TargetMode="External"/><Relationship Id="rId5" Type="http://schemas.openxmlformats.org/officeDocument/2006/relationships/image" Target="../media/image3.jpeg"/><Relationship Id="rId6" Type="http://schemas.openxmlformats.org/officeDocument/2006/relationships/image" Target="../media/image1.png"/><Relationship Id="rId7"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80000"/>
                <a:satMod val="300000"/>
                <a:lumMod val="0"/>
                <a:lumOff val="100000"/>
              </a:schemeClr>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9" name="Rectangle 28"/>
          <p:cNvSpPr/>
          <p:nvPr/>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300" b="1" dirty="0" smtClean="0">
                <a:solidFill>
                  <a:srgbClr val="FFFF00"/>
                </a:solidFill>
                <a:latin typeface="Trebuchet MS" pitchFamily="34" charset="0"/>
              </a:rPr>
              <a:t>(--THIS SECTION DOES NOT PRINT--)</a:t>
            </a:r>
          </a:p>
          <a:p>
            <a:pPr algn="ctr"/>
            <a:endParaRPr lang="en-US" sz="1800" b="1" dirty="0" smtClean="0">
              <a:latin typeface="Trebuchet MS" pitchFamily="34" charset="0"/>
            </a:endParaRPr>
          </a:p>
          <a:p>
            <a:pPr defTabSz="3765639"/>
            <a:r>
              <a:rPr lang="en-US" sz="1800" dirty="0" smtClean="0">
                <a:latin typeface="Trebuchet MS" pitchFamily="34" charset="0"/>
              </a:rPr>
              <a:t>This PowerPoint</a:t>
            </a:r>
            <a:r>
              <a:rPr lang="en-US" sz="1800" baseline="0" dirty="0" smtClean="0">
                <a:latin typeface="Trebuchet MS" pitchFamily="34" charset="0"/>
              </a:rPr>
              <a:t> </a:t>
            </a:r>
            <a:r>
              <a:rPr lang="en-US" sz="1800" dirty="0" smtClean="0">
                <a:latin typeface="Trebuchet MS" pitchFamily="34" charset="0"/>
              </a:rPr>
              <a:t>2007 template produces</a:t>
            </a:r>
            <a:r>
              <a:rPr lang="en-US" sz="1800" baseline="0" dirty="0" smtClean="0">
                <a:latin typeface="Trebuchet MS" pitchFamily="34" charset="0"/>
              </a:rPr>
              <a:t> </a:t>
            </a:r>
            <a:r>
              <a:rPr lang="en-US" sz="1800" dirty="0" smtClean="0">
                <a:latin typeface="Trebuchet MS" pitchFamily="34" charset="0"/>
              </a:rPr>
              <a:t>a 36”x60” professional  poster</a:t>
            </a:r>
            <a:r>
              <a:rPr lang="en-US" sz="1800" smtClean="0">
                <a:latin typeface="Trebuchet MS" pitchFamily="34" charset="0"/>
              </a:rPr>
              <a:t>. You</a:t>
            </a:r>
            <a:r>
              <a:rPr lang="en-US" sz="1800" baseline="0" smtClean="0">
                <a:latin typeface="Trebuchet MS" pitchFamily="34" charset="0"/>
              </a:rPr>
              <a:t> can u</a:t>
            </a:r>
            <a:r>
              <a:rPr lang="en-US" sz="1800" smtClean="0">
                <a:latin typeface="Trebuchet MS" pitchFamily="34" charset="0"/>
              </a:rPr>
              <a:t>se</a:t>
            </a:r>
            <a:r>
              <a:rPr lang="en-US" sz="1800" baseline="0" smtClean="0">
                <a:latin typeface="Trebuchet MS" pitchFamily="34" charset="0"/>
              </a:rPr>
              <a:t> it to create your research poster and </a:t>
            </a:r>
            <a:r>
              <a:rPr lang="en-US" sz="1800" smtClean="0">
                <a:latin typeface="Trebuchet MS" pitchFamily="34" charset="0"/>
              </a:rPr>
              <a:t>save valuable time placing titles, subtitles,</a:t>
            </a:r>
            <a:r>
              <a:rPr lang="en-US" sz="1800" baseline="0" smtClean="0">
                <a:latin typeface="Trebuchet MS" pitchFamily="34" charset="0"/>
              </a:rPr>
              <a:t> text, and graphics</a:t>
            </a:r>
            <a:r>
              <a:rPr lang="en-US" sz="1800" smtClean="0">
                <a:latin typeface="Trebuchet MS" pitchFamily="34" charset="0"/>
              </a:rPr>
              <a:t>. </a:t>
            </a:r>
            <a:endParaRPr lang="en-US" sz="1800" dirty="0" smtClean="0">
              <a:latin typeface="Trebuchet MS" pitchFamily="34" charset="0"/>
            </a:endParaRPr>
          </a:p>
          <a:p>
            <a:pPr defTabSz="4389219"/>
            <a:endParaRPr lang="en-US" sz="1800" dirty="0" smtClean="0">
              <a:latin typeface="Trebuchet MS" pitchFamily="34" charset="0"/>
            </a:endParaRPr>
          </a:p>
          <a:p>
            <a:pPr defTabSz="4389219"/>
            <a:r>
              <a:rPr lang="en-US" sz="1800" dirty="0" smtClean="0">
                <a:latin typeface="Trebuchet MS" pitchFamily="34" charset="0"/>
              </a:rPr>
              <a:t>We provide a series of online tutorials that will guide you through the poster design process and answer your poster production questions. </a:t>
            </a:r>
          </a:p>
          <a:p>
            <a:pPr defTabSz="4389219"/>
            <a:endParaRPr lang="en-US" sz="1800" dirty="0" smtClean="0">
              <a:latin typeface="Trebuchet MS" pitchFamily="34" charset="0"/>
            </a:endParaRPr>
          </a:p>
          <a:p>
            <a:pPr defTabSz="4389219"/>
            <a:r>
              <a:rPr lang="en-US" sz="1800" dirty="0" smtClean="0">
                <a:latin typeface="Trebuchet MS" pitchFamily="34" charset="0"/>
              </a:rPr>
              <a:t>To view our template tutorials, go online to </a:t>
            </a:r>
            <a:r>
              <a:rPr lang="en-US" sz="1800" b="1" dirty="0" smtClean="0">
                <a:solidFill>
                  <a:srgbClr val="FFFF00"/>
                </a:solidFill>
                <a:latin typeface="Trebuchet MS" pitchFamily="34" charset="0"/>
              </a:rPr>
              <a:t>PosterPresentations.com </a:t>
            </a:r>
            <a:r>
              <a:rPr lang="en-US" sz="1800" dirty="0" smtClean="0">
                <a:latin typeface="Trebuchet MS" pitchFamily="34" charset="0"/>
              </a:rPr>
              <a:t>and click on </a:t>
            </a:r>
            <a:r>
              <a:rPr lang="en-US" sz="1800" dirty="0" smtClean="0">
                <a:solidFill>
                  <a:srgbClr val="FFFF00"/>
                </a:solidFill>
                <a:latin typeface="Trebuchet MS" pitchFamily="34" charset="0"/>
              </a:rPr>
              <a:t>HELP DESK.</a:t>
            </a:r>
          </a:p>
          <a:p>
            <a:pPr defTabSz="4389219"/>
            <a:endParaRPr lang="en-US" sz="1800" dirty="0" smtClean="0">
              <a:latin typeface="Trebuchet MS" pitchFamily="34" charset="0"/>
            </a:endParaRPr>
          </a:p>
          <a:p>
            <a:pPr defTabSz="4389219"/>
            <a:r>
              <a:rPr lang="en-US" sz="1800" dirty="0" smtClean="0">
                <a:latin typeface="Trebuchet MS" pitchFamily="34" charset="0"/>
              </a:rPr>
              <a:t>When</a:t>
            </a:r>
            <a:r>
              <a:rPr lang="en-US" sz="1800" baseline="0" dirty="0" smtClean="0">
                <a:latin typeface="Trebuchet MS" pitchFamily="34" charset="0"/>
              </a:rPr>
              <a:t> you are ready to</a:t>
            </a:r>
            <a:r>
              <a:rPr lang="en-US" sz="1800" dirty="0" smtClean="0">
                <a:latin typeface="Trebuchet MS" pitchFamily="34" charset="0"/>
              </a:rPr>
              <a:t> </a:t>
            </a:r>
            <a:r>
              <a:rPr lang="en-US" sz="1800" baseline="0" dirty="0" smtClean="0">
                <a:latin typeface="Trebuchet MS" pitchFamily="34" charset="0"/>
              </a:rPr>
              <a:t> print your poster</a:t>
            </a:r>
            <a:r>
              <a:rPr lang="en-US" sz="1800" dirty="0" smtClean="0">
                <a:latin typeface="Trebuchet MS" pitchFamily="34" charset="0"/>
              </a:rPr>
              <a:t>,</a:t>
            </a:r>
            <a:r>
              <a:rPr lang="en-US" sz="1800" baseline="0" dirty="0" smtClean="0">
                <a:latin typeface="Trebuchet MS" pitchFamily="34" charset="0"/>
              </a:rPr>
              <a:t> go online to</a:t>
            </a:r>
            <a:r>
              <a:rPr lang="en-US" sz="2000" baseline="0" dirty="0" smtClean="0">
                <a:latin typeface="Trebuchet MS" pitchFamily="34" charset="0"/>
              </a:rPr>
              <a:t> </a:t>
            </a:r>
            <a:r>
              <a:rPr lang="en-US" sz="2400" b="1" dirty="0" smtClean="0">
                <a:solidFill>
                  <a:srgbClr val="FFFF00"/>
                </a:solidFill>
                <a:latin typeface="Trebuchet MS" pitchFamily="34" charset="0"/>
              </a:rPr>
              <a:t>PosterPresentations.com</a:t>
            </a:r>
            <a:r>
              <a:rPr lang="en-US" sz="2400" b="1" dirty="0" smtClean="0">
                <a:solidFill>
                  <a:schemeClr val="bg1"/>
                </a:solidFill>
                <a:latin typeface="Trebuchet MS" pitchFamily="34" charset="0"/>
              </a:rPr>
              <a:t>.</a:t>
            </a:r>
            <a:r>
              <a:rPr lang="en-US" sz="1800" dirty="0" smtClean="0">
                <a:latin typeface="Trebuchet MS" pitchFamily="34" charset="0"/>
              </a:rPr>
              <a:t/>
            </a:r>
            <a:br>
              <a:rPr lang="en-US" sz="1800" dirty="0" smtClean="0">
                <a:latin typeface="Trebuchet MS" pitchFamily="34" charset="0"/>
              </a:rPr>
            </a:br>
            <a:endParaRPr lang="en-US" sz="1800" dirty="0" smtClean="0">
              <a:latin typeface="Trebuchet MS" pitchFamily="34" charset="0"/>
            </a:endParaRPr>
          </a:p>
          <a:p>
            <a:pPr algn="l" defTabSz="3765639"/>
            <a:r>
              <a:rPr lang="en-US" sz="1800" b="1" dirty="0" smtClean="0">
                <a:solidFill>
                  <a:schemeClr val="bg1"/>
                </a:solidFill>
                <a:latin typeface="Trebuchet MS" pitchFamily="34" charset="0"/>
              </a:rPr>
              <a:t>Need</a:t>
            </a:r>
            <a:r>
              <a:rPr lang="en-US" sz="1800" b="1" baseline="0" dirty="0" smtClean="0">
                <a:solidFill>
                  <a:schemeClr val="bg1"/>
                </a:solidFill>
                <a:latin typeface="Trebuchet MS" pitchFamily="34" charset="0"/>
              </a:rPr>
              <a:t> Assistance?  </a:t>
            </a:r>
            <a:r>
              <a:rPr lang="en-US" sz="2400" b="1" baseline="0" dirty="0" smtClean="0">
                <a:solidFill>
                  <a:srgbClr val="FFFF00"/>
                </a:solidFill>
                <a:latin typeface="Trebuchet MS" pitchFamily="34" charset="0"/>
              </a:rPr>
              <a:t>Call  us at </a:t>
            </a:r>
            <a:r>
              <a:rPr lang="en-US" sz="2400" b="1" dirty="0" smtClean="0">
                <a:solidFill>
                  <a:srgbClr val="FFFF00"/>
                </a:solidFill>
                <a:latin typeface="Trebuchet MS" pitchFamily="34" charset="0"/>
              </a:rPr>
              <a:t>1.866.649.3004</a:t>
            </a:r>
          </a:p>
          <a:p>
            <a:pPr defTabSz="2508125"/>
            <a:r>
              <a:rPr lang="en-US" sz="1800" dirty="0" smtClean="0">
                <a:latin typeface="Trebuchet MS" pitchFamily="34" charset="0"/>
              </a:rPr>
              <a:t> </a:t>
            </a:r>
            <a:endParaRPr lang="en-US" sz="23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latin typeface="Trebuchet MS" pitchFamily="34" charset="0"/>
              </a:rPr>
              <a:t>To</a:t>
            </a:r>
            <a:r>
              <a:rPr lang="en-US" sz="1800" baseline="0" dirty="0" smtClean="0">
                <a:latin typeface="Trebuchet MS" pitchFamily="34" charset="0"/>
              </a:rPr>
              <a:t> add text, c</a:t>
            </a:r>
            <a:r>
              <a:rPr lang="en-US" sz="1800" dirty="0" smtClean="0">
                <a:latin typeface="Trebuchet MS" pitchFamily="34" charset="0"/>
              </a:rPr>
              <a:t>lick inside</a:t>
            </a:r>
            <a:r>
              <a:rPr lang="en-US" sz="1800" baseline="0" dirty="0" smtClean="0">
                <a:latin typeface="Trebuchet MS" pitchFamily="34" charset="0"/>
              </a:rPr>
              <a:t> a placeholder on the poster and type or paste your text.  To move a placeholder, click it </a:t>
            </a:r>
            <a:r>
              <a:rPr lang="en-US" sz="1800" u="sng" baseline="0" dirty="0" smtClean="0">
                <a:latin typeface="Trebuchet MS" pitchFamily="34" charset="0"/>
              </a:rPr>
              <a:t>once</a:t>
            </a:r>
            <a:r>
              <a:rPr lang="en-US" sz="1800" baseline="0" dirty="0" smtClean="0">
                <a:latin typeface="Trebuchet MS" pitchFamily="34" charset="0"/>
              </a:rPr>
              <a:t> (to select it).  Place your cursor on its frame, and your cursor will change to this symbol       .  Click </a:t>
            </a:r>
            <a:r>
              <a:rPr lang="en-US" sz="1800" u="sng" baseline="0" dirty="0" smtClean="0">
                <a:latin typeface="Trebuchet MS" pitchFamily="34" charset="0"/>
              </a:rPr>
              <a:t>once</a:t>
            </a:r>
            <a:r>
              <a:rPr lang="en-US" sz="1800" baseline="0" dirty="0" smtClean="0">
                <a:latin typeface="Trebuchet MS" pitchFamily="34" charset="0"/>
              </a:rPr>
              <a:t> and drag it to a new location where you can resize it. </a:t>
            </a:r>
          </a:p>
          <a:p>
            <a:pPr defTabSz="3765639"/>
            <a:endParaRPr lang="en-US" sz="1800" dirty="0" smtClean="0">
              <a:latin typeface="Trebuchet MS" pitchFamily="34" charset="0"/>
            </a:endParaRPr>
          </a:p>
          <a:p>
            <a:pPr defTabSz="3765639"/>
            <a:r>
              <a:rPr lang="en-US" sz="1800" b="1" dirty="0" smtClean="0">
                <a:solidFill>
                  <a:srgbClr val="FFFF00"/>
                </a:solidFill>
                <a:latin typeface="Trebuchet MS" pitchFamily="34" charset="0"/>
              </a:rPr>
              <a:t>Section Header placeholder</a:t>
            </a:r>
          </a:p>
          <a:p>
            <a:pPr defTabSz="3765639"/>
            <a:r>
              <a:rPr lang="en-US" sz="1800" baseline="0" dirty="0" smtClean="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smtClean="0">
              <a:latin typeface="Trebuchet MS" pitchFamily="34" charset="0"/>
            </a:endParaRPr>
          </a:p>
          <a:p>
            <a:pPr defTabSz="4389219"/>
            <a:endParaRPr lang="en-US" sz="1800" dirty="0" smtClean="0">
              <a:latin typeface="Trebuchet MS" pitchFamily="34" charset="0"/>
            </a:endParaRPr>
          </a:p>
          <a:p>
            <a:pPr defTabSz="4389219"/>
            <a:endParaRPr lang="en-US" sz="1800" b="1" dirty="0" smtClean="0">
              <a:solidFill>
                <a:srgbClr val="FFFF00"/>
              </a:solidFill>
              <a:latin typeface="Trebuchet MS" pitchFamily="34" charset="0"/>
            </a:endParaRPr>
          </a:p>
          <a:p>
            <a:pPr defTabSz="4389219"/>
            <a:r>
              <a:rPr lang="en-US" sz="1800" b="1" dirty="0" smtClean="0">
                <a:solidFill>
                  <a:srgbClr val="FFFF00"/>
                </a:solidFill>
                <a:latin typeface="Trebuchet MS" pitchFamily="34" charset="0"/>
              </a:rPr>
              <a:t>Text placeholder</a:t>
            </a:r>
          </a:p>
          <a:p>
            <a:pPr defTabSz="4389219"/>
            <a:r>
              <a:rPr lang="en-US" sz="1800" baseline="0" dirty="0" smtClean="0">
                <a:latin typeface="Trebuchet MS" pitchFamily="34" charset="0"/>
              </a:rPr>
              <a:t>Move this preformatted text placeholder to the poster to add a new body of text.</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1" baseline="0" dirty="0" smtClean="0">
              <a:solidFill>
                <a:srgbClr val="FFFF00"/>
              </a:solidFill>
              <a:latin typeface="Trebuchet MS" pitchFamily="34" charset="0"/>
            </a:endParaRPr>
          </a:p>
          <a:p>
            <a:pPr defTabSz="4389219"/>
            <a:r>
              <a:rPr lang="en-US" sz="1800" b="1" baseline="0" dirty="0" smtClean="0">
                <a:solidFill>
                  <a:srgbClr val="FFFF00"/>
                </a:solidFill>
                <a:latin typeface="Trebuchet MS" pitchFamily="34" charset="0"/>
              </a:rPr>
              <a:t>Picture placeholder</a:t>
            </a:r>
          </a:p>
          <a:p>
            <a:pPr defTabSz="4389219"/>
            <a:r>
              <a:rPr lang="en-US" sz="1800" baseline="0" dirty="0" smtClean="0">
                <a:latin typeface="Trebuchet MS" pitchFamily="34" charset="0"/>
              </a:rPr>
              <a:t>Move this graphic placeholder onto your poster, size it first, and then click it to add a picture to the poster.</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dirty="0" smtClean="0">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b="1" dirty="0" smtClean="0">
              <a:solidFill>
                <a:srgbClr val="FFFF00"/>
              </a:solidFill>
              <a:latin typeface="Trebuchet MS" pitchFamily="34" charset="0"/>
            </a:endParaRPr>
          </a:p>
          <a:p>
            <a:pPr algn="ctr"/>
            <a:endParaRPr lang="en-US" sz="1800" b="1" dirty="0">
              <a:latin typeface="Trebuchet MS" pitchFamily="34" charset="0"/>
            </a:endParaRPr>
          </a:p>
        </p:txBody>
      </p:sp>
      <p:sp>
        <p:nvSpPr>
          <p:cNvPr id="7" name="Rectangle 36"/>
          <p:cNvSpPr>
            <a:spLocks noChangeArrowheads="1"/>
          </p:cNvSpPr>
          <p:nvPr/>
        </p:nvSpPr>
        <p:spPr bwMode="auto">
          <a:xfrm>
            <a:off x="0" y="0"/>
            <a:ext cx="27432000" cy="2400300"/>
          </a:xfrm>
          <a:prstGeom prst="rect">
            <a:avLst/>
          </a:prstGeom>
          <a:gradFill flip="none" rotWithShape="1">
            <a:gsLst>
              <a:gs pos="0">
                <a:schemeClr val="bg2">
                  <a:lumMod val="90000"/>
                </a:schemeClr>
              </a:gs>
              <a:gs pos="0">
                <a:srgbClr val="C99700"/>
              </a:gs>
              <a:gs pos="73000">
                <a:schemeClr val="bg1">
                  <a:lumMod val="0"/>
                  <a:lumOff val="100000"/>
                </a:schemeClr>
              </a:gs>
            </a:gsLst>
            <a:lin ang="5400000" scaled="1"/>
            <a:tileRect/>
          </a:gradFill>
          <a:ln w="9525">
            <a:solidFill>
              <a:srgbClr val="002855"/>
            </a:solidFill>
            <a:miter lim="800000"/>
            <a:headEnd/>
            <a:tailEnd/>
          </a:ln>
          <a:effectLst/>
        </p:spPr>
        <p:txBody>
          <a:bodyPr wrap="none" lIns="52249" tIns="26124" rIns="52249" bIns="26124" anchor="ctr"/>
          <a:lstStyle/>
          <a:p>
            <a:pPr lvl="0"/>
            <a:endParaRPr lang="en-US" dirty="0"/>
          </a:p>
        </p:txBody>
      </p:sp>
      <p:sp>
        <p:nvSpPr>
          <p:cNvPr id="10" name="Text Box 14"/>
          <p:cNvSpPr txBox="1">
            <a:spLocks noChangeArrowheads="1"/>
          </p:cNvSpPr>
          <p:nvPr/>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5" name="Rectangle 33"/>
          <p:cNvSpPr>
            <a:spLocks noChangeArrowheads="1"/>
          </p:cNvSpPr>
          <p:nvPr/>
        </p:nvSpPr>
        <p:spPr bwMode="auto">
          <a:xfrm>
            <a:off x="576461" y="2649220"/>
            <a:ext cx="6286500" cy="13373100"/>
          </a:xfrm>
          <a:prstGeom prst="roundRect">
            <a:avLst>
              <a:gd name="adj" fmla="val 3980"/>
            </a:avLst>
          </a:prstGeom>
          <a:solidFill>
            <a:schemeClr val="bg1">
              <a:lumMod val="95000"/>
            </a:schemeClr>
          </a:solidFill>
          <a:ln w="9525">
            <a:solidFill>
              <a:srgbClr val="002855"/>
            </a:solidFill>
            <a:miter lim="800000"/>
            <a:headEnd/>
            <a:tailEnd/>
          </a:ln>
          <a:effectLst/>
        </p:spPr>
        <p:txBody>
          <a:bodyPr wrap="none" lIns="52249" tIns="26124" rIns="52249" bIns="26124" anchor="ctr"/>
          <a:lstStyle/>
          <a:p>
            <a:pPr>
              <a:defRPr/>
            </a:pPr>
            <a:endParaRPr lang="en-US" dirty="0"/>
          </a:p>
        </p:txBody>
      </p:sp>
      <p:sp>
        <p:nvSpPr>
          <p:cNvPr id="20" name="Rectangle 19"/>
          <p:cNvSpPr/>
          <p:nvPr/>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smtClean="0">
                <a:solidFill>
                  <a:schemeClr val="bg1"/>
                </a:solidFill>
                <a:latin typeface="Trebuchet MS" pitchFamily="34" charset="0"/>
              </a:rPr>
              <a:t>QUICK</a:t>
            </a:r>
            <a:r>
              <a:rPr lang="en-US" sz="2400" b="1" baseline="0" dirty="0" smtClean="0">
                <a:solidFill>
                  <a:schemeClr val="bg1"/>
                </a:solidFill>
                <a:latin typeface="Trebuchet MS" pitchFamily="34" charset="0"/>
              </a:rPr>
              <a:t> TIPS</a:t>
            </a:r>
            <a:endParaRPr lang="en-US" sz="2400" b="1" dirty="0" smtClean="0">
              <a:solidFill>
                <a:schemeClr val="bg1"/>
              </a:solidFill>
              <a:latin typeface="Trebuchet MS" pitchFamily="34" charset="0"/>
            </a:endParaRPr>
          </a:p>
          <a:p>
            <a:pPr algn="ctr">
              <a:lnSpc>
                <a:spcPts val="2400"/>
              </a:lnSpc>
            </a:pPr>
            <a:r>
              <a:rPr lang="en-US" sz="2400" b="1" dirty="0" smtClean="0">
                <a:solidFill>
                  <a:srgbClr val="FFFF00"/>
                </a:solidFill>
                <a:latin typeface="Trebuchet MS" pitchFamily="34" charset="0"/>
              </a:rPr>
              <a:t>(--THIS SECTION DOES NOT PRINT--)</a:t>
            </a:r>
          </a:p>
          <a:p>
            <a:pPr defTabSz="3134780">
              <a:lnSpc>
                <a:spcPts val="2100"/>
              </a:lnSpc>
            </a:pPr>
            <a:endParaRPr lang="en-US" sz="1800" dirty="0" smtClean="0">
              <a:latin typeface="Trebuchet MS" pitchFamily="34" charset="0"/>
            </a:endParaRPr>
          </a:p>
          <a:p>
            <a:pPr defTabSz="3134780">
              <a:lnSpc>
                <a:spcPts val="2100"/>
              </a:lnSpc>
            </a:pPr>
            <a:r>
              <a:rPr lang="en-US" sz="1800" dirty="0" smtClean="0">
                <a:latin typeface="Trebuchet MS" pitchFamily="34" charset="0"/>
              </a:rPr>
              <a:t>This PowerPoint</a:t>
            </a:r>
            <a:r>
              <a:rPr lang="en-US" sz="1800" baseline="0" dirty="0" smtClean="0">
                <a:latin typeface="Trebuchet MS" pitchFamily="34" charset="0"/>
              </a:rPr>
              <a:t> template requires basic PowerPoint (version 2007 or newer) skills. Below is a list of commonly asked questions specific to this template. </a:t>
            </a:r>
            <a:br>
              <a:rPr lang="en-US" sz="1800" baseline="0" dirty="0" smtClean="0">
                <a:latin typeface="Trebuchet MS" pitchFamily="34" charset="0"/>
              </a:rPr>
            </a:br>
            <a:r>
              <a:rPr lang="en-US" sz="1800" baseline="0" dirty="0" smtClean="0">
                <a:latin typeface="Trebuchet MS" pitchFamily="34" charset="0"/>
              </a:rPr>
              <a:t>If you are using an older version of PowerPoint some template features may not work properly.</a:t>
            </a:r>
            <a:endParaRPr lang="en-US" sz="2400" b="1" dirty="0" smtClean="0">
              <a:solidFill>
                <a:srgbClr val="FFFF00"/>
              </a:solidFill>
              <a:latin typeface="Trebuchet MS" pitchFamily="34" charset="0"/>
            </a:endParaRPr>
          </a:p>
          <a:p>
            <a:pPr defTabSz="3134780">
              <a:lnSpc>
                <a:spcPts val="2100"/>
              </a:lnSpc>
            </a:pPr>
            <a:endParaRPr lang="en-US" sz="2400" b="1" dirty="0" smtClean="0">
              <a:solidFill>
                <a:srgbClr val="FFFF00"/>
              </a:solidFill>
              <a:latin typeface="Trebuchet MS" pitchFamily="34" charset="0"/>
            </a:endParaRPr>
          </a:p>
          <a:p>
            <a:pPr algn="ctr">
              <a:lnSpc>
                <a:spcPts val="2100"/>
              </a:lnSpc>
            </a:pPr>
            <a:r>
              <a:rPr lang="en-US" sz="2400" b="1" baseline="0" smtClean="0">
                <a:solidFill>
                  <a:schemeClr val="bg1"/>
                </a:solidFill>
                <a:latin typeface="Trebuchet MS" pitchFamily="34" charset="0"/>
              </a:rPr>
              <a:t>Template </a:t>
            </a:r>
            <a:r>
              <a:rPr lang="en-US" sz="2400" b="1" baseline="0" dirty="0" smtClean="0">
                <a:solidFill>
                  <a:schemeClr val="bg1"/>
                </a:solidFill>
                <a:latin typeface="Trebuchet MS" pitchFamily="34" charset="0"/>
              </a:rPr>
              <a:t>FAQs</a:t>
            </a:r>
            <a:endParaRPr lang="en-US" sz="1800" baseline="0" dirty="0" smtClean="0">
              <a:latin typeface="Trebuchet MS" pitchFamily="34" charset="0"/>
            </a:endParaRPr>
          </a:p>
          <a:p>
            <a:pPr algn="ctr"/>
            <a:endParaRPr lang="en-US" sz="1800" b="1" dirty="0" smtClean="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Trebuchet MS" pitchFamily="34" charset="0"/>
              </a:rPr>
              <a:t>Verifying the quality of your graphics</a:t>
            </a:r>
          </a:p>
          <a:p>
            <a:pPr defTabSz="2689420"/>
            <a:r>
              <a:rPr lang="en-US" sz="1800" dirty="0" smtClean="0">
                <a:latin typeface="Trebuchet MS" pitchFamily="34" charset="0"/>
              </a:rPr>
              <a:t>Go to the </a:t>
            </a:r>
            <a:r>
              <a:rPr lang="en-US" sz="18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smtClean="0">
                <a:latin typeface="Trebuchet MS" pitchFamily="34" charset="0"/>
              </a:rPr>
            </a:br>
            <a:endParaRPr lang="en-US" sz="1800" baseline="0" dirty="0" smtClean="0">
              <a:latin typeface="Trebuchet MS" pitchFamily="34" charset="0"/>
            </a:endParaRPr>
          </a:p>
          <a:p>
            <a:pPr defTabSz="2689420"/>
            <a:endParaRPr lang="en-US" sz="1800" b="1" baseline="0" dirty="0" smtClean="0">
              <a:solidFill>
                <a:srgbClr val="FFFF00"/>
              </a:solidFill>
              <a:latin typeface="Trebuchet MS" pitchFamily="34" charset="0"/>
            </a:endParaRPr>
          </a:p>
          <a:p>
            <a:pPr defTabSz="2689420"/>
            <a:r>
              <a:rPr lang="en-US" sz="1800" b="1" baseline="0" dirty="0" smtClean="0">
                <a:solidFill>
                  <a:srgbClr val="FFFF00"/>
                </a:solidFill>
                <a:latin typeface="Trebuchet MS" pitchFamily="34" charset="0"/>
              </a:rPr>
              <a:t>Modifying the layout</a:t>
            </a:r>
          </a:p>
          <a:p>
            <a:pPr defTabSz="2689420"/>
            <a:r>
              <a:rPr lang="en-US" sz="1800" dirty="0" smtClean="0">
                <a:latin typeface="Trebuchet MS" pitchFamily="34" charset="0"/>
              </a:rPr>
              <a:t>This template has four </a:t>
            </a:r>
            <a:r>
              <a:rPr lang="en-US" sz="1800" baseline="0" dirty="0" smtClean="0">
                <a:latin typeface="Trebuchet MS" pitchFamily="34" charset="0"/>
              </a:rPr>
              <a:t>different </a:t>
            </a:r>
          </a:p>
          <a:p>
            <a:pPr defTabSz="2689420"/>
            <a:r>
              <a:rPr lang="en-US" sz="1800" baseline="0" dirty="0" smtClean="0">
                <a:latin typeface="Trebuchet MS" pitchFamily="34" charset="0"/>
              </a:rPr>
              <a:t>column layouts.   </a:t>
            </a:r>
            <a:r>
              <a:rPr lang="en-US" sz="1800" u="sng" baseline="0" dirty="0" smtClean="0">
                <a:latin typeface="Trebuchet MS" pitchFamily="34" charset="0"/>
              </a:rPr>
              <a:t>Right-click</a:t>
            </a:r>
            <a:r>
              <a:rPr lang="en-US" sz="1800" baseline="0" dirty="0" smtClean="0">
                <a:latin typeface="Trebuchet MS" pitchFamily="34" charset="0"/>
              </a:rPr>
              <a:t> </a:t>
            </a:r>
          </a:p>
          <a:p>
            <a:pPr defTabSz="2689420"/>
            <a:r>
              <a:rPr lang="en-US" sz="1800" baseline="0" dirty="0" smtClean="0">
                <a:latin typeface="Trebuchet MS" pitchFamily="34" charset="0"/>
              </a:rPr>
              <a:t>your mouse on the background </a:t>
            </a:r>
          </a:p>
          <a:p>
            <a:pPr defTabSz="2689420"/>
            <a:r>
              <a:rPr lang="en-US" sz="1800" baseline="0" dirty="0" smtClean="0">
                <a:latin typeface="Trebuchet MS" pitchFamily="34" charset="0"/>
              </a:rPr>
              <a:t>and click on LAYOUT to see the</a:t>
            </a:r>
          </a:p>
          <a:p>
            <a:pPr defTabSz="2689420"/>
            <a:r>
              <a:rPr lang="en-US" sz="1800" baseline="0" dirty="0" smtClean="0">
                <a:latin typeface="Trebuchet MS" pitchFamily="34" charset="0"/>
              </a:rPr>
              <a:t> layout options.  The columns in </a:t>
            </a:r>
          </a:p>
          <a:p>
            <a:pPr defTabSz="2689420"/>
            <a:r>
              <a:rPr lang="en-US" sz="1800" baseline="0" dirty="0" smtClean="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Importing text and graphics from external sources</a:t>
            </a:r>
          </a:p>
          <a:p>
            <a:pPr defTabSz="2689420"/>
            <a:r>
              <a:rPr lang="en-US" sz="1800" b="1" u="sng" baseline="0" dirty="0" smtClean="0">
                <a:latin typeface="Trebuchet MS" pitchFamily="34" charset="0"/>
              </a:rPr>
              <a:t>TEXT: </a:t>
            </a:r>
            <a:r>
              <a:rPr lang="en-US" sz="1800" baseline="0" dirty="0" smtClean="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PHOTOS: </a:t>
            </a:r>
            <a:r>
              <a:rPr lang="en-US" sz="1800" baseline="0" dirty="0" smtClean="0">
                <a:latin typeface="Trebuchet MS" pitchFamily="34" charset="0"/>
              </a:rPr>
              <a:t>Drag in a picture placeholder, size it </a:t>
            </a:r>
            <a:r>
              <a:rPr lang="en-US" sz="1800" u="sng" baseline="0" dirty="0" smtClean="0">
                <a:latin typeface="Trebuchet MS" pitchFamily="34" charset="0"/>
              </a:rPr>
              <a:t>first</a:t>
            </a:r>
            <a:r>
              <a:rPr lang="en-US" sz="1800" baseline="0" dirty="0" smtClean="0">
                <a:latin typeface="Trebuchet MS" pitchFamily="34" charset="0"/>
              </a:rPr>
              <a:t>, click in it and insert a photo from the menu.</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TABLES: </a:t>
            </a:r>
            <a:r>
              <a:rPr lang="en-US" sz="1800" baseline="0" dirty="0" smtClean="0">
                <a:latin typeface="Trebuchet MS" pitchFamily="34" charset="0"/>
              </a:rPr>
              <a:t>You can copy and paste a table from an external document onto this poster template. To adjust the way the text fits within the cells of a table that has been pasted, </a:t>
            </a:r>
            <a:r>
              <a:rPr lang="en-US" sz="1800" u="sng" baseline="0" dirty="0" smtClean="0">
                <a:latin typeface="Trebuchet MS" pitchFamily="34" charset="0"/>
              </a:rPr>
              <a:t>right-click</a:t>
            </a:r>
            <a:r>
              <a:rPr lang="en-US" sz="1800" baseline="0" dirty="0" smtClean="0">
                <a:latin typeface="Trebuchet MS" pitchFamily="34" charset="0"/>
              </a:rPr>
              <a:t> on the table, click FORMAT SHAPE  then click on TEXT BOX and change the INTERNAL MARGIN values to 0.25.</a:t>
            </a:r>
          </a:p>
          <a:p>
            <a:pPr defTabSz="2689420"/>
            <a:endParaRPr lang="en-US" sz="1800" baseline="0" dirty="0" smtClean="0">
              <a:latin typeface="Trebuchet MS" pitchFamily="34" charset="0"/>
            </a:endParaRPr>
          </a:p>
          <a:p>
            <a:pPr defTabSz="2689420"/>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Modifying the color scheme</a:t>
            </a:r>
          </a:p>
          <a:p>
            <a:pPr defTabSz="2689420"/>
            <a:r>
              <a:rPr lang="en-US" sz="1800" baseline="0" dirty="0" smtClean="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2508125">
              <a:lnSpc>
                <a:spcPts val="2100"/>
              </a:lnSpc>
            </a:pPr>
            <a:endParaRPr lang="en-US" sz="1200" baseline="0" dirty="0" smtClean="0">
              <a:latin typeface="Trebuchet MS" pitchFamily="34" charset="0"/>
            </a:endParaRPr>
          </a:p>
          <a:p>
            <a:pPr defTabSz="2508125">
              <a:lnSpc>
                <a:spcPts val="2100"/>
              </a:lnSpc>
            </a:pPr>
            <a:endParaRPr lang="en-US" sz="1200" dirty="0" smtClean="0">
              <a:latin typeface="Trebuchet MS" pitchFamily="34" charset="0"/>
            </a:endParaRPr>
          </a:p>
          <a:p>
            <a:pPr algn="ctr">
              <a:lnSpc>
                <a:spcPts val="2100"/>
              </a:lnSpc>
            </a:pPr>
            <a:endParaRPr lang="en-US" sz="1200" b="1" dirty="0" smtClean="0">
              <a:solidFill>
                <a:schemeClr val="bg1"/>
              </a:solidFill>
              <a:latin typeface="Trebuchet MS" pitchFamily="34" charset="0"/>
            </a:endParaRPr>
          </a:p>
          <a:p>
            <a:pPr defTabSz="2508125">
              <a:lnSpc>
                <a:spcPts val="2100"/>
              </a:lnSpc>
            </a:pPr>
            <a:endParaRPr lang="en-US" sz="1200" b="1" dirty="0" smtClean="0">
              <a:solidFill>
                <a:srgbClr val="FFFF00"/>
              </a:solidFill>
              <a:latin typeface="Trebuchet MS" pitchFamily="34" charset="0"/>
            </a:endParaRPr>
          </a:p>
          <a:p>
            <a:pPr algn="ctr">
              <a:lnSpc>
                <a:spcPts val="2100"/>
              </a:lnSpc>
            </a:pPr>
            <a:endParaRPr lang="en-US" sz="1800" b="1" dirty="0">
              <a:latin typeface="Trebuchet MS" pitchFamily="34" charset="0"/>
            </a:endParaRPr>
          </a:p>
        </p:txBody>
      </p:sp>
      <p:sp>
        <p:nvSpPr>
          <p:cNvPr id="34" name="Rectangle 33"/>
          <p:cNvSpPr/>
          <p:nvPr/>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36" name="Picture 2"/>
          <p:cNvPicPr>
            <a:picLocks noChangeAspect="1" noChangeArrowheads="1"/>
          </p:cNvPicPr>
          <p:nvPr/>
        </p:nvPicPr>
        <p:blipFill>
          <a:blip r:embed="rId3" cstate="print"/>
          <a:srcRect/>
          <a:stretch>
            <a:fillRect/>
          </a:stretch>
        </p:blipFill>
        <p:spPr bwMode="auto">
          <a:xfrm>
            <a:off x="31307318" y="6276070"/>
            <a:ext cx="2438880" cy="1258463"/>
          </a:xfrm>
          <a:prstGeom prst="rect">
            <a:avLst/>
          </a:prstGeom>
          <a:noFill/>
          <a:ln w="9525">
            <a:noFill/>
            <a:miter lim="800000"/>
            <a:headEnd/>
            <a:tailEnd/>
          </a:ln>
          <a:effectLst/>
        </p:spPr>
      </p:pic>
      <p:pic>
        <p:nvPicPr>
          <p:cNvPr id="42" name="Picture 2"/>
          <p:cNvPicPr>
            <a:picLocks noChangeAspect="1" noChangeArrowheads="1"/>
          </p:cNvPicPr>
          <p:nvPr/>
        </p:nvPicPr>
        <p:blipFill>
          <a:blip r:embed="rId4"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sp>
        <p:nvSpPr>
          <p:cNvPr id="44" name="TextBox 43"/>
          <p:cNvSpPr txBox="1"/>
          <p:nvPr/>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smtClean="0">
                <a:solidFill>
                  <a:schemeClr val="bg1"/>
                </a:solidFill>
              </a:rPr>
              <a:t>© 2013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a:t>
            </a:r>
            <a:br>
              <a:rPr lang="en-US" sz="1800" baseline="0" dirty="0" smtClean="0">
                <a:solidFill>
                  <a:schemeClr val="bg1"/>
                </a:solidFill>
              </a:rPr>
            </a:br>
            <a:r>
              <a:rPr lang="en-US" sz="1800" baseline="0" dirty="0" smtClean="0">
                <a:solidFill>
                  <a:schemeClr val="bg1"/>
                </a:solidFill>
              </a:rPr>
              <a:t>    Berkeley  CA  94710</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grpSp>
        <p:nvGrpSpPr>
          <p:cNvPr id="27" name="Group 26"/>
          <p:cNvGrpSpPr/>
          <p:nvPr/>
        </p:nvGrpSpPr>
        <p:grpSpPr>
          <a:xfrm>
            <a:off x="-6223790" y="15575235"/>
            <a:ext cx="5771525" cy="644181"/>
            <a:chOff x="44242388" y="28054064"/>
            <a:chExt cx="9771400" cy="1090621"/>
          </a:xfrm>
        </p:grpSpPr>
        <p:sp>
          <p:nvSpPr>
            <p:cNvPr id="28" name="Rounded Rectangle 27"/>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3" name="Picture 32"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8"/>
              <a:ext cx="914400" cy="914400"/>
            </a:xfrm>
            <a:prstGeom prst="rect">
              <a:avLst/>
            </a:prstGeom>
            <a:noFill/>
          </p:spPr>
        </p:pic>
        <p:sp>
          <p:nvSpPr>
            <p:cNvPr id="35"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1" name="Straight Connector 40"/>
          <p:cNvCxnSpPr/>
          <p:nvPr/>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491524" y="10199648"/>
            <a:ext cx="6261600" cy="388620"/>
          </a:xfrm>
          <a:prstGeom prst="rect">
            <a:avLst/>
          </a:prstGeom>
          <a:solidFill>
            <a:srgbClr val="002855"/>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solidFill>
                <a:schemeClr val="bg1"/>
              </a:solidFill>
            </a:endParaRPr>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5079" y="615971"/>
            <a:ext cx="2761491" cy="1261874"/>
          </a:xfrm>
          <a:prstGeom prst="rect">
            <a:avLst/>
          </a:prstGeom>
        </p:spPr>
      </p:pic>
      <p:sp>
        <p:nvSpPr>
          <p:cNvPr id="37" name="Rectangle 33"/>
          <p:cNvSpPr>
            <a:spLocks noChangeArrowheads="1"/>
          </p:cNvSpPr>
          <p:nvPr userDrawn="1"/>
        </p:nvSpPr>
        <p:spPr bwMode="auto">
          <a:xfrm>
            <a:off x="7241249" y="2649220"/>
            <a:ext cx="6286500" cy="13373100"/>
          </a:xfrm>
          <a:prstGeom prst="roundRect">
            <a:avLst>
              <a:gd name="adj" fmla="val 3980"/>
            </a:avLst>
          </a:prstGeom>
          <a:solidFill>
            <a:schemeClr val="bg1">
              <a:lumMod val="95000"/>
            </a:schemeClr>
          </a:solidFill>
          <a:ln w="9525">
            <a:solidFill>
              <a:srgbClr val="002855"/>
            </a:solidFill>
            <a:miter lim="800000"/>
            <a:headEnd/>
            <a:tailEnd/>
          </a:ln>
          <a:effectLst/>
        </p:spPr>
        <p:txBody>
          <a:bodyPr wrap="none" lIns="52249" tIns="26124" rIns="52249" bIns="26124" anchor="ctr"/>
          <a:lstStyle/>
          <a:p>
            <a:pPr>
              <a:defRPr/>
            </a:pPr>
            <a:endParaRPr lang="en-US" dirty="0"/>
          </a:p>
        </p:txBody>
      </p:sp>
      <p:sp>
        <p:nvSpPr>
          <p:cNvPr id="38" name="Rectangle 33"/>
          <p:cNvSpPr>
            <a:spLocks noChangeArrowheads="1"/>
          </p:cNvSpPr>
          <p:nvPr userDrawn="1"/>
        </p:nvSpPr>
        <p:spPr bwMode="auto">
          <a:xfrm>
            <a:off x="13906037" y="2649220"/>
            <a:ext cx="6286500" cy="13373100"/>
          </a:xfrm>
          <a:prstGeom prst="roundRect">
            <a:avLst>
              <a:gd name="adj" fmla="val 3980"/>
            </a:avLst>
          </a:prstGeom>
          <a:solidFill>
            <a:schemeClr val="bg1">
              <a:lumMod val="95000"/>
            </a:schemeClr>
          </a:solidFill>
          <a:ln w="9525">
            <a:solidFill>
              <a:srgbClr val="002855"/>
            </a:solidFill>
            <a:miter lim="800000"/>
            <a:headEnd/>
            <a:tailEnd/>
          </a:ln>
          <a:effectLst/>
        </p:spPr>
        <p:txBody>
          <a:bodyPr wrap="none" lIns="52249" tIns="26124" rIns="52249" bIns="26124" anchor="ctr"/>
          <a:lstStyle/>
          <a:p>
            <a:pPr>
              <a:defRPr/>
            </a:pPr>
            <a:endParaRPr lang="en-US" dirty="0"/>
          </a:p>
        </p:txBody>
      </p:sp>
      <p:sp>
        <p:nvSpPr>
          <p:cNvPr id="39" name="Rectangle 33"/>
          <p:cNvSpPr>
            <a:spLocks noChangeArrowheads="1"/>
          </p:cNvSpPr>
          <p:nvPr userDrawn="1"/>
        </p:nvSpPr>
        <p:spPr bwMode="auto">
          <a:xfrm>
            <a:off x="20570825" y="2649220"/>
            <a:ext cx="6286500" cy="13373100"/>
          </a:xfrm>
          <a:prstGeom prst="roundRect">
            <a:avLst>
              <a:gd name="adj" fmla="val 3980"/>
            </a:avLst>
          </a:prstGeom>
          <a:solidFill>
            <a:schemeClr val="bg1">
              <a:lumMod val="95000"/>
            </a:schemeClr>
          </a:solidFill>
          <a:ln w="9525">
            <a:solidFill>
              <a:srgbClr val="002855"/>
            </a:solidFill>
            <a:miter lim="800000"/>
            <a:headEnd/>
            <a:tailEnd/>
          </a:ln>
          <a:effectLst/>
        </p:spPr>
        <p:txBody>
          <a:bodyPr wrap="none" lIns="52249" tIns="26124" rIns="52249" bIns="26124"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52" r:id="rId1"/>
  </p:sldLayoutIdLst>
  <p:timing>
    <p:tnLst>
      <p:par>
        <p:cTn xmlns:p14="http://schemas.microsoft.com/office/powerpoint/2010/mai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80000"/>
                <a:satMod val="300000"/>
                <a:lumMod val="0"/>
                <a:lumOff val="100000"/>
              </a:schemeClr>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93869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grpSp>
        <p:nvGrpSpPr>
          <p:cNvPr id="2" name="Group 1"/>
          <p:cNvGrpSpPr/>
          <p:nvPr/>
        </p:nvGrpSpPr>
        <p:grpSpPr>
          <a:xfrm>
            <a:off x="572988" y="2628900"/>
            <a:ext cx="26286024" cy="13373100"/>
            <a:chOff x="571500" y="2628900"/>
            <a:chExt cx="26286024" cy="13373100"/>
          </a:xfrm>
        </p:grpSpPr>
        <p:sp>
          <p:nvSpPr>
            <p:cNvPr id="8" name="Rectangle 33"/>
            <p:cNvSpPr>
              <a:spLocks noChangeArrowheads="1"/>
            </p:cNvSpPr>
            <p:nvPr/>
          </p:nvSpPr>
          <p:spPr bwMode="auto">
            <a:xfrm>
              <a:off x="571500" y="2628900"/>
              <a:ext cx="8490857" cy="13373100"/>
            </a:xfrm>
            <a:prstGeom prst="roundRect">
              <a:avLst>
                <a:gd name="adj" fmla="val 2983"/>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1" name="Rectangle 33"/>
            <p:cNvSpPr>
              <a:spLocks noChangeArrowheads="1"/>
            </p:cNvSpPr>
            <p:nvPr userDrawn="1"/>
          </p:nvSpPr>
          <p:spPr bwMode="auto">
            <a:xfrm>
              <a:off x="9469084" y="2628900"/>
              <a:ext cx="8490857" cy="13373100"/>
            </a:xfrm>
            <a:prstGeom prst="roundRect">
              <a:avLst>
                <a:gd name="adj" fmla="val 2983"/>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18366667" y="2628900"/>
              <a:ext cx="8490857" cy="13373100"/>
            </a:xfrm>
            <a:prstGeom prst="roundRect">
              <a:avLst>
                <a:gd name="adj" fmla="val 2983"/>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grpSp>
      <p:sp>
        <p:nvSpPr>
          <p:cNvPr id="23" name="Rectangle 22"/>
          <p:cNvSpPr/>
          <p:nvPr/>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300" b="1" dirty="0" smtClean="0">
                <a:solidFill>
                  <a:srgbClr val="FFFF00"/>
                </a:solidFill>
                <a:latin typeface="Trebuchet MS" pitchFamily="34" charset="0"/>
              </a:rPr>
              <a:t>(--THIS SECTION DOES NOT PRINT--)</a:t>
            </a:r>
          </a:p>
          <a:p>
            <a:pPr algn="ctr"/>
            <a:endParaRPr lang="en-US" sz="1800" b="1" dirty="0" smtClean="0">
              <a:latin typeface="Trebuchet MS" pitchFamily="34" charset="0"/>
            </a:endParaRPr>
          </a:p>
          <a:p>
            <a:pPr defTabSz="3765639"/>
            <a:r>
              <a:rPr lang="en-US" sz="1800" dirty="0" smtClean="0">
                <a:latin typeface="Trebuchet MS" pitchFamily="34" charset="0"/>
              </a:rPr>
              <a:t>This PowerPoint</a:t>
            </a:r>
            <a:r>
              <a:rPr lang="en-US" sz="1800" baseline="0" dirty="0" smtClean="0">
                <a:latin typeface="Trebuchet MS" pitchFamily="34" charset="0"/>
              </a:rPr>
              <a:t> </a:t>
            </a:r>
            <a:r>
              <a:rPr lang="en-US" sz="1800" dirty="0" smtClean="0">
                <a:latin typeface="Trebuchet MS" pitchFamily="34" charset="0"/>
              </a:rPr>
              <a:t>2007 template produces</a:t>
            </a:r>
            <a:r>
              <a:rPr lang="en-US" sz="1800" baseline="0" dirty="0" smtClean="0">
                <a:latin typeface="Trebuchet MS" pitchFamily="34" charset="0"/>
              </a:rPr>
              <a:t> </a:t>
            </a:r>
            <a:r>
              <a:rPr lang="en-US" sz="1800" dirty="0" smtClean="0">
                <a:latin typeface="Trebuchet MS" pitchFamily="34" charset="0"/>
              </a:rPr>
              <a:t>a 36”x60” professional  poster</a:t>
            </a:r>
            <a:r>
              <a:rPr lang="en-US" sz="1800" smtClean="0">
                <a:latin typeface="Trebuchet MS" pitchFamily="34" charset="0"/>
              </a:rPr>
              <a:t>. You</a:t>
            </a:r>
            <a:r>
              <a:rPr lang="en-US" sz="1800" baseline="0" smtClean="0">
                <a:latin typeface="Trebuchet MS" pitchFamily="34" charset="0"/>
              </a:rPr>
              <a:t> can u</a:t>
            </a:r>
            <a:r>
              <a:rPr lang="en-US" sz="1800" smtClean="0">
                <a:latin typeface="Trebuchet MS" pitchFamily="34" charset="0"/>
              </a:rPr>
              <a:t>se</a:t>
            </a:r>
            <a:r>
              <a:rPr lang="en-US" sz="1800" baseline="0" smtClean="0">
                <a:latin typeface="Trebuchet MS" pitchFamily="34" charset="0"/>
              </a:rPr>
              <a:t> it to create your research poster and </a:t>
            </a:r>
            <a:r>
              <a:rPr lang="en-US" sz="1800" smtClean="0">
                <a:latin typeface="Trebuchet MS" pitchFamily="34" charset="0"/>
              </a:rPr>
              <a:t>save valuable time placing titles, subtitles,</a:t>
            </a:r>
            <a:r>
              <a:rPr lang="en-US" sz="1800" baseline="0" smtClean="0">
                <a:latin typeface="Trebuchet MS" pitchFamily="34" charset="0"/>
              </a:rPr>
              <a:t> text, and graphics</a:t>
            </a:r>
            <a:r>
              <a:rPr lang="en-US" sz="1800" smtClean="0">
                <a:latin typeface="Trebuchet MS" pitchFamily="34" charset="0"/>
              </a:rPr>
              <a:t>. </a:t>
            </a:r>
            <a:endParaRPr lang="en-US" sz="1800" dirty="0" smtClean="0">
              <a:latin typeface="Trebuchet MS" pitchFamily="34" charset="0"/>
            </a:endParaRPr>
          </a:p>
          <a:p>
            <a:pPr defTabSz="4389219"/>
            <a:endParaRPr lang="en-US" sz="1800" dirty="0" smtClean="0">
              <a:latin typeface="Trebuchet MS" pitchFamily="34" charset="0"/>
            </a:endParaRPr>
          </a:p>
          <a:p>
            <a:pPr defTabSz="4389219"/>
            <a:r>
              <a:rPr lang="en-US" sz="1800" dirty="0" smtClean="0">
                <a:latin typeface="Trebuchet MS" pitchFamily="34" charset="0"/>
              </a:rPr>
              <a:t>We provide a series of online tutorials that will guide you through the poster design process and answer your poster production questions. </a:t>
            </a:r>
          </a:p>
          <a:p>
            <a:pPr defTabSz="4389219"/>
            <a:endParaRPr lang="en-US" sz="1800" dirty="0" smtClean="0">
              <a:latin typeface="Trebuchet MS" pitchFamily="34" charset="0"/>
            </a:endParaRPr>
          </a:p>
          <a:p>
            <a:pPr defTabSz="4389219"/>
            <a:r>
              <a:rPr lang="en-US" sz="1800" dirty="0" smtClean="0">
                <a:latin typeface="Trebuchet MS" pitchFamily="34" charset="0"/>
              </a:rPr>
              <a:t>To view our template tutorials, go online to </a:t>
            </a:r>
            <a:r>
              <a:rPr lang="en-US" sz="1800" b="1" dirty="0" smtClean="0">
                <a:solidFill>
                  <a:srgbClr val="FFFF00"/>
                </a:solidFill>
                <a:latin typeface="Trebuchet MS" pitchFamily="34" charset="0"/>
              </a:rPr>
              <a:t>PosterPresentations.com </a:t>
            </a:r>
            <a:r>
              <a:rPr lang="en-US" sz="1800" dirty="0" smtClean="0">
                <a:latin typeface="Trebuchet MS" pitchFamily="34" charset="0"/>
              </a:rPr>
              <a:t>and click on </a:t>
            </a:r>
            <a:r>
              <a:rPr lang="en-US" sz="1800" dirty="0" smtClean="0">
                <a:solidFill>
                  <a:srgbClr val="FFFF00"/>
                </a:solidFill>
                <a:latin typeface="Trebuchet MS" pitchFamily="34" charset="0"/>
              </a:rPr>
              <a:t>HELP DESK.</a:t>
            </a:r>
          </a:p>
          <a:p>
            <a:pPr defTabSz="4389219"/>
            <a:endParaRPr lang="en-US" sz="1800" dirty="0" smtClean="0">
              <a:latin typeface="Trebuchet MS" pitchFamily="34" charset="0"/>
            </a:endParaRPr>
          </a:p>
          <a:p>
            <a:pPr defTabSz="4389219"/>
            <a:r>
              <a:rPr lang="en-US" sz="1800" dirty="0" smtClean="0">
                <a:latin typeface="Trebuchet MS" pitchFamily="34" charset="0"/>
              </a:rPr>
              <a:t>When</a:t>
            </a:r>
            <a:r>
              <a:rPr lang="en-US" sz="1800" baseline="0" dirty="0" smtClean="0">
                <a:latin typeface="Trebuchet MS" pitchFamily="34" charset="0"/>
              </a:rPr>
              <a:t> you are ready to</a:t>
            </a:r>
            <a:r>
              <a:rPr lang="en-US" sz="1800" dirty="0" smtClean="0">
                <a:latin typeface="Trebuchet MS" pitchFamily="34" charset="0"/>
              </a:rPr>
              <a:t> </a:t>
            </a:r>
            <a:r>
              <a:rPr lang="en-US" sz="1800" baseline="0" dirty="0" smtClean="0">
                <a:latin typeface="Trebuchet MS" pitchFamily="34" charset="0"/>
              </a:rPr>
              <a:t> print your poster</a:t>
            </a:r>
            <a:r>
              <a:rPr lang="en-US" sz="1800" dirty="0" smtClean="0">
                <a:latin typeface="Trebuchet MS" pitchFamily="34" charset="0"/>
              </a:rPr>
              <a:t>,</a:t>
            </a:r>
            <a:r>
              <a:rPr lang="en-US" sz="1800" baseline="0" dirty="0" smtClean="0">
                <a:latin typeface="Trebuchet MS" pitchFamily="34" charset="0"/>
              </a:rPr>
              <a:t> go online to</a:t>
            </a:r>
            <a:r>
              <a:rPr lang="en-US" sz="2000" baseline="0" dirty="0" smtClean="0">
                <a:latin typeface="Trebuchet MS" pitchFamily="34" charset="0"/>
              </a:rPr>
              <a:t> </a:t>
            </a:r>
            <a:r>
              <a:rPr lang="en-US" sz="2400" b="1" dirty="0" smtClean="0">
                <a:solidFill>
                  <a:srgbClr val="FFFF00"/>
                </a:solidFill>
                <a:latin typeface="Trebuchet MS" pitchFamily="34" charset="0"/>
              </a:rPr>
              <a:t>PosterPresentations.com</a:t>
            </a:r>
            <a:r>
              <a:rPr lang="en-US" sz="2400" b="1" dirty="0" smtClean="0">
                <a:solidFill>
                  <a:schemeClr val="bg1"/>
                </a:solidFill>
                <a:latin typeface="Trebuchet MS" pitchFamily="34" charset="0"/>
              </a:rPr>
              <a:t>.</a:t>
            </a:r>
            <a:r>
              <a:rPr lang="en-US" sz="1800" dirty="0" smtClean="0">
                <a:latin typeface="Trebuchet MS" pitchFamily="34" charset="0"/>
              </a:rPr>
              <a:t/>
            </a:r>
            <a:br>
              <a:rPr lang="en-US" sz="1800" dirty="0" smtClean="0">
                <a:latin typeface="Trebuchet MS" pitchFamily="34" charset="0"/>
              </a:rPr>
            </a:br>
            <a:endParaRPr lang="en-US" sz="1800" dirty="0" smtClean="0">
              <a:latin typeface="Trebuchet MS" pitchFamily="34" charset="0"/>
            </a:endParaRPr>
          </a:p>
          <a:p>
            <a:pPr algn="l" defTabSz="3765639"/>
            <a:r>
              <a:rPr lang="en-US" sz="1800" b="1" dirty="0" smtClean="0">
                <a:solidFill>
                  <a:schemeClr val="bg1"/>
                </a:solidFill>
                <a:latin typeface="Trebuchet MS" pitchFamily="34" charset="0"/>
              </a:rPr>
              <a:t>Need</a:t>
            </a:r>
            <a:r>
              <a:rPr lang="en-US" sz="1800" b="1" baseline="0" dirty="0" smtClean="0">
                <a:solidFill>
                  <a:schemeClr val="bg1"/>
                </a:solidFill>
                <a:latin typeface="Trebuchet MS" pitchFamily="34" charset="0"/>
              </a:rPr>
              <a:t> Assistance?  </a:t>
            </a:r>
            <a:r>
              <a:rPr lang="en-US" sz="2400" b="1" baseline="0" dirty="0" smtClean="0">
                <a:solidFill>
                  <a:srgbClr val="FFFF00"/>
                </a:solidFill>
                <a:latin typeface="Trebuchet MS" pitchFamily="34" charset="0"/>
              </a:rPr>
              <a:t>Call  us at </a:t>
            </a:r>
            <a:r>
              <a:rPr lang="en-US" sz="2400" b="1" dirty="0" smtClean="0">
                <a:solidFill>
                  <a:srgbClr val="FFFF00"/>
                </a:solidFill>
                <a:latin typeface="Trebuchet MS" pitchFamily="34" charset="0"/>
              </a:rPr>
              <a:t>1.866.649.3004</a:t>
            </a:r>
          </a:p>
          <a:p>
            <a:pPr defTabSz="2508125"/>
            <a:r>
              <a:rPr lang="en-US" sz="1800" dirty="0" smtClean="0">
                <a:latin typeface="Trebuchet MS" pitchFamily="34" charset="0"/>
              </a:rPr>
              <a:t> </a:t>
            </a:r>
            <a:endParaRPr lang="en-US" sz="23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latin typeface="Trebuchet MS" pitchFamily="34" charset="0"/>
              </a:rPr>
              <a:t>To</a:t>
            </a:r>
            <a:r>
              <a:rPr lang="en-US" sz="1800" baseline="0" dirty="0" smtClean="0">
                <a:latin typeface="Trebuchet MS" pitchFamily="34" charset="0"/>
              </a:rPr>
              <a:t> add text, c</a:t>
            </a:r>
            <a:r>
              <a:rPr lang="en-US" sz="1800" dirty="0" smtClean="0">
                <a:latin typeface="Trebuchet MS" pitchFamily="34" charset="0"/>
              </a:rPr>
              <a:t>lick inside</a:t>
            </a:r>
            <a:r>
              <a:rPr lang="en-US" sz="1800" baseline="0" dirty="0" smtClean="0">
                <a:latin typeface="Trebuchet MS" pitchFamily="34" charset="0"/>
              </a:rPr>
              <a:t> a placeholder on the poster and type or paste your text.  To move a placeholder, click it </a:t>
            </a:r>
            <a:r>
              <a:rPr lang="en-US" sz="1800" u="sng" baseline="0" dirty="0" smtClean="0">
                <a:latin typeface="Trebuchet MS" pitchFamily="34" charset="0"/>
              </a:rPr>
              <a:t>once</a:t>
            </a:r>
            <a:r>
              <a:rPr lang="en-US" sz="1800" baseline="0" dirty="0" smtClean="0">
                <a:latin typeface="Trebuchet MS" pitchFamily="34" charset="0"/>
              </a:rPr>
              <a:t> (to select it).  Place your cursor on its frame, and your cursor will change to this symbol       .  Click </a:t>
            </a:r>
            <a:r>
              <a:rPr lang="en-US" sz="1800" u="sng" baseline="0" dirty="0" smtClean="0">
                <a:latin typeface="Trebuchet MS" pitchFamily="34" charset="0"/>
              </a:rPr>
              <a:t>once</a:t>
            </a:r>
            <a:r>
              <a:rPr lang="en-US" sz="1800" baseline="0" dirty="0" smtClean="0">
                <a:latin typeface="Trebuchet MS" pitchFamily="34" charset="0"/>
              </a:rPr>
              <a:t> and drag it to a new location where you can resize it. </a:t>
            </a:r>
          </a:p>
          <a:p>
            <a:pPr defTabSz="3765639"/>
            <a:endParaRPr lang="en-US" sz="1800" dirty="0" smtClean="0">
              <a:latin typeface="Trebuchet MS" pitchFamily="34" charset="0"/>
            </a:endParaRPr>
          </a:p>
          <a:p>
            <a:pPr defTabSz="3765639"/>
            <a:r>
              <a:rPr lang="en-US" sz="1800" b="1" dirty="0" smtClean="0">
                <a:solidFill>
                  <a:srgbClr val="FFFF00"/>
                </a:solidFill>
                <a:latin typeface="Trebuchet MS" pitchFamily="34" charset="0"/>
              </a:rPr>
              <a:t>Section Header placeholder</a:t>
            </a:r>
          </a:p>
          <a:p>
            <a:pPr defTabSz="3765639"/>
            <a:r>
              <a:rPr lang="en-US" sz="1800" baseline="0" dirty="0" smtClean="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smtClean="0">
              <a:latin typeface="Trebuchet MS" pitchFamily="34" charset="0"/>
            </a:endParaRPr>
          </a:p>
          <a:p>
            <a:pPr defTabSz="4389219"/>
            <a:endParaRPr lang="en-US" sz="1800" dirty="0" smtClean="0">
              <a:latin typeface="Trebuchet MS" pitchFamily="34" charset="0"/>
            </a:endParaRPr>
          </a:p>
          <a:p>
            <a:pPr defTabSz="4389219"/>
            <a:endParaRPr lang="en-US" sz="1800" b="1" dirty="0" smtClean="0">
              <a:solidFill>
                <a:srgbClr val="FFFF00"/>
              </a:solidFill>
              <a:latin typeface="Trebuchet MS" pitchFamily="34" charset="0"/>
            </a:endParaRPr>
          </a:p>
          <a:p>
            <a:pPr defTabSz="4389219"/>
            <a:r>
              <a:rPr lang="en-US" sz="1800" b="1" dirty="0" smtClean="0">
                <a:solidFill>
                  <a:srgbClr val="FFFF00"/>
                </a:solidFill>
                <a:latin typeface="Trebuchet MS" pitchFamily="34" charset="0"/>
              </a:rPr>
              <a:t>Text placeholder</a:t>
            </a:r>
          </a:p>
          <a:p>
            <a:pPr defTabSz="4389219"/>
            <a:r>
              <a:rPr lang="en-US" sz="1800" baseline="0" dirty="0" smtClean="0">
                <a:latin typeface="Trebuchet MS" pitchFamily="34" charset="0"/>
              </a:rPr>
              <a:t>Move this preformatted text placeholder to the poster to add a new body of text.</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1" baseline="0" dirty="0" smtClean="0">
              <a:solidFill>
                <a:srgbClr val="FFFF00"/>
              </a:solidFill>
              <a:latin typeface="Trebuchet MS" pitchFamily="34" charset="0"/>
            </a:endParaRPr>
          </a:p>
          <a:p>
            <a:pPr defTabSz="4389219"/>
            <a:r>
              <a:rPr lang="en-US" sz="1800" b="1" baseline="0" dirty="0" smtClean="0">
                <a:solidFill>
                  <a:srgbClr val="FFFF00"/>
                </a:solidFill>
                <a:latin typeface="Trebuchet MS" pitchFamily="34" charset="0"/>
              </a:rPr>
              <a:t>Picture placeholder</a:t>
            </a:r>
          </a:p>
          <a:p>
            <a:pPr defTabSz="4389219"/>
            <a:r>
              <a:rPr lang="en-US" sz="1800" baseline="0" dirty="0" smtClean="0">
                <a:latin typeface="Trebuchet MS" pitchFamily="34" charset="0"/>
              </a:rPr>
              <a:t>Move this graphic placeholder onto your poster, size it first, and then click it to add a picture to the poster.</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dirty="0" smtClean="0">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b="1" dirty="0" smtClean="0">
              <a:solidFill>
                <a:srgbClr val="FFFF00"/>
              </a:solidFill>
              <a:latin typeface="Trebuchet MS" pitchFamily="34" charset="0"/>
            </a:endParaRPr>
          </a:p>
          <a:p>
            <a:pPr algn="ctr"/>
            <a:endParaRPr lang="en-US" sz="1800" b="1" dirty="0">
              <a:latin typeface="Trebuchet MS" pitchFamily="34" charset="0"/>
            </a:endParaRPr>
          </a:p>
        </p:txBody>
      </p:sp>
      <p:sp>
        <p:nvSpPr>
          <p:cNvPr id="25" name="Rectangle 24"/>
          <p:cNvSpPr/>
          <p:nvPr/>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26" name="Picture 2"/>
          <p:cNvPicPr>
            <a:picLocks noChangeAspect="1" noChangeArrowheads="1"/>
          </p:cNvPicPr>
          <p:nvPr/>
        </p:nvPicPr>
        <p:blipFill>
          <a:blip r:embed="rId3"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grpSp>
        <p:nvGrpSpPr>
          <p:cNvPr id="38" name="Group 37"/>
          <p:cNvGrpSpPr/>
          <p:nvPr/>
        </p:nvGrpSpPr>
        <p:grpSpPr>
          <a:xfrm>
            <a:off x="-6223790" y="15575235"/>
            <a:ext cx="5771525" cy="644181"/>
            <a:chOff x="44242388" y="28054064"/>
            <a:chExt cx="9771400" cy="1090621"/>
          </a:xfrm>
        </p:grpSpPr>
        <p:sp>
          <p:nvSpPr>
            <p:cNvPr id="40" name="Rounded Rectangle 39"/>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41" name="Picture 40" descr="http://t2.gstatic.com/images?q=tbn:ANd9GcR4APHC6TT9w54M2zn_pvCiBxUNcspYPoVxirLRphBoJabfSvu7zw">
              <a:hlinkClick r:id="rId4"/>
            </p:cNvPr>
            <p:cNvPicPr>
              <a:picLocks noChangeAspect="1" noChangeArrowheads="1"/>
            </p:cNvPicPr>
            <p:nvPr userDrawn="1"/>
          </p:nvPicPr>
          <p:blipFill>
            <a:blip r:embed="rId5"/>
            <a:srcRect/>
            <a:stretch>
              <a:fillRect/>
            </a:stretch>
          </p:blipFill>
          <p:spPr bwMode="auto">
            <a:xfrm>
              <a:off x="44341112" y="28126638"/>
              <a:ext cx="914400" cy="914400"/>
            </a:xfrm>
            <a:prstGeom prst="rect">
              <a:avLst/>
            </a:prstGeom>
            <a:noFill/>
          </p:spPr>
        </p:pic>
        <p:sp>
          <p:nvSpPr>
            <p:cNvPr id="42"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4" name="Straight Connector 43"/>
          <p:cNvCxnSpPr/>
          <p:nvPr/>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
        <p:nvSpPr>
          <p:cNvPr id="46" name="Rectangle 45"/>
          <p:cNvSpPr/>
          <p:nvPr/>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smtClean="0">
                <a:solidFill>
                  <a:schemeClr val="bg1"/>
                </a:solidFill>
                <a:latin typeface="Trebuchet MS" pitchFamily="34" charset="0"/>
              </a:rPr>
              <a:t>QUICK</a:t>
            </a:r>
            <a:r>
              <a:rPr lang="en-US" sz="2400" b="1" baseline="0" dirty="0" smtClean="0">
                <a:solidFill>
                  <a:schemeClr val="bg1"/>
                </a:solidFill>
                <a:latin typeface="Trebuchet MS" pitchFamily="34" charset="0"/>
              </a:rPr>
              <a:t> TIPS</a:t>
            </a:r>
            <a:endParaRPr lang="en-US" sz="2400" b="1" dirty="0" smtClean="0">
              <a:solidFill>
                <a:schemeClr val="bg1"/>
              </a:solidFill>
              <a:latin typeface="Trebuchet MS" pitchFamily="34" charset="0"/>
            </a:endParaRPr>
          </a:p>
          <a:p>
            <a:pPr algn="ctr">
              <a:lnSpc>
                <a:spcPts val="2400"/>
              </a:lnSpc>
            </a:pPr>
            <a:r>
              <a:rPr lang="en-US" sz="2400" b="1" dirty="0" smtClean="0">
                <a:solidFill>
                  <a:srgbClr val="FFFF00"/>
                </a:solidFill>
                <a:latin typeface="Trebuchet MS" pitchFamily="34" charset="0"/>
              </a:rPr>
              <a:t>(--THIS SECTION DOES NOT PRINT--)</a:t>
            </a:r>
          </a:p>
          <a:p>
            <a:pPr defTabSz="3134780">
              <a:lnSpc>
                <a:spcPts val="2100"/>
              </a:lnSpc>
            </a:pPr>
            <a:endParaRPr lang="en-US" sz="1800" dirty="0" smtClean="0">
              <a:latin typeface="Trebuchet MS" pitchFamily="34" charset="0"/>
            </a:endParaRPr>
          </a:p>
          <a:p>
            <a:pPr defTabSz="3134780">
              <a:lnSpc>
                <a:spcPts val="2100"/>
              </a:lnSpc>
            </a:pPr>
            <a:r>
              <a:rPr lang="en-US" sz="1800" dirty="0" smtClean="0">
                <a:latin typeface="Trebuchet MS" pitchFamily="34" charset="0"/>
              </a:rPr>
              <a:t>This PowerPoint</a:t>
            </a:r>
            <a:r>
              <a:rPr lang="en-US" sz="1800" baseline="0" dirty="0" smtClean="0">
                <a:latin typeface="Trebuchet MS" pitchFamily="34" charset="0"/>
              </a:rPr>
              <a:t> template requires basic PowerPoint (version 2007 or newer) skills. Below is a list of commonly asked questions specific to this template. </a:t>
            </a:r>
            <a:br>
              <a:rPr lang="en-US" sz="1800" baseline="0" dirty="0" smtClean="0">
                <a:latin typeface="Trebuchet MS" pitchFamily="34" charset="0"/>
              </a:rPr>
            </a:br>
            <a:r>
              <a:rPr lang="en-US" sz="1800" baseline="0" dirty="0" smtClean="0">
                <a:latin typeface="Trebuchet MS" pitchFamily="34" charset="0"/>
              </a:rPr>
              <a:t>If you are using an older version of PowerPoint some template features may not work properly.</a:t>
            </a:r>
            <a:endParaRPr lang="en-US" sz="2400" b="1" dirty="0" smtClean="0">
              <a:solidFill>
                <a:srgbClr val="FFFF00"/>
              </a:solidFill>
              <a:latin typeface="Trebuchet MS" pitchFamily="34" charset="0"/>
            </a:endParaRPr>
          </a:p>
          <a:p>
            <a:pPr defTabSz="3134780">
              <a:lnSpc>
                <a:spcPts val="2100"/>
              </a:lnSpc>
            </a:pPr>
            <a:endParaRPr lang="en-US" sz="2400" b="1" dirty="0" smtClean="0">
              <a:solidFill>
                <a:srgbClr val="FFFF00"/>
              </a:solidFill>
              <a:latin typeface="Trebuchet MS" pitchFamily="34" charset="0"/>
            </a:endParaRPr>
          </a:p>
          <a:p>
            <a:pPr algn="ctr">
              <a:lnSpc>
                <a:spcPts val="2100"/>
              </a:lnSpc>
            </a:pPr>
            <a:r>
              <a:rPr lang="en-US" sz="2400" b="1" baseline="0" smtClean="0">
                <a:solidFill>
                  <a:schemeClr val="bg1"/>
                </a:solidFill>
                <a:latin typeface="Trebuchet MS" pitchFamily="34" charset="0"/>
              </a:rPr>
              <a:t>Template </a:t>
            </a:r>
            <a:r>
              <a:rPr lang="en-US" sz="2400" b="1" baseline="0" dirty="0" smtClean="0">
                <a:solidFill>
                  <a:schemeClr val="bg1"/>
                </a:solidFill>
                <a:latin typeface="Trebuchet MS" pitchFamily="34" charset="0"/>
              </a:rPr>
              <a:t>FAQs</a:t>
            </a:r>
            <a:endParaRPr lang="en-US" sz="1800" baseline="0" dirty="0" smtClean="0">
              <a:latin typeface="Trebuchet MS" pitchFamily="34" charset="0"/>
            </a:endParaRPr>
          </a:p>
          <a:p>
            <a:pPr algn="ctr"/>
            <a:endParaRPr lang="en-US" sz="1800" b="1" dirty="0" smtClean="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Trebuchet MS" pitchFamily="34" charset="0"/>
              </a:rPr>
              <a:t>Verifying the quality of your graphics</a:t>
            </a:r>
          </a:p>
          <a:p>
            <a:pPr defTabSz="2689420"/>
            <a:r>
              <a:rPr lang="en-US" sz="1800" dirty="0" smtClean="0">
                <a:latin typeface="Trebuchet MS" pitchFamily="34" charset="0"/>
              </a:rPr>
              <a:t>Go to the </a:t>
            </a:r>
            <a:r>
              <a:rPr lang="en-US" sz="18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smtClean="0">
                <a:latin typeface="Trebuchet MS" pitchFamily="34" charset="0"/>
              </a:rPr>
            </a:br>
            <a:endParaRPr lang="en-US" sz="1800" baseline="0" dirty="0" smtClean="0">
              <a:latin typeface="Trebuchet MS" pitchFamily="34" charset="0"/>
            </a:endParaRPr>
          </a:p>
          <a:p>
            <a:pPr defTabSz="2689420"/>
            <a:endParaRPr lang="en-US" sz="1800" b="1" baseline="0" dirty="0" smtClean="0">
              <a:solidFill>
                <a:srgbClr val="FFFF00"/>
              </a:solidFill>
              <a:latin typeface="Trebuchet MS" pitchFamily="34" charset="0"/>
            </a:endParaRPr>
          </a:p>
          <a:p>
            <a:pPr defTabSz="2689420"/>
            <a:r>
              <a:rPr lang="en-US" sz="1800" b="1" baseline="0" dirty="0" smtClean="0">
                <a:solidFill>
                  <a:srgbClr val="FFFF00"/>
                </a:solidFill>
                <a:latin typeface="Trebuchet MS" pitchFamily="34" charset="0"/>
              </a:rPr>
              <a:t>Modifying the layout</a:t>
            </a:r>
          </a:p>
          <a:p>
            <a:pPr defTabSz="2689420"/>
            <a:r>
              <a:rPr lang="en-US" sz="1800" dirty="0" smtClean="0">
                <a:latin typeface="Trebuchet MS" pitchFamily="34" charset="0"/>
              </a:rPr>
              <a:t>This template has four </a:t>
            </a:r>
            <a:r>
              <a:rPr lang="en-US" sz="1800" baseline="0" dirty="0" smtClean="0">
                <a:latin typeface="Trebuchet MS" pitchFamily="34" charset="0"/>
              </a:rPr>
              <a:t>different </a:t>
            </a:r>
          </a:p>
          <a:p>
            <a:pPr defTabSz="2689420"/>
            <a:r>
              <a:rPr lang="en-US" sz="1800" baseline="0" dirty="0" smtClean="0">
                <a:latin typeface="Trebuchet MS" pitchFamily="34" charset="0"/>
              </a:rPr>
              <a:t>column layouts.   </a:t>
            </a:r>
            <a:r>
              <a:rPr lang="en-US" sz="1800" u="sng" baseline="0" dirty="0" smtClean="0">
                <a:latin typeface="Trebuchet MS" pitchFamily="34" charset="0"/>
              </a:rPr>
              <a:t>Right-click</a:t>
            </a:r>
            <a:r>
              <a:rPr lang="en-US" sz="1800" baseline="0" dirty="0" smtClean="0">
                <a:latin typeface="Trebuchet MS" pitchFamily="34" charset="0"/>
              </a:rPr>
              <a:t> </a:t>
            </a:r>
          </a:p>
          <a:p>
            <a:pPr defTabSz="2689420"/>
            <a:r>
              <a:rPr lang="en-US" sz="1800" baseline="0" dirty="0" smtClean="0">
                <a:latin typeface="Trebuchet MS" pitchFamily="34" charset="0"/>
              </a:rPr>
              <a:t>your mouse on the background </a:t>
            </a:r>
          </a:p>
          <a:p>
            <a:pPr defTabSz="2689420"/>
            <a:r>
              <a:rPr lang="en-US" sz="1800" baseline="0" dirty="0" smtClean="0">
                <a:latin typeface="Trebuchet MS" pitchFamily="34" charset="0"/>
              </a:rPr>
              <a:t>and click on LAYOUT to see the</a:t>
            </a:r>
          </a:p>
          <a:p>
            <a:pPr defTabSz="2689420"/>
            <a:r>
              <a:rPr lang="en-US" sz="1800" baseline="0" dirty="0" smtClean="0">
                <a:latin typeface="Trebuchet MS" pitchFamily="34" charset="0"/>
              </a:rPr>
              <a:t> layout options.  The columns in </a:t>
            </a:r>
          </a:p>
          <a:p>
            <a:pPr defTabSz="2689420"/>
            <a:r>
              <a:rPr lang="en-US" sz="1800" baseline="0" dirty="0" smtClean="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Importing text and graphics from external sources</a:t>
            </a:r>
          </a:p>
          <a:p>
            <a:pPr defTabSz="2689420"/>
            <a:r>
              <a:rPr lang="en-US" sz="1800" b="1" u="sng" baseline="0" dirty="0" smtClean="0">
                <a:latin typeface="Trebuchet MS" pitchFamily="34" charset="0"/>
              </a:rPr>
              <a:t>TEXT: </a:t>
            </a:r>
            <a:r>
              <a:rPr lang="en-US" sz="1800" baseline="0" dirty="0" smtClean="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PHOTOS: </a:t>
            </a:r>
            <a:r>
              <a:rPr lang="en-US" sz="1800" baseline="0" dirty="0" smtClean="0">
                <a:latin typeface="Trebuchet MS" pitchFamily="34" charset="0"/>
              </a:rPr>
              <a:t>Drag in a picture placeholder, size it </a:t>
            </a:r>
            <a:r>
              <a:rPr lang="en-US" sz="1800" u="sng" baseline="0" dirty="0" smtClean="0">
                <a:latin typeface="Trebuchet MS" pitchFamily="34" charset="0"/>
              </a:rPr>
              <a:t>first</a:t>
            </a:r>
            <a:r>
              <a:rPr lang="en-US" sz="1800" baseline="0" dirty="0" smtClean="0">
                <a:latin typeface="Trebuchet MS" pitchFamily="34" charset="0"/>
              </a:rPr>
              <a:t>, click in it and insert a photo from the menu.</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TABLES: </a:t>
            </a:r>
            <a:r>
              <a:rPr lang="en-US" sz="1800" baseline="0" dirty="0" smtClean="0">
                <a:latin typeface="Trebuchet MS" pitchFamily="34" charset="0"/>
              </a:rPr>
              <a:t>You can copy and paste a table from an external document onto this poster template. To adjust the way the text fits within the cells of a table that has been pasted, </a:t>
            </a:r>
            <a:r>
              <a:rPr lang="en-US" sz="1800" u="sng" baseline="0" dirty="0" smtClean="0">
                <a:latin typeface="Trebuchet MS" pitchFamily="34" charset="0"/>
              </a:rPr>
              <a:t>right-click</a:t>
            </a:r>
            <a:r>
              <a:rPr lang="en-US" sz="1800" baseline="0" dirty="0" smtClean="0">
                <a:latin typeface="Trebuchet MS" pitchFamily="34" charset="0"/>
              </a:rPr>
              <a:t> on the table, click FORMAT SHAPE  then click on TEXT BOX and change the INTERNAL MARGIN values to 0.25.</a:t>
            </a:r>
          </a:p>
          <a:p>
            <a:pPr defTabSz="2689420"/>
            <a:endParaRPr lang="en-US" sz="1800" baseline="0" dirty="0" smtClean="0">
              <a:latin typeface="Trebuchet MS" pitchFamily="34" charset="0"/>
            </a:endParaRPr>
          </a:p>
          <a:p>
            <a:pPr defTabSz="2689420"/>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Modifying the color scheme</a:t>
            </a:r>
          </a:p>
          <a:p>
            <a:pPr defTabSz="2689420"/>
            <a:r>
              <a:rPr lang="en-US" sz="1800" baseline="0" dirty="0" smtClean="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2508125">
              <a:lnSpc>
                <a:spcPts val="2100"/>
              </a:lnSpc>
            </a:pPr>
            <a:endParaRPr lang="en-US" sz="1200" baseline="0" dirty="0" smtClean="0">
              <a:latin typeface="Trebuchet MS" pitchFamily="34" charset="0"/>
            </a:endParaRPr>
          </a:p>
          <a:p>
            <a:pPr defTabSz="2508125">
              <a:lnSpc>
                <a:spcPts val="2100"/>
              </a:lnSpc>
            </a:pPr>
            <a:endParaRPr lang="en-US" sz="1200" dirty="0" smtClean="0">
              <a:latin typeface="Trebuchet MS" pitchFamily="34" charset="0"/>
            </a:endParaRPr>
          </a:p>
          <a:p>
            <a:pPr algn="ctr">
              <a:lnSpc>
                <a:spcPts val="2100"/>
              </a:lnSpc>
            </a:pPr>
            <a:endParaRPr lang="en-US" sz="1200" b="1" dirty="0" smtClean="0">
              <a:solidFill>
                <a:schemeClr val="bg1"/>
              </a:solidFill>
              <a:latin typeface="Trebuchet MS" pitchFamily="34" charset="0"/>
            </a:endParaRPr>
          </a:p>
          <a:p>
            <a:pPr defTabSz="2508125">
              <a:lnSpc>
                <a:spcPts val="2100"/>
              </a:lnSpc>
            </a:pPr>
            <a:endParaRPr lang="en-US" sz="1200" b="1" dirty="0" smtClean="0">
              <a:solidFill>
                <a:srgbClr val="FFFF00"/>
              </a:solidFill>
              <a:latin typeface="Trebuchet MS" pitchFamily="34" charset="0"/>
            </a:endParaRPr>
          </a:p>
          <a:p>
            <a:pPr algn="ctr">
              <a:lnSpc>
                <a:spcPts val="2100"/>
              </a:lnSpc>
            </a:pPr>
            <a:endParaRPr lang="en-US" sz="1800" b="1" dirty="0">
              <a:latin typeface="Trebuchet MS" pitchFamily="34" charset="0"/>
            </a:endParaRPr>
          </a:p>
        </p:txBody>
      </p:sp>
      <p:pic>
        <p:nvPicPr>
          <p:cNvPr id="47" name="Picture 2"/>
          <p:cNvPicPr>
            <a:picLocks noChangeAspect="1" noChangeArrowheads="1"/>
          </p:cNvPicPr>
          <p:nvPr/>
        </p:nvPicPr>
        <p:blipFill>
          <a:blip r:embed="rId6" cstate="print"/>
          <a:srcRect/>
          <a:stretch>
            <a:fillRect/>
          </a:stretch>
        </p:blipFill>
        <p:spPr bwMode="auto">
          <a:xfrm>
            <a:off x="31307318" y="6276070"/>
            <a:ext cx="2438880" cy="1258463"/>
          </a:xfrm>
          <a:prstGeom prst="rect">
            <a:avLst/>
          </a:prstGeom>
          <a:noFill/>
          <a:ln w="9525">
            <a:noFill/>
            <a:miter lim="800000"/>
            <a:headEnd/>
            <a:tailEnd/>
          </a:ln>
          <a:effectLst/>
        </p:spPr>
      </p:pic>
      <p:sp>
        <p:nvSpPr>
          <p:cNvPr id="48" name="TextBox 47"/>
          <p:cNvSpPr txBox="1"/>
          <p:nvPr/>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smtClean="0">
                <a:solidFill>
                  <a:schemeClr val="bg1"/>
                </a:solidFill>
              </a:rPr>
              <a:t>© 2013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a:t>
            </a:r>
            <a:br>
              <a:rPr lang="en-US" sz="1800" baseline="0" dirty="0" smtClean="0">
                <a:solidFill>
                  <a:schemeClr val="bg1"/>
                </a:solidFill>
              </a:rPr>
            </a:br>
            <a:r>
              <a:rPr lang="en-US" sz="1800" baseline="0" dirty="0" smtClean="0">
                <a:solidFill>
                  <a:schemeClr val="bg1"/>
                </a:solidFill>
              </a:rPr>
              <a:t>    Berkeley  CA  94710</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cxnSp>
        <p:nvCxnSpPr>
          <p:cNvPr id="49" name="Straight Connector 48"/>
          <p:cNvCxnSpPr/>
          <p:nvPr/>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Rectangle 36"/>
          <p:cNvSpPr>
            <a:spLocks noChangeArrowheads="1"/>
          </p:cNvSpPr>
          <p:nvPr/>
        </p:nvSpPr>
        <p:spPr bwMode="auto">
          <a:xfrm>
            <a:off x="0" y="0"/>
            <a:ext cx="27432000" cy="2400300"/>
          </a:xfrm>
          <a:prstGeom prst="rect">
            <a:avLst/>
          </a:prstGeom>
          <a:gradFill flip="none" rotWithShape="1">
            <a:gsLst>
              <a:gs pos="0">
                <a:schemeClr val="bg2">
                  <a:lumMod val="90000"/>
                </a:schemeClr>
              </a:gs>
              <a:gs pos="0">
                <a:srgbClr val="C99700"/>
              </a:gs>
              <a:gs pos="73000">
                <a:schemeClr val="bg1">
                  <a:lumMod val="0"/>
                  <a:lumOff val="100000"/>
                </a:schemeClr>
              </a:gs>
            </a:gsLst>
            <a:lin ang="5400000" scaled="1"/>
            <a:tileRect/>
          </a:gradFill>
          <a:ln w="9525">
            <a:solidFill>
              <a:srgbClr val="002855"/>
            </a:solidFill>
            <a:miter lim="800000"/>
            <a:headEnd/>
            <a:tailEnd/>
          </a:ln>
          <a:effectLst/>
        </p:spPr>
        <p:txBody>
          <a:bodyPr wrap="none" lIns="52249" tIns="26124" rIns="52249" bIns="26124" anchor="ctr"/>
          <a:lstStyle/>
          <a:p>
            <a:pPr lvl="0"/>
            <a:endParaRPr lang="en-US" dirty="0"/>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8641" y="615971"/>
            <a:ext cx="2761491" cy="1261874"/>
          </a:xfrm>
          <a:prstGeom prst="rect">
            <a:avLst/>
          </a:prstGeom>
        </p:spPr>
      </p:pic>
      <p:sp>
        <p:nvSpPr>
          <p:cNvPr id="27" name="Text Box 14"/>
          <p:cNvSpPr txBox="1">
            <a:spLocks noChangeArrowheads="1"/>
          </p:cNvSpPr>
          <p:nvPr userDrawn="1"/>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50000"/>
                  </a:schemeClr>
                </a:solidFill>
                <a:latin typeface="Arial" charset="0"/>
              </a:rPr>
              <a:t>RESEARCH POSTER PRESENTATION </a:t>
            </a:r>
            <a:r>
              <a:rPr lang="en-US" sz="300" b="1" dirty="0">
                <a:solidFill>
                  <a:schemeClr val="bg1">
                    <a:lumMod val="50000"/>
                  </a:schemeClr>
                </a:solidFill>
                <a:latin typeface="Arial" charset="0"/>
              </a:rPr>
              <a:t>DESIGN © </a:t>
            </a:r>
            <a:r>
              <a:rPr lang="en-US" sz="300" b="1" dirty="0" smtClean="0">
                <a:solidFill>
                  <a:schemeClr val="bg1">
                    <a:lumMod val="50000"/>
                  </a:schemeClr>
                </a:solidFill>
                <a:latin typeface="Arial" charset="0"/>
              </a:rPr>
              <a:t>2012</a:t>
            </a:r>
            <a:endParaRPr lang="en-US" sz="300" b="1" dirty="0">
              <a:solidFill>
                <a:schemeClr val="bg1">
                  <a:lumMod val="50000"/>
                </a:schemeClr>
              </a:solidFill>
              <a:latin typeface="Arial" charset="0"/>
            </a:endParaRPr>
          </a:p>
          <a:p>
            <a:pPr eaLnBrk="0" hangingPunct="0">
              <a:lnSpc>
                <a:spcPct val="65000"/>
              </a:lnSpc>
              <a:spcBef>
                <a:spcPct val="50000"/>
              </a:spcBef>
              <a:defRPr/>
            </a:pPr>
            <a:r>
              <a:rPr lang="en-US" sz="600" b="1" dirty="0">
                <a:solidFill>
                  <a:schemeClr val="bg1">
                    <a:lumMod val="50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iming>
    <p:tnLst>
      <p:par>
        <p:cTn xmlns:p14="http://schemas.microsoft.com/office/powerpoint/2010/mai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80000"/>
                <a:satMod val="300000"/>
                <a:lumMod val="0"/>
                <a:lumOff val="100000"/>
              </a:schemeClr>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2628900"/>
            <a:ext cx="6286500" cy="13373100"/>
          </a:xfrm>
          <a:prstGeom prst="roundRect">
            <a:avLst>
              <a:gd name="adj" fmla="val 4310"/>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89805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1" name="Rectangle 33"/>
          <p:cNvSpPr>
            <a:spLocks noChangeArrowheads="1"/>
          </p:cNvSpPr>
          <p:nvPr/>
        </p:nvSpPr>
        <p:spPr bwMode="auto">
          <a:xfrm>
            <a:off x="7209790" y="2628900"/>
            <a:ext cx="13012420" cy="13373100"/>
          </a:xfrm>
          <a:prstGeom prst="roundRect">
            <a:avLst>
              <a:gd name="adj" fmla="val 2271"/>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p:nvSpPr>
        <p:spPr bwMode="auto">
          <a:xfrm>
            <a:off x="20574000" y="2628900"/>
            <a:ext cx="6286500" cy="13373100"/>
          </a:xfrm>
          <a:prstGeom prst="roundRect">
            <a:avLst>
              <a:gd name="adj" fmla="val 4641"/>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4" name="Rectangle 23"/>
          <p:cNvSpPr/>
          <p:nvPr/>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300" b="1" dirty="0" smtClean="0">
                <a:solidFill>
                  <a:srgbClr val="FFFF00"/>
                </a:solidFill>
                <a:latin typeface="Trebuchet MS" pitchFamily="34" charset="0"/>
              </a:rPr>
              <a:t>(--THIS SECTION DOES NOT PRINT--)</a:t>
            </a:r>
          </a:p>
          <a:p>
            <a:pPr algn="ctr"/>
            <a:endParaRPr lang="en-US" sz="1800" b="1" dirty="0" smtClean="0">
              <a:latin typeface="Trebuchet MS" pitchFamily="34" charset="0"/>
            </a:endParaRPr>
          </a:p>
          <a:p>
            <a:pPr defTabSz="3765639"/>
            <a:r>
              <a:rPr lang="en-US" sz="1800" dirty="0" smtClean="0">
                <a:latin typeface="Trebuchet MS" pitchFamily="34" charset="0"/>
              </a:rPr>
              <a:t>This PowerPoint</a:t>
            </a:r>
            <a:r>
              <a:rPr lang="en-US" sz="1800" baseline="0" dirty="0" smtClean="0">
                <a:latin typeface="Trebuchet MS" pitchFamily="34" charset="0"/>
              </a:rPr>
              <a:t> </a:t>
            </a:r>
            <a:r>
              <a:rPr lang="en-US" sz="1800" dirty="0" smtClean="0">
                <a:latin typeface="Trebuchet MS" pitchFamily="34" charset="0"/>
              </a:rPr>
              <a:t>2007 template produces</a:t>
            </a:r>
            <a:r>
              <a:rPr lang="en-US" sz="1800" baseline="0" dirty="0" smtClean="0">
                <a:latin typeface="Trebuchet MS" pitchFamily="34" charset="0"/>
              </a:rPr>
              <a:t> </a:t>
            </a:r>
            <a:r>
              <a:rPr lang="en-US" sz="1800" dirty="0" smtClean="0">
                <a:latin typeface="Trebuchet MS" pitchFamily="34" charset="0"/>
              </a:rPr>
              <a:t>a 36”x60” professional  poster</a:t>
            </a:r>
            <a:r>
              <a:rPr lang="en-US" sz="1800" smtClean="0">
                <a:latin typeface="Trebuchet MS" pitchFamily="34" charset="0"/>
              </a:rPr>
              <a:t>. You</a:t>
            </a:r>
            <a:r>
              <a:rPr lang="en-US" sz="1800" baseline="0" smtClean="0">
                <a:latin typeface="Trebuchet MS" pitchFamily="34" charset="0"/>
              </a:rPr>
              <a:t> can u</a:t>
            </a:r>
            <a:r>
              <a:rPr lang="en-US" sz="1800" smtClean="0">
                <a:latin typeface="Trebuchet MS" pitchFamily="34" charset="0"/>
              </a:rPr>
              <a:t>se</a:t>
            </a:r>
            <a:r>
              <a:rPr lang="en-US" sz="1800" baseline="0" smtClean="0">
                <a:latin typeface="Trebuchet MS" pitchFamily="34" charset="0"/>
              </a:rPr>
              <a:t> it to create your research poster and </a:t>
            </a:r>
            <a:r>
              <a:rPr lang="en-US" sz="1800" smtClean="0">
                <a:latin typeface="Trebuchet MS" pitchFamily="34" charset="0"/>
              </a:rPr>
              <a:t>save valuable time placing titles, subtitles,</a:t>
            </a:r>
            <a:r>
              <a:rPr lang="en-US" sz="1800" baseline="0" smtClean="0">
                <a:latin typeface="Trebuchet MS" pitchFamily="34" charset="0"/>
              </a:rPr>
              <a:t> text, and graphics</a:t>
            </a:r>
            <a:r>
              <a:rPr lang="en-US" sz="1800" smtClean="0">
                <a:latin typeface="Trebuchet MS" pitchFamily="34" charset="0"/>
              </a:rPr>
              <a:t>. </a:t>
            </a:r>
            <a:endParaRPr lang="en-US" sz="1800" dirty="0" smtClean="0">
              <a:latin typeface="Trebuchet MS" pitchFamily="34" charset="0"/>
            </a:endParaRPr>
          </a:p>
          <a:p>
            <a:pPr defTabSz="4389219"/>
            <a:endParaRPr lang="en-US" sz="1800" dirty="0" smtClean="0">
              <a:latin typeface="Trebuchet MS" pitchFamily="34" charset="0"/>
            </a:endParaRPr>
          </a:p>
          <a:p>
            <a:pPr defTabSz="4389219"/>
            <a:r>
              <a:rPr lang="en-US" sz="1800" dirty="0" smtClean="0">
                <a:latin typeface="Trebuchet MS" pitchFamily="34" charset="0"/>
              </a:rPr>
              <a:t>We provide a series of online tutorials that will guide you through the poster design process and answer your poster production questions. </a:t>
            </a:r>
          </a:p>
          <a:p>
            <a:pPr defTabSz="4389219"/>
            <a:endParaRPr lang="en-US" sz="1800" dirty="0" smtClean="0">
              <a:latin typeface="Trebuchet MS" pitchFamily="34" charset="0"/>
            </a:endParaRPr>
          </a:p>
          <a:p>
            <a:pPr defTabSz="4389219"/>
            <a:r>
              <a:rPr lang="en-US" sz="1800" dirty="0" smtClean="0">
                <a:latin typeface="Trebuchet MS" pitchFamily="34" charset="0"/>
              </a:rPr>
              <a:t>To view our template tutorials, go online to </a:t>
            </a:r>
            <a:r>
              <a:rPr lang="en-US" sz="1800" b="1" dirty="0" smtClean="0">
                <a:solidFill>
                  <a:srgbClr val="FFFF00"/>
                </a:solidFill>
                <a:latin typeface="Trebuchet MS" pitchFamily="34" charset="0"/>
              </a:rPr>
              <a:t>PosterPresentations.com </a:t>
            </a:r>
            <a:r>
              <a:rPr lang="en-US" sz="1800" dirty="0" smtClean="0">
                <a:latin typeface="Trebuchet MS" pitchFamily="34" charset="0"/>
              </a:rPr>
              <a:t>and click on </a:t>
            </a:r>
            <a:r>
              <a:rPr lang="en-US" sz="1800" dirty="0" smtClean="0">
                <a:solidFill>
                  <a:srgbClr val="FFFF00"/>
                </a:solidFill>
                <a:latin typeface="Trebuchet MS" pitchFamily="34" charset="0"/>
              </a:rPr>
              <a:t>HELP DESK.</a:t>
            </a:r>
          </a:p>
          <a:p>
            <a:pPr defTabSz="4389219"/>
            <a:endParaRPr lang="en-US" sz="1800" dirty="0" smtClean="0">
              <a:latin typeface="Trebuchet MS" pitchFamily="34" charset="0"/>
            </a:endParaRPr>
          </a:p>
          <a:p>
            <a:pPr defTabSz="4389219"/>
            <a:r>
              <a:rPr lang="en-US" sz="1800" dirty="0" smtClean="0">
                <a:latin typeface="Trebuchet MS" pitchFamily="34" charset="0"/>
              </a:rPr>
              <a:t>When</a:t>
            </a:r>
            <a:r>
              <a:rPr lang="en-US" sz="1800" baseline="0" dirty="0" smtClean="0">
                <a:latin typeface="Trebuchet MS" pitchFamily="34" charset="0"/>
              </a:rPr>
              <a:t> you are ready to</a:t>
            </a:r>
            <a:r>
              <a:rPr lang="en-US" sz="1800" dirty="0" smtClean="0">
                <a:latin typeface="Trebuchet MS" pitchFamily="34" charset="0"/>
              </a:rPr>
              <a:t> </a:t>
            </a:r>
            <a:r>
              <a:rPr lang="en-US" sz="1800" baseline="0" dirty="0" smtClean="0">
                <a:latin typeface="Trebuchet MS" pitchFamily="34" charset="0"/>
              </a:rPr>
              <a:t> print your poster</a:t>
            </a:r>
            <a:r>
              <a:rPr lang="en-US" sz="1800" dirty="0" smtClean="0">
                <a:latin typeface="Trebuchet MS" pitchFamily="34" charset="0"/>
              </a:rPr>
              <a:t>,</a:t>
            </a:r>
            <a:r>
              <a:rPr lang="en-US" sz="1800" baseline="0" dirty="0" smtClean="0">
                <a:latin typeface="Trebuchet MS" pitchFamily="34" charset="0"/>
              </a:rPr>
              <a:t> go online to</a:t>
            </a:r>
            <a:r>
              <a:rPr lang="en-US" sz="2000" baseline="0" dirty="0" smtClean="0">
                <a:latin typeface="Trebuchet MS" pitchFamily="34" charset="0"/>
              </a:rPr>
              <a:t> </a:t>
            </a:r>
            <a:r>
              <a:rPr lang="en-US" sz="2400" b="1" dirty="0" smtClean="0">
                <a:solidFill>
                  <a:srgbClr val="FFFF00"/>
                </a:solidFill>
                <a:latin typeface="Trebuchet MS" pitchFamily="34" charset="0"/>
              </a:rPr>
              <a:t>PosterPresentations.com</a:t>
            </a:r>
            <a:r>
              <a:rPr lang="en-US" sz="2400" b="1" dirty="0" smtClean="0">
                <a:solidFill>
                  <a:schemeClr val="bg1"/>
                </a:solidFill>
                <a:latin typeface="Trebuchet MS" pitchFamily="34" charset="0"/>
              </a:rPr>
              <a:t>.</a:t>
            </a:r>
            <a:r>
              <a:rPr lang="en-US" sz="1800" dirty="0" smtClean="0">
                <a:latin typeface="Trebuchet MS" pitchFamily="34" charset="0"/>
              </a:rPr>
              <a:t/>
            </a:r>
            <a:br>
              <a:rPr lang="en-US" sz="1800" dirty="0" smtClean="0">
                <a:latin typeface="Trebuchet MS" pitchFamily="34" charset="0"/>
              </a:rPr>
            </a:br>
            <a:endParaRPr lang="en-US" sz="1800" dirty="0" smtClean="0">
              <a:latin typeface="Trebuchet MS" pitchFamily="34" charset="0"/>
            </a:endParaRPr>
          </a:p>
          <a:p>
            <a:pPr algn="l" defTabSz="3765639"/>
            <a:r>
              <a:rPr lang="en-US" sz="1800" b="1" dirty="0" smtClean="0">
                <a:solidFill>
                  <a:schemeClr val="bg1"/>
                </a:solidFill>
                <a:latin typeface="Trebuchet MS" pitchFamily="34" charset="0"/>
              </a:rPr>
              <a:t>Need</a:t>
            </a:r>
            <a:r>
              <a:rPr lang="en-US" sz="1800" b="1" baseline="0" dirty="0" smtClean="0">
                <a:solidFill>
                  <a:schemeClr val="bg1"/>
                </a:solidFill>
                <a:latin typeface="Trebuchet MS" pitchFamily="34" charset="0"/>
              </a:rPr>
              <a:t> Assistance?  </a:t>
            </a:r>
            <a:r>
              <a:rPr lang="en-US" sz="2400" b="1" baseline="0" dirty="0" smtClean="0">
                <a:solidFill>
                  <a:srgbClr val="FFFF00"/>
                </a:solidFill>
                <a:latin typeface="Trebuchet MS" pitchFamily="34" charset="0"/>
              </a:rPr>
              <a:t>Call  us at </a:t>
            </a:r>
            <a:r>
              <a:rPr lang="en-US" sz="2400" b="1" dirty="0" smtClean="0">
                <a:solidFill>
                  <a:srgbClr val="FFFF00"/>
                </a:solidFill>
                <a:latin typeface="Trebuchet MS" pitchFamily="34" charset="0"/>
              </a:rPr>
              <a:t>1.866.649.3004</a:t>
            </a:r>
          </a:p>
          <a:p>
            <a:pPr defTabSz="2508125"/>
            <a:r>
              <a:rPr lang="en-US" sz="1800" dirty="0" smtClean="0">
                <a:latin typeface="Trebuchet MS" pitchFamily="34" charset="0"/>
              </a:rPr>
              <a:t> </a:t>
            </a:r>
            <a:endParaRPr lang="en-US" sz="23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latin typeface="Trebuchet MS" pitchFamily="34" charset="0"/>
              </a:rPr>
              <a:t>To</a:t>
            </a:r>
            <a:r>
              <a:rPr lang="en-US" sz="1800" baseline="0" dirty="0" smtClean="0">
                <a:latin typeface="Trebuchet MS" pitchFamily="34" charset="0"/>
              </a:rPr>
              <a:t> add text, c</a:t>
            </a:r>
            <a:r>
              <a:rPr lang="en-US" sz="1800" dirty="0" smtClean="0">
                <a:latin typeface="Trebuchet MS" pitchFamily="34" charset="0"/>
              </a:rPr>
              <a:t>lick inside</a:t>
            </a:r>
            <a:r>
              <a:rPr lang="en-US" sz="1800" baseline="0" dirty="0" smtClean="0">
                <a:latin typeface="Trebuchet MS" pitchFamily="34" charset="0"/>
              </a:rPr>
              <a:t> a placeholder on the poster and type or paste your text.  To move a placeholder, click it </a:t>
            </a:r>
            <a:r>
              <a:rPr lang="en-US" sz="1800" u="sng" baseline="0" dirty="0" smtClean="0">
                <a:latin typeface="Trebuchet MS" pitchFamily="34" charset="0"/>
              </a:rPr>
              <a:t>once</a:t>
            </a:r>
            <a:r>
              <a:rPr lang="en-US" sz="1800" baseline="0" dirty="0" smtClean="0">
                <a:latin typeface="Trebuchet MS" pitchFamily="34" charset="0"/>
              </a:rPr>
              <a:t> (to select it).  Place your cursor on its frame, and your cursor will change to this symbol       .  Click </a:t>
            </a:r>
            <a:r>
              <a:rPr lang="en-US" sz="1800" u="sng" baseline="0" dirty="0" smtClean="0">
                <a:latin typeface="Trebuchet MS" pitchFamily="34" charset="0"/>
              </a:rPr>
              <a:t>once</a:t>
            </a:r>
            <a:r>
              <a:rPr lang="en-US" sz="1800" baseline="0" dirty="0" smtClean="0">
                <a:latin typeface="Trebuchet MS" pitchFamily="34" charset="0"/>
              </a:rPr>
              <a:t> and drag it to a new location where you can resize it. </a:t>
            </a:r>
          </a:p>
          <a:p>
            <a:pPr defTabSz="3765639"/>
            <a:endParaRPr lang="en-US" sz="1800" dirty="0" smtClean="0">
              <a:latin typeface="Trebuchet MS" pitchFamily="34" charset="0"/>
            </a:endParaRPr>
          </a:p>
          <a:p>
            <a:pPr defTabSz="3765639"/>
            <a:r>
              <a:rPr lang="en-US" sz="1800" b="1" dirty="0" smtClean="0">
                <a:solidFill>
                  <a:srgbClr val="FFFF00"/>
                </a:solidFill>
                <a:latin typeface="Trebuchet MS" pitchFamily="34" charset="0"/>
              </a:rPr>
              <a:t>Section Header placeholder</a:t>
            </a:r>
          </a:p>
          <a:p>
            <a:pPr defTabSz="3765639"/>
            <a:r>
              <a:rPr lang="en-US" sz="1800" baseline="0" dirty="0" smtClean="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smtClean="0">
              <a:latin typeface="Trebuchet MS" pitchFamily="34" charset="0"/>
            </a:endParaRPr>
          </a:p>
          <a:p>
            <a:pPr defTabSz="4389219"/>
            <a:endParaRPr lang="en-US" sz="1800" dirty="0" smtClean="0">
              <a:latin typeface="Trebuchet MS" pitchFamily="34" charset="0"/>
            </a:endParaRPr>
          </a:p>
          <a:p>
            <a:pPr defTabSz="4389219"/>
            <a:endParaRPr lang="en-US" sz="1800" b="1" dirty="0" smtClean="0">
              <a:solidFill>
                <a:srgbClr val="FFFF00"/>
              </a:solidFill>
              <a:latin typeface="Trebuchet MS" pitchFamily="34" charset="0"/>
            </a:endParaRPr>
          </a:p>
          <a:p>
            <a:pPr defTabSz="4389219"/>
            <a:r>
              <a:rPr lang="en-US" sz="1800" b="1" dirty="0" smtClean="0">
                <a:solidFill>
                  <a:srgbClr val="FFFF00"/>
                </a:solidFill>
                <a:latin typeface="Trebuchet MS" pitchFamily="34" charset="0"/>
              </a:rPr>
              <a:t>Text placeholder</a:t>
            </a:r>
          </a:p>
          <a:p>
            <a:pPr defTabSz="4389219"/>
            <a:r>
              <a:rPr lang="en-US" sz="1800" baseline="0" dirty="0" smtClean="0">
                <a:latin typeface="Trebuchet MS" pitchFamily="34" charset="0"/>
              </a:rPr>
              <a:t>Move this preformatted text placeholder to the poster to add a new body of text.</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1" baseline="0" dirty="0" smtClean="0">
              <a:solidFill>
                <a:srgbClr val="FFFF00"/>
              </a:solidFill>
              <a:latin typeface="Trebuchet MS" pitchFamily="34" charset="0"/>
            </a:endParaRPr>
          </a:p>
          <a:p>
            <a:pPr defTabSz="4389219"/>
            <a:r>
              <a:rPr lang="en-US" sz="1800" b="1" baseline="0" dirty="0" smtClean="0">
                <a:solidFill>
                  <a:srgbClr val="FFFF00"/>
                </a:solidFill>
                <a:latin typeface="Trebuchet MS" pitchFamily="34" charset="0"/>
              </a:rPr>
              <a:t>Picture placeholder</a:t>
            </a:r>
          </a:p>
          <a:p>
            <a:pPr defTabSz="4389219"/>
            <a:r>
              <a:rPr lang="en-US" sz="1800" baseline="0" dirty="0" smtClean="0">
                <a:latin typeface="Trebuchet MS" pitchFamily="34" charset="0"/>
              </a:rPr>
              <a:t>Move this graphic placeholder onto your poster, size it first, and then click it to add a picture to the poster.</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dirty="0" smtClean="0">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b="1" dirty="0" smtClean="0">
              <a:solidFill>
                <a:srgbClr val="FFFF00"/>
              </a:solidFill>
              <a:latin typeface="Trebuchet MS" pitchFamily="34" charset="0"/>
            </a:endParaRPr>
          </a:p>
          <a:p>
            <a:pPr algn="ctr"/>
            <a:endParaRPr lang="en-US" sz="1800" b="1" dirty="0">
              <a:latin typeface="Trebuchet MS" pitchFamily="34" charset="0"/>
            </a:endParaRPr>
          </a:p>
        </p:txBody>
      </p:sp>
      <p:sp>
        <p:nvSpPr>
          <p:cNvPr id="25" name="Rectangle 24"/>
          <p:cNvSpPr/>
          <p:nvPr/>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26" name="Picture 2"/>
          <p:cNvPicPr>
            <a:picLocks noChangeAspect="1" noChangeArrowheads="1"/>
          </p:cNvPicPr>
          <p:nvPr/>
        </p:nvPicPr>
        <p:blipFill>
          <a:blip r:embed="rId3"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grpSp>
        <p:nvGrpSpPr>
          <p:cNvPr id="29" name="Group 28"/>
          <p:cNvGrpSpPr/>
          <p:nvPr/>
        </p:nvGrpSpPr>
        <p:grpSpPr>
          <a:xfrm>
            <a:off x="-6223790" y="15575235"/>
            <a:ext cx="5771525" cy="644181"/>
            <a:chOff x="44242388" y="28054064"/>
            <a:chExt cx="9771400" cy="1090621"/>
          </a:xfrm>
        </p:grpSpPr>
        <p:sp>
          <p:nvSpPr>
            <p:cNvPr id="31" name="Rounded Rectangle 30"/>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2" name="Picture 31" descr="http://t2.gstatic.com/images?q=tbn:ANd9GcR4APHC6TT9w54M2zn_pvCiBxUNcspYPoVxirLRphBoJabfSvu7zw">
              <a:hlinkClick r:id="rId4"/>
            </p:cNvPr>
            <p:cNvPicPr>
              <a:picLocks noChangeAspect="1" noChangeArrowheads="1"/>
            </p:cNvPicPr>
            <p:nvPr userDrawn="1"/>
          </p:nvPicPr>
          <p:blipFill>
            <a:blip r:embed="rId5"/>
            <a:srcRect/>
            <a:stretch>
              <a:fillRect/>
            </a:stretch>
          </p:blipFill>
          <p:spPr bwMode="auto">
            <a:xfrm>
              <a:off x="44341112" y="28126638"/>
              <a:ext cx="914400" cy="914400"/>
            </a:xfrm>
            <a:prstGeom prst="rect">
              <a:avLst/>
            </a:prstGeom>
            <a:noFill/>
          </p:spPr>
        </p:pic>
        <p:sp>
          <p:nvSpPr>
            <p:cNvPr id="33"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4" name="Straight Connector 43"/>
          <p:cNvCxnSpPr/>
          <p:nvPr/>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
        <p:nvSpPr>
          <p:cNvPr id="46" name="Rectangle 45"/>
          <p:cNvSpPr/>
          <p:nvPr/>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smtClean="0">
                <a:solidFill>
                  <a:schemeClr val="bg1"/>
                </a:solidFill>
                <a:latin typeface="Trebuchet MS" pitchFamily="34" charset="0"/>
              </a:rPr>
              <a:t>QUICK</a:t>
            </a:r>
            <a:r>
              <a:rPr lang="en-US" sz="2400" b="1" baseline="0" dirty="0" smtClean="0">
                <a:solidFill>
                  <a:schemeClr val="bg1"/>
                </a:solidFill>
                <a:latin typeface="Trebuchet MS" pitchFamily="34" charset="0"/>
              </a:rPr>
              <a:t> TIPS</a:t>
            </a:r>
            <a:endParaRPr lang="en-US" sz="2400" b="1" dirty="0" smtClean="0">
              <a:solidFill>
                <a:schemeClr val="bg1"/>
              </a:solidFill>
              <a:latin typeface="Trebuchet MS" pitchFamily="34" charset="0"/>
            </a:endParaRPr>
          </a:p>
          <a:p>
            <a:pPr algn="ctr">
              <a:lnSpc>
                <a:spcPts val="2400"/>
              </a:lnSpc>
            </a:pPr>
            <a:r>
              <a:rPr lang="en-US" sz="2400" b="1" dirty="0" smtClean="0">
                <a:solidFill>
                  <a:srgbClr val="FFFF00"/>
                </a:solidFill>
                <a:latin typeface="Trebuchet MS" pitchFamily="34" charset="0"/>
              </a:rPr>
              <a:t>(--THIS SECTION DOES NOT PRINT--)</a:t>
            </a:r>
          </a:p>
          <a:p>
            <a:pPr defTabSz="3134780">
              <a:lnSpc>
                <a:spcPts val="2100"/>
              </a:lnSpc>
            </a:pPr>
            <a:endParaRPr lang="en-US" sz="1800" dirty="0" smtClean="0">
              <a:latin typeface="Trebuchet MS" pitchFamily="34" charset="0"/>
            </a:endParaRPr>
          </a:p>
          <a:p>
            <a:pPr defTabSz="3134780">
              <a:lnSpc>
                <a:spcPts val="2100"/>
              </a:lnSpc>
            </a:pPr>
            <a:r>
              <a:rPr lang="en-US" sz="1800" dirty="0" smtClean="0">
                <a:latin typeface="Trebuchet MS" pitchFamily="34" charset="0"/>
              </a:rPr>
              <a:t>This PowerPoint</a:t>
            </a:r>
            <a:r>
              <a:rPr lang="en-US" sz="1800" baseline="0" dirty="0" smtClean="0">
                <a:latin typeface="Trebuchet MS" pitchFamily="34" charset="0"/>
              </a:rPr>
              <a:t> template requires basic PowerPoint (version 2007 or newer) skills. Below is a list of commonly asked questions specific to this template. </a:t>
            </a:r>
            <a:br>
              <a:rPr lang="en-US" sz="1800" baseline="0" dirty="0" smtClean="0">
                <a:latin typeface="Trebuchet MS" pitchFamily="34" charset="0"/>
              </a:rPr>
            </a:br>
            <a:r>
              <a:rPr lang="en-US" sz="1800" baseline="0" dirty="0" smtClean="0">
                <a:latin typeface="Trebuchet MS" pitchFamily="34" charset="0"/>
              </a:rPr>
              <a:t>If you are using an older version of PowerPoint some template features may not work properly.</a:t>
            </a:r>
            <a:endParaRPr lang="en-US" sz="2400" b="1" dirty="0" smtClean="0">
              <a:solidFill>
                <a:srgbClr val="FFFF00"/>
              </a:solidFill>
              <a:latin typeface="Trebuchet MS" pitchFamily="34" charset="0"/>
            </a:endParaRPr>
          </a:p>
          <a:p>
            <a:pPr defTabSz="3134780">
              <a:lnSpc>
                <a:spcPts val="2100"/>
              </a:lnSpc>
            </a:pPr>
            <a:endParaRPr lang="en-US" sz="2400" b="1" dirty="0" smtClean="0">
              <a:solidFill>
                <a:srgbClr val="FFFF00"/>
              </a:solidFill>
              <a:latin typeface="Trebuchet MS" pitchFamily="34" charset="0"/>
            </a:endParaRPr>
          </a:p>
          <a:p>
            <a:pPr algn="ctr">
              <a:lnSpc>
                <a:spcPts val="2100"/>
              </a:lnSpc>
            </a:pPr>
            <a:r>
              <a:rPr lang="en-US" sz="2400" b="1" baseline="0" smtClean="0">
                <a:solidFill>
                  <a:schemeClr val="bg1"/>
                </a:solidFill>
                <a:latin typeface="Trebuchet MS" pitchFamily="34" charset="0"/>
              </a:rPr>
              <a:t>Template </a:t>
            </a:r>
            <a:r>
              <a:rPr lang="en-US" sz="2400" b="1" baseline="0" dirty="0" smtClean="0">
                <a:solidFill>
                  <a:schemeClr val="bg1"/>
                </a:solidFill>
                <a:latin typeface="Trebuchet MS" pitchFamily="34" charset="0"/>
              </a:rPr>
              <a:t>FAQs</a:t>
            </a:r>
            <a:endParaRPr lang="en-US" sz="1800" baseline="0" dirty="0" smtClean="0">
              <a:latin typeface="Trebuchet MS" pitchFamily="34" charset="0"/>
            </a:endParaRPr>
          </a:p>
          <a:p>
            <a:pPr algn="ctr"/>
            <a:endParaRPr lang="en-US" sz="1800" b="1" dirty="0" smtClean="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Trebuchet MS" pitchFamily="34" charset="0"/>
              </a:rPr>
              <a:t>Verifying the quality of your graphics</a:t>
            </a:r>
          </a:p>
          <a:p>
            <a:pPr defTabSz="2689420"/>
            <a:r>
              <a:rPr lang="en-US" sz="1800" dirty="0" smtClean="0">
                <a:latin typeface="Trebuchet MS" pitchFamily="34" charset="0"/>
              </a:rPr>
              <a:t>Go to the </a:t>
            </a:r>
            <a:r>
              <a:rPr lang="en-US" sz="18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smtClean="0">
                <a:latin typeface="Trebuchet MS" pitchFamily="34" charset="0"/>
              </a:rPr>
            </a:br>
            <a:endParaRPr lang="en-US" sz="1800" baseline="0" dirty="0" smtClean="0">
              <a:latin typeface="Trebuchet MS" pitchFamily="34" charset="0"/>
            </a:endParaRPr>
          </a:p>
          <a:p>
            <a:pPr defTabSz="2689420"/>
            <a:endParaRPr lang="en-US" sz="1800" b="1" baseline="0" dirty="0" smtClean="0">
              <a:solidFill>
                <a:srgbClr val="FFFF00"/>
              </a:solidFill>
              <a:latin typeface="Trebuchet MS" pitchFamily="34" charset="0"/>
            </a:endParaRPr>
          </a:p>
          <a:p>
            <a:pPr defTabSz="2689420"/>
            <a:r>
              <a:rPr lang="en-US" sz="1800" b="1" baseline="0" dirty="0" smtClean="0">
                <a:solidFill>
                  <a:srgbClr val="FFFF00"/>
                </a:solidFill>
                <a:latin typeface="Trebuchet MS" pitchFamily="34" charset="0"/>
              </a:rPr>
              <a:t>Modifying the layout</a:t>
            </a:r>
          </a:p>
          <a:p>
            <a:pPr defTabSz="2689420"/>
            <a:r>
              <a:rPr lang="en-US" sz="1800" dirty="0" smtClean="0">
                <a:latin typeface="Trebuchet MS" pitchFamily="34" charset="0"/>
              </a:rPr>
              <a:t>This template has four </a:t>
            </a:r>
            <a:r>
              <a:rPr lang="en-US" sz="1800" baseline="0" dirty="0" smtClean="0">
                <a:latin typeface="Trebuchet MS" pitchFamily="34" charset="0"/>
              </a:rPr>
              <a:t>different </a:t>
            </a:r>
          </a:p>
          <a:p>
            <a:pPr defTabSz="2689420"/>
            <a:r>
              <a:rPr lang="en-US" sz="1800" baseline="0" dirty="0" smtClean="0">
                <a:latin typeface="Trebuchet MS" pitchFamily="34" charset="0"/>
              </a:rPr>
              <a:t>column layouts.   </a:t>
            </a:r>
            <a:r>
              <a:rPr lang="en-US" sz="1800" u="sng" baseline="0" dirty="0" smtClean="0">
                <a:latin typeface="Trebuchet MS" pitchFamily="34" charset="0"/>
              </a:rPr>
              <a:t>Right-click</a:t>
            </a:r>
            <a:r>
              <a:rPr lang="en-US" sz="1800" baseline="0" dirty="0" smtClean="0">
                <a:latin typeface="Trebuchet MS" pitchFamily="34" charset="0"/>
              </a:rPr>
              <a:t> </a:t>
            </a:r>
          </a:p>
          <a:p>
            <a:pPr defTabSz="2689420"/>
            <a:r>
              <a:rPr lang="en-US" sz="1800" baseline="0" dirty="0" smtClean="0">
                <a:latin typeface="Trebuchet MS" pitchFamily="34" charset="0"/>
              </a:rPr>
              <a:t>your mouse on the background </a:t>
            </a:r>
          </a:p>
          <a:p>
            <a:pPr defTabSz="2689420"/>
            <a:r>
              <a:rPr lang="en-US" sz="1800" baseline="0" dirty="0" smtClean="0">
                <a:latin typeface="Trebuchet MS" pitchFamily="34" charset="0"/>
              </a:rPr>
              <a:t>and click on LAYOUT to see the</a:t>
            </a:r>
          </a:p>
          <a:p>
            <a:pPr defTabSz="2689420"/>
            <a:r>
              <a:rPr lang="en-US" sz="1800" baseline="0" dirty="0" smtClean="0">
                <a:latin typeface="Trebuchet MS" pitchFamily="34" charset="0"/>
              </a:rPr>
              <a:t> layout options.  The columns in </a:t>
            </a:r>
          </a:p>
          <a:p>
            <a:pPr defTabSz="2689420"/>
            <a:r>
              <a:rPr lang="en-US" sz="1800" baseline="0" dirty="0" smtClean="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Importing text and graphics from external sources</a:t>
            </a:r>
          </a:p>
          <a:p>
            <a:pPr defTabSz="2689420"/>
            <a:r>
              <a:rPr lang="en-US" sz="1800" b="1" u="sng" baseline="0" dirty="0" smtClean="0">
                <a:latin typeface="Trebuchet MS" pitchFamily="34" charset="0"/>
              </a:rPr>
              <a:t>TEXT: </a:t>
            </a:r>
            <a:r>
              <a:rPr lang="en-US" sz="1800" baseline="0" dirty="0" smtClean="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PHOTOS: </a:t>
            </a:r>
            <a:r>
              <a:rPr lang="en-US" sz="1800" baseline="0" dirty="0" smtClean="0">
                <a:latin typeface="Trebuchet MS" pitchFamily="34" charset="0"/>
              </a:rPr>
              <a:t>Drag in a picture placeholder, size it </a:t>
            </a:r>
            <a:r>
              <a:rPr lang="en-US" sz="1800" u="sng" baseline="0" dirty="0" smtClean="0">
                <a:latin typeface="Trebuchet MS" pitchFamily="34" charset="0"/>
              </a:rPr>
              <a:t>first</a:t>
            </a:r>
            <a:r>
              <a:rPr lang="en-US" sz="1800" baseline="0" dirty="0" smtClean="0">
                <a:latin typeface="Trebuchet MS" pitchFamily="34" charset="0"/>
              </a:rPr>
              <a:t>, click in it and insert a photo from the menu.</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TABLES: </a:t>
            </a:r>
            <a:r>
              <a:rPr lang="en-US" sz="1800" baseline="0" dirty="0" smtClean="0">
                <a:latin typeface="Trebuchet MS" pitchFamily="34" charset="0"/>
              </a:rPr>
              <a:t>You can copy and paste a table from an external document onto this poster template. To adjust the way the text fits within the cells of a table that has been pasted, </a:t>
            </a:r>
            <a:r>
              <a:rPr lang="en-US" sz="1800" u="sng" baseline="0" dirty="0" smtClean="0">
                <a:latin typeface="Trebuchet MS" pitchFamily="34" charset="0"/>
              </a:rPr>
              <a:t>right-click</a:t>
            </a:r>
            <a:r>
              <a:rPr lang="en-US" sz="1800" baseline="0" dirty="0" smtClean="0">
                <a:latin typeface="Trebuchet MS" pitchFamily="34" charset="0"/>
              </a:rPr>
              <a:t> on the table, click FORMAT SHAPE  then click on TEXT BOX and change the INTERNAL MARGIN values to 0.25.</a:t>
            </a:r>
          </a:p>
          <a:p>
            <a:pPr defTabSz="2689420"/>
            <a:endParaRPr lang="en-US" sz="1800" baseline="0" dirty="0" smtClean="0">
              <a:latin typeface="Trebuchet MS" pitchFamily="34" charset="0"/>
            </a:endParaRPr>
          </a:p>
          <a:p>
            <a:pPr defTabSz="2689420"/>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Modifying the color scheme</a:t>
            </a:r>
          </a:p>
          <a:p>
            <a:pPr defTabSz="2689420"/>
            <a:r>
              <a:rPr lang="en-US" sz="1800" baseline="0" dirty="0" smtClean="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2508125">
              <a:lnSpc>
                <a:spcPts val="2100"/>
              </a:lnSpc>
            </a:pPr>
            <a:endParaRPr lang="en-US" sz="1200" baseline="0" dirty="0" smtClean="0">
              <a:latin typeface="Trebuchet MS" pitchFamily="34" charset="0"/>
            </a:endParaRPr>
          </a:p>
          <a:p>
            <a:pPr defTabSz="2508125">
              <a:lnSpc>
                <a:spcPts val="2100"/>
              </a:lnSpc>
            </a:pPr>
            <a:endParaRPr lang="en-US" sz="1200" dirty="0" smtClean="0">
              <a:latin typeface="Trebuchet MS" pitchFamily="34" charset="0"/>
            </a:endParaRPr>
          </a:p>
          <a:p>
            <a:pPr algn="ctr">
              <a:lnSpc>
                <a:spcPts val="2100"/>
              </a:lnSpc>
            </a:pPr>
            <a:endParaRPr lang="en-US" sz="1200" b="1" dirty="0" smtClean="0">
              <a:solidFill>
                <a:schemeClr val="bg1"/>
              </a:solidFill>
              <a:latin typeface="Trebuchet MS" pitchFamily="34" charset="0"/>
            </a:endParaRPr>
          </a:p>
          <a:p>
            <a:pPr defTabSz="2508125">
              <a:lnSpc>
                <a:spcPts val="2100"/>
              </a:lnSpc>
            </a:pPr>
            <a:endParaRPr lang="en-US" sz="1200" b="1" dirty="0" smtClean="0">
              <a:solidFill>
                <a:srgbClr val="FFFF00"/>
              </a:solidFill>
              <a:latin typeface="Trebuchet MS" pitchFamily="34" charset="0"/>
            </a:endParaRPr>
          </a:p>
          <a:p>
            <a:pPr algn="ctr">
              <a:lnSpc>
                <a:spcPts val="2100"/>
              </a:lnSpc>
            </a:pPr>
            <a:endParaRPr lang="en-US" sz="1800" b="1" dirty="0">
              <a:latin typeface="Trebuchet MS" pitchFamily="34" charset="0"/>
            </a:endParaRPr>
          </a:p>
        </p:txBody>
      </p:sp>
      <p:pic>
        <p:nvPicPr>
          <p:cNvPr id="47" name="Picture 2"/>
          <p:cNvPicPr>
            <a:picLocks noChangeAspect="1" noChangeArrowheads="1"/>
          </p:cNvPicPr>
          <p:nvPr/>
        </p:nvPicPr>
        <p:blipFill>
          <a:blip r:embed="rId6" cstate="print"/>
          <a:srcRect/>
          <a:stretch>
            <a:fillRect/>
          </a:stretch>
        </p:blipFill>
        <p:spPr bwMode="auto">
          <a:xfrm>
            <a:off x="31307318" y="6276070"/>
            <a:ext cx="2438880" cy="1258463"/>
          </a:xfrm>
          <a:prstGeom prst="rect">
            <a:avLst/>
          </a:prstGeom>
          <a:noFill/>
          <a:ln w="9525">
            <a:noFill/>
            <a:miter lim="800000"/>
            <a:headEnd/>
            <a:tailEnd/>
          </a:ln>
          <a:effectLst/>
        </p:spPr>
      </p:pic>
      <p:sp>
        <p:nvSpPr>
          <p:cNvPr id="48" name="TextBox 47"/>
          <p:cNvSpPr txBox="1"/>
          <p:nvPr/>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smtClean="0">
                <a:solidFill>
                  <a:schemeClr val="bg1"/>
                </a:solidFill>
              </a:rPr>
              <a:t>© 2013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a:t>
            </a:r>
            <a:br>
              <a:rPr lang="en-US" sz="1800" baseline="0" dirty="0" smtClean="0">
                <a:solidFill>
                  <a:schemeClr val="bg1"/>
                </a:solidFill>
              </a:rPr>
            </a:br>
            <a:r>
              <a:rPr lang="en-US" sz="1800" baseline="0" dirty="0" smtClean="0">
                <a:solidFill>
                  <a:schemeClr val="bg1"/>
                </a:solidFill>
              </a:rPr>
              <a:t>    Berkeley  CA  94710</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cxnSp>
        <p:nvCxnSpPr>
          <p:cNvPr id="49" name="Straight Connector 48"/>
          <p:cNvCxnSpPr/>
          <p:nvPr/>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Rectangle 36"/>
          <p:cNvSpPr>
            <a:spLocks noChangeArrowheads="1"/>
          </p:cNvSpPr>
          <p:nvPr/>
        </p:nvSpPr>
        <p:spPr bwMode="auto">
          <a:xfrm>
            <a:off x="0" y="0"/>
            <a:ext cx="27432000" cy="2400300"/>
          </a:xfrm>
          <a:prstGeom prst="rect">
            <a:avLst/>
          </a:prstGeom>
          <a:gradFill flip="none" rotWithShape="1">
            <a:gsLst>
              <a:gs pos="0">
                <a:schemeClr val="bg2">
                  <a:lumMod val="90000"/>
                </a:schemeClr>
              </a:gs>
              <a:gs pos="0">
                <a:srgbClr val="C99700"/>
              </a:gs>
              <a:gs pos="73000">
                <a:schemeClr val="bg1">
                  <a:lumMod val="0"/>
                  <a:lumOff val="100000"/>
                </a:schemeClr>
              </a:gs>
            </a:gsLst>
            <a:lin ang="5400000" scaled="1"/>
            <a:tileRect/>
          </a:gradFill>
          <a:ln w="9525">
            <a:solidFill>
              <a:srgbClr val="002855"/>
            </a:solidFill>
            <a:miter lim="800000"/>
            <a:headEnd/>
            <a:tailEnd/>
          </a:ln>
          <a:effectLst/>
        </p:spPr>
        <p:txBody>
          <a:bodyPr wrap="none" lIns="52249" tIns="26124" rIns="52249" bIns="26124" anchor="ctr"/>
          <a:lstStyle/>
          <a:p>
            <a:pPr lvl="0"/>
            <a:endParaRPr lang="en-US" dirty="0"/>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8641" y="612648"/>
            <a:ext cx="2761491" cy="1261874"/>
          </a:xfrm>
          <a:prstGeom prst="rect">
            <a:avLst/>
          </a:prstGeom>
        </p:spPr>
      </p:pic>
      <p:sp>
        <p:nvSpPr>
          <p:cNvPr id="27" name="Text Box 14"/>
          <p:cNvSpPr txBox="1">
            <a:spLocks noChangeArrowheads="1"/>
          </p:cNvSpPr>
          <p:nvPr userDrawn="1"/>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50000"/>
                  </a:schemeClr>
                </a:solidFill>
                <a:latin typeface="Arial" charset="0"/>
              </a:rPr>
              <a:t>RESEARCH POSTER PRESENTATION </a:t>
            </a:r>
            <a:r>
              <a:rPr lang="en-US" sz="300" b="1" dirty="0">
                <a:solidFill>
                  <a:schemeClr val="bg1">
                    <a:lumMod val="50000"/>
                  </a:schemeClr>
                </a:solidFill>
                <a:latin typeface="Arial" charset="0"/>
              </a:rPr>
              <a:t>DESIGN © </a:t>
            </a:r>
            <a:r>
              <a:rPr lang="en-US" sz="300" b="1" dirty="0" smtClean="0">
                <a:solidFill>
                  <a:schemeClr val="bg1">
                    <a:lumMod val="50000"/>
                  </a:schemeClr>
                </a:solidFill>
                <a:latin typeface="Arial" charset="0"/>
              </a:rPr>
              <a:t>2012</a:t>
            </a:r>
            <a:endParaRPr lang="en-US" sz="300" b="1" dirty="0">
              <a:solidFill>
                <a:schemeClr val="bg1">
                  <a:lumMod val="50000"/>
                </a:schemeClr>
              </a:solidFill>
              <a:latin typeface="Arial" charset="0"/>
            </a:endParaRPr>
          </a:p>
          <a:p>
            <a:pPr eaLnBrk="0" hangingPunct="0">
              <a:lnSpc>
                <a:spcPct val="65000"/>
              </a:lnSpc>
              <a:spcBef>
                <a:spcPct val="50000"/>
              </a:spcBef>
              <a:defRPr/>
            </a:pPr>
            <a:r>
              <a:rPr lang="en-US" sz="600" b="1" dirty="0">
                <a:solidFill>
                  <a:schemeClr val="bg1">
                    <a:lumMod val="50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iming>
    <p:tnLst>
      <p:par>
        <p:cTn xmlns:p14="http://schemas.microsoft.com/office/powerpoint/2010/mai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hart" Target="../charts/chart1.xm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76462" y="3410848"/>
            <a:ext cx="6274920" cy="5600640"/>
          </a:xfrm>
        </p:spPr>
        <p:txBody>
          <a:bodyPr/>
          <a:lstStyle/>
          <a:p>
            <a:r>
              <a:rPr lang="en-US" sz="2200" dirty="0" smtClean="0"/>
              <a:t>The rapidly increasing incidence of melanoma and the large number of non-melanoma skin cancers have made skin cancer a significant public health problem. Excessive exposure to ultraviolet radiation, history of sunburns, or living in areas with high levels of ambient UV radiation during childhood and adolescence has been associated with an increased risk of melanoma.</a:t>
            </a:r>
            <a:r>
              <a:rPr lang="en-US" sz="2200" baseline="30000" dirty="0" smtClean="0"/>
              <a:t>1</a:t>
            </a:r>
            <a:r>
              <a:rPr lang="en-US" sz="2200" dirty="0" smtClean="0"/>
              <a:t> Sunscreen is an important part of sun protection to prevent skin cancer but may not be recommended as often as guidelines suggest. Currently, little is known regarding parental perception of professional counseling and support from schools to reduce skin cancer risk among the pediatric population. </a:t>
            </a:r>
          </a:p>
          <a:p>
            <a:endParaRPr lang="en-US" dirty="0"/>
          </a:p>
        </p:txBody>
      </p:sp>
      <p:sp>
        <p:nvSpPr>
          <p:cNvPr id="3" name="Text Placeholder 2"/>
          <p:cNvSpPr>
            <a:spLocks noGrp="1"/>
          </p:cNvSpPr>
          <p:nvPr>
            <p:ph type="body" sz="quarter" idx="11"/>
          </p:nvPr>
        </p:nvSpPr>
        <p:spPr>
          <a:xfrm>
            <a:off x="576461" y="2902501"/>
            <a:ext cx="6280547" cy="474850"/>
          </a:xfrm>
        </p:spPr>
        <p:txBody>
          <a:bodyPr/>
          <a:lstStyle/>
          <a:p>
            <a:r>
              <a:rPr lang="en-US" sz="2400" dirty="0" smtClean="0"/>
              <a:t>Introduction</a:t>
            </a:r>
            <a:endParaRPr lang="en-US" sz="2400" dirty="0"/>
          </a:p>
        </p:txBody>
      </p:sp>
      <p:sp>
        <p:nvSpPr>
          <p:cNvPr id="5" name="Text Placeholder 4"/>
          <p:cNvSpPr>
            <a:spLocks noGrp="1"/>
          </p:cNvSpPr>
          <p:nvPr>
            <p:ph type="body" sz="quarter" idx="20"/>
          </p:nvPr>
        </p:nvSpPr>
        <p:spPr>
          <a:xfrm>
            <a:off x="576461" y="8774063"/>
            <a:ext cx="6281539" cy="474850"/>
          </a:xfrm>
        </p:spPr>
        <p:txBody>
          <a:bodyPr/>
          <a:lstStyle/>
          <a:p>
            <a:r>
              <a:rPr lang="en-US" sz="2400" dirty="0" smtClean="0"/>
              <a:t>Research</a:t>
            </a:r>
            <a:r>
              <a:rPr lang="en-US" dirty="0" smtClean="0"/>
              <a:t> </a:t>
            </a:r>
            <a:r>
              <a:rPr lang="en-US" sz="2400" dirty="0" smtClean="0"/>
              <a:t>Question</a:t>
            </a:r>
            <a:endParaRPr lang="en-US" sz="2400" dirty="0"/>
          </a:p>
        </p:txBody>
      </p:sp>
      <p:sp>
        <p:nvSpPr>
          <p:cNvPr id="7" name="Text Placeholder 6"/>
          <p:cNvSpPr>
            <a:spLocks noGrp="1"/>
          </p:cNvSpPr>
          <p:nvPr>
            <p:ph type="body" sz="quarter" idx="22"/>
          </p:nvPr>
        </p:nvSpPr>
        <p:spPr>
          <a:xfrm>
            <a:off x="7241977" y="2902501"/>
            <a:ext cx="6280547" cy="474850"/>
          </a:xfrm>
        </p:spPr>
        <p:txBody>
          <a:bodyPr/>
          <a:lstStyle/>
          <a:p>
            <a:r>
              <a:rPr lang="en-US" sz="2400" dirty="0" smtClean="0"/>
              <a:t>Materials and Methods</a:t>
            </a:r>
            <a:endParaRPr lang="en-US" sz="2400" dirty="0"/>
          </a:p>
        </p:txBody>
      </p:sp>
      <p:sp>
        <p:nvSpPr>
          <p:cNvPr id="9" name="Text Placeholder 8"/>
          <p:cNvSpPr>
            <a:spLocks noGrp="1"/>
          </p:cNvSpPr>
          <p:nvPr>
            <p:ph type="body" sz="quarter" idx="24"/>
          </p:nvPr>
        </p:nvSpPr>
        <p:spPr>
          <a:xfrm>
            <a:off x="13906500" y="2902501"/>
            <a:ext cx="6286500" cy="474850"/>
          </a:xfrm>
        </p:spPr>
        <p:txBody>
          <a:bodyPr/>
          <a:lstStyle/>
          <a:p>
            <a:r>
              <a:rPr lang="en-US" sz="2400" dirty="0" smtClean="0"/>
              <a:t>Results</a:t>
            </a:r>
            <a:endParaRPr lang="en-US" sz="2400" dirty="0"/>
          </a:p>
        </p:txBody>
      </p:sp>
      <p:sp>
        <p:nvSpPr>
          <p:cNvPr id="10" name="Text Placeholder 9"/>
          <p:cNvSpPr>
            <a:spLocks noGrp="1"/>
          </p:cNvSpPr>
          <p:nvPr>
            <p:ph type="body" sz="quarter" idx="25"/>
          </p:nvPr>
        </p:nvSpPr>
        <p:spPr>
          <a:xfrm>
            <a:off x="20575984" y="2902501"/>
            <a:ext cx="6279386" cy="474850"/>
          </a:xfrm>
        </p:spPr>
        <p:txBody>
          <a:bodyPr/>
          <a:lstStyle/>
          <a:p>
            <a:r>
              <a:rPr lang="en-US" sz="2400" dirty="0" smtClean="0"/>
              <a:t>Conclusions</a:t>
            </a:r>
            <a:endParaRPr lang="en-US" sz="2400" dirty="0"/>
          </a:p>
        </p:txBody>
      </p:sp>
      <p:sp>
        <p:nvSpPr>
          <p:cNvPr id="11" name="Text Placeholder 10"/>
          <p:cNvSpPr>
            <a:spLocks noGrp="1"/>
          </p:cNvSpPr>
          <p:nvPr>
            <p:ph type="body" sz="quarter" idx="26"/>
          </p:nvPr>
        </p:nvSpPr>
        <p:spPr>
          <a:xfrm>
            <a:off x="20581114" y="13384275"/>
            <a:ext cx="6279386" cy="1384102"/>
          </a:xfrm>
        </p:spPr>
        <p:txBody>
          <a:bodyPr/>
          <a:lstStyle/>
          <a:p>
            <a:r>
              <a:rPr lang="en-US" dirty="0"/>
              <a:t>1. Green, A. C., Wallingford, S. C., &amp; McBride, P. (2011). Childhood exposure to ultraviolet radiation and harmful skin effects: Epidemiological evidence. Progress in Biophysics and Molecular Biology, 107(3), 349–355. http://</a:t>
            </a:r>
            <a:r>
              <a:rPr lang="en-US" dirty="0" err="1"/>
              <a:t>doi.org</a:t>
            </a:r>
            <a:r>
              <a:rPr lang="en-US" dirty="0"/>
              <a:t>/10.1016/j.pbiomolbio.201</a:t>
            </a:r>
          </a:p>
          <a:p>
            <a:endParaRPr lang="en-US" dirty="0"/>
          </a:p>
        </p:txBody>
      </p:sp>
      <p:sp>
        <p:nvSpPr>
          <p:cNvPr id="12" name="Text Placeholder 11"/>
          <p:cNvSpPr>
            <a:spLocks noGrp="1"/>
          </p:cNvSpPr>
          <p:nvPr>
            <p:ph type="body" sz="quarter" idx="27"/>
          </p:nvPr>
        </p:nvSpPr>
        <p:spPr>
          <a:xfrm>
            <a:off x="20564564" y="12897997"/>
            <a:ext cx="6287661" cy="474850"/>
          </a:xfrm>
        </p:spPr>
        <p:txBody>
          <a:bodyPr/>
          <a:lstStyle/>
          <a:p>
            <a:r>
              <a:rPr lang="en-US" sz="2400" dirty="0" smtClean="0"/>
              <a:t>References</a:t>
            </a:r>
            <a:endParaRPr lang="en-US" sz="2400" dirty="0"/>
          </a:p>
        </p:txBody>
      </p:sp>
      <p:sp>
        <p:nvSpPr>
          <p:cNvPr id="13" name="Text Placeholder 12"/>
          <p:cNvSpPr>
            <a:spLocks noGrp="1"/>
          </p:cNvSpPr>
          <p:nvPr>
            <p:ph type="body" sz="quarter" idx="29"/>
          </p:nvPr>
        </p:nvSpPr>
        <p:spPr>
          <a:xfrm>
            <a:off x="20572839" y="14563200"/>
            <a:ext cx="6279386" cy="474850"/>
          </a:xfrm>
        </p:spPr>
        <p:txBody>
          <a:bodyPr/>
          <a:lstStyle/>
          <a:p>
            <a:r>
              <a:rPr lang="en-US" sz="2400" dirty="0" smtClean="0"/>
              <a:t>Acknowledgements </a:t>
            </a:r>
            <a:endParaRPr lang="en-US" sz="2400" dirty="0"/>
          </a:p>
        </p:txBody>
      </p:sp>
      <p:sp>
        <p:nvSpPr>
          <p:cNvPr id="14" name="Text Placeholder 13"/>
          <p:cNvSpPr>
            <a:spLocks noGrp="1"/>
          </p:cNvSpPr>
          <p:nvPr>
            <p:ph type="body" sz="quarter" idx="96"/>
          </p:nvPr>
        </p:nvSpPr>
        <p:spPr>
          <a:xfrm>
            <a:off x="576462" y="9248913"/>
            <a:ext cx="6274920" cy="5269780"/>
          </a:xfrm>
        </p:spPr>
        <p:txBody>
          <a:bodyPr/>
          <a:lstStyle/>
          <a:p>
            <a:r>
              <a:rPr lang="en-US" sz="2200" dirty="0" smtClean="0"/>
              <a:t>Do medical professionals and schools provide adequate counseling and support to reduce skin cancer risk among the pediatric population? </a:t>
            </a:r>
          </a:p>
          <a:p>
            <a:pPr>
              <a:lnSpc>
                <a:spcPct val="70000"/>
              </a:lnSpc>
            </a:pPr>
            <a:endParaRPr lang="en-US" sz="900" dirty="0" smtClean="0"/>
          </a:p>
          <a:p>
            <a:r>
              <a:rPr lang="en-US" sz="2200" dirty="0"/>
              <a:t>Aim 1: Identify the percentage of patients that recall receiving counseling regarding proper sunscreen use from their primary care providers in a cohort of patients seen at the UC Davis dermatology clinic. </a:t>
            </a:r>
            <a:endParaRPr lang="en-US" sz="2200" dirty="0" smtClean="0"/>
          </a:p>
          <a:p>
            <a:pPr>
              <a:lnSpc>
                <a:spcPct val="50000"/>
              </a:lnSpc>
            </a:pPr>
            <a:endParaRPr lang="en-US" sz="900" dirty="0"/>
          </a:p>
          <a:p>
            <a:r>
              <a:rPr lang="en-US" sz="2200" dirty="0"/>
              <a:t>Aim 2: Identify if schools provide sun proactive measures such as shaded playgrounds, use of sun protective clothing or sunscreen, and promote sun safety practices.  </a:t>
            </a:r>
          </a:p>
          <a:p>
            <a:endParaRPr lang="en-US" sz="2200" dirty="0"/>
          </a:p>
        </p:txBody>
      </p:sp>
      <p:sp>
        <p:nvSpPr>
          <p:cNvPr id="15" name="Text Placeholder 14"/>
          <p:cNvSpPr>
            <a:spLocks noGrp="1"/>
          </p:cNvSpPr>
          <p:nvPr>
            <p:ph type="body" sz="quarter" idx="107"/>
          </p:nvPr>
        </p:nvSpPr>
        <p:spPr/>
        <p:txBody>
          <a:bodyPr/>
          <a:lstStyle/>
          <a:p>
            <a:endParaRPr lang="en-US"/>
          </a:p>
        </p:txBody>
      </p:sp>
      <p:sp>
        <p:nvSpPr>
          <p:cNvPr id="16" name="Text Placeholder 15"/>
          <p:cNvSpPr>
            <a:spLocks noGrp="1"/>
          </p:cNvSpPr>
          <p:nvPr>
            <p:ph type="body" sz="quarter" idx="116"/>
          </p:nvPr>
        </p:nvSpPr>
        <p:spPr/>
        <p:txBody>
          <a:bodyPr/>
          <a:lstStyle/>
          <a:p>
            <a:endParaRPr lang="en-US"/>
          </a:p>
        </p:txBody>
      </p:sp>
      <p:sp>
        <p:nvSpPr>
          <p:cNvPr id="17" name="Text Placeholder 16"/>
          <p:cNvSpPr>
            <a:spLocks noGrp="1"/>
          </p:cNvSpPr>
          <p:nvPr>
            <p:ph type="body" sz="quarter" idx="117"/>
          </p:nvPr>
        </p:nvSpPr>
        <p:spPr/>
        <p:txBody>
          <a:bodyPr/>
          <a:lstStyle/>
          <a:p>
            <a:endParaRPr lang="en-US"/>
          </a:p>
        </p:txBody>
      </p:sp>
      <p:sp>
        <p:nvSpPr>
          <p:cNvPr id="18" name="Text Placeholder 17"/>
          <p:cNvSpPr>
            <a:spLocks noGrp="1"/>
          </p:cNvSpPr>
          <p:nvPr>
            <p:ph type="body" sz="quarter" idx="118"/>
          </p:nvPr>
        </p:nvSpPr>
        <p:spPr/>
        <p:txBody>
          <a:bodyPr/>
          <a:lstStyle/>
          <a:p>
            <a:endParaRPr lang="en-US"/>
          </a:p>
        </p:txBody>
      </p:sp>
      <p:sp>
        <p:nvSpPr>
          <p:cNvPr id="19" name="Text Placeholder 18"/>
          <p:cNvSpPr>
            <a:spLocks noGrp="1"/>
          </p:cNvSpPr>
          <p:nvPr>
            <p:ph type="body" sz="quarter" idx="119"/>
          </p:nvPr>
        </p:nvSpPr>
        <p:spPr/>
        <p:txBody>
          <a:bodyPr/>
          <a:lstStyle/>
          <a:p>
            <a:endParaRPr lang="en-US"/>
          </a:p>
        </p:txBody>
      </p:sp>
      <p:sp>
        <p:nvSpPr>
          <p:cNvPr id="20" name="Text Placeholder 19"/>
          <p:cNvSpPr>
            <a:spLocks noGrp="1"/>
          </p:cNvSpPr>
          <p:nvPr>
            <p:ph type="body" sz="quarter" idx="120"/>
          </p:nvPr>
        </p:nvSpPr>
        <p:spPr/>
        <p:txBody>
          <a:bodyPr/>
          <a:lstStyle/>
          <a:p>
            <a:endParaRPr lang="en-US"/>
          </a:p>
        </p:txBody>
      </p:sp>
      <p:sp>
        <p:nvSpPr>
          <p:cNvPr id="21" name="Text Placeholder 20"/>
          <p:cNvSpPr>
            <a:spLocks noGrp="1"/>
          </p:cNvSpPr>
          <p:nvPr>
            <p:ph type="body" sz="quarter" idx="121"/>
          </p:nvPr>
        </p:nvSpPr>
        <p:spPr/>
        <p:txBody>
          <a:bodyPr/>
          <a:lstStyle/>
          <a:p>
            <a:endParaRPr lang="en-US"/>
          </a:p>
        </p:txBody>
      </p:sp>
      <p:sp>
        <p:nvSpPr>
          <p:cNvPr id="22" name="Text Placeholder 21"/>
          <p:cNvSpPr>
            <a:spLocks noGrp="1"/>
          </p:cNvSpPr>
          <p:nvPr>
            <p:ph type="body" sz="quarter" idx="122"/>
          </p:nvPr>
        </p:nvSpPr>
        <p:spPr/>
        <p:txBody>
          <a:bodyPr/>
          <a:lstStyle/>
          <a:p>
            <a:endParaRPr lang="en-US"/>
          </a:p>
        </p:txBody>
      </p:sp>
      <p:sp>
        <p:nvSpPr>
          <p:cNvPr id="23" name="Text Placeholder 22"/>
          <p:cNvSpPr>
            <a:spLocks noGrp="1"/>
          </p:cNvSpPr>
          <p:nvPr>
            <p:ph type="body" sz="quarter" idx="123"/>
          </p:nvPr>
        </p:nvSpPr>
        <p:spPr/>
        <p:txBody>
          <a:bodyPr/>
          <a:lstStyle/>
          <a:p>
            <a:endParaRPr lang="en-US"/>
          </a:p>
        </p:txBody>
      </p:sp>
      <p:sp>
        <p:nvSpPr>
          <p:cNvPr id="24" name="Text Placeholder 23"/>
          <p:cNvSpPr>
            <a:spLocks noGrp="1"/>
          </p:cNvSpPr>
          <p:nvPr>
            <p:ph type="body" sz="quarter" idx="124"/>
          </p:nvPr>
        </p:nvSpPr>
        <p:spPr/>
        <p:txBody>
          <a:bodyPr/>
          <a:lstStyle/>
          <a:p>
            <a:endParaRPr lang="en-US"/>
          </a:p>
        </p:txBody>
      </p:sp>
      <p:sp>
        <p:nvSpPr>
          <p:cNvPr id="25" name="Text Placeholder 24"/>
          <p:cNvSpPr>
            <a:spLocks noGrp="1"/>
          </p:cNvSpPr>
          <p:nvPr>
            <p:ph type="body" sz="quarter" idx="125"/>
          </p:nvPr>
        </p:nvSpPr>
        <p:spPr/>
        <p:txBody>
          <a:bodyPr/>
          <a:lstStyle/>
          <a:p>
            <a:endParaRPr lang="en-US"/>
          </a:p>
        </p:txBody>
      </p:sp>
      <p:graphicFrame>
        <p:nvGraphicFramePr>
          <p:cNvPr id="76" name="Picture Placeholder 75"/>
          <p:cNvGraphicFramePr>
            <a:graphicFrameLocks noGrp="1"/>
          </p:cNvGraphicFramePr>
          <p:nvPr>
            <p:ph type="pic" sz="quarter" idx="115"/>
            <p:extLst>
              <p:ext uri="{D42A27DB-BD31-4B8C-83A1-F6EECF244321}">
                <p14:modId xmlns:p14="http://schemas.microsoft.com/office/powerpoint/2010/main" val="190116756"/>
              </p:ext>
            </p:extLst>
          </p:nvPr>
        </p:nvGraphicFramePr>
        <p:xfrm>
          <a:off x="-4702175" y="13738225"/>
          <a:ext cx="2644775" cy="1695450"/>
        </p:xfrm>
        <a:graphic>
          <a:graphicData uri="http://schemas.openxmlformats.org/drawingml/2006/chart">
            <c:chart xmlns:c="http://schemas.openxmlformats.org/drawingml/2006/chart" xmlns:r="http://schemas.openxmlformats.org/officeDocument/2006/relationships" r:id="rId3"/>
          </a:graphicData>
        </a:graphic>
      </p:graphicFrame>
      <p:pic>
        <p:nvPicPr>
          <p:cNvPr id="77" name="Picture Placeholder 76"/>
          <p:cNvPicPr>
            <a:picLocks noGrp="1" noChangeAspect="1"/>
          </p:cNvPicPr>
          <p:nvPr>
            <p:ph type="pic" sz="quarter" idx="126"/>
          </p:nvPr>
        </p:nvPicPr>
        <p:blipFill>
          <a:blip r:embed="rId4"/>
          <a:srcRect l="44281" r="44281"/>
          <a:stretch>
            <a:fillRect/>
          </a:stretch>
        </p:blipFill>
        <p:spPr/>
      </p:pic>
      <p:pic>
        <p:nvPicPr>
          <p:cNvPr id="78" name="Picture Placeholder 77"/>
          <p:cNvPicPr>
            <a:picLocks noGrp="1" noChangeAspect="1"/>
          </p:cNvPicPr>
          <p:nvPr>
            <p:ph type="pic" sz="quarter" idx="127"/>
          </p:nvPr>
        </p:nvPicPr>
        <p:blipFill>
          <a:blip r:embed="rId4"/>
          <a:srcRect l="44281" r="44281"/>
          <a:stretch>
            <a:fillRect/>
          </a:stretch>
        </p:blipFill>
        <p:spPr/>
      </p:pic>
      <p:pic>
        <p:nvPicPr>
          <p:cNvPr id="79" name="Picture Placeholder 78" descr="Screen Shot 2018-02-12 at 3.56.38 PM.png"/>
          <p:cNvPicPr>
            <a:picLocks noGrp="1" noChangeAspect="1"/>
          </p:cNvPicPr>
          <p:nvPr>
            <p:ph type="pic" sz="quarter" idx="128"/>
          </p:nvPr>
        </p:nvPicPr>
        <p:blipFill>
          <a:blip r:embed="rId5">
            <a:extLst>
              <a:ext uri="{28A0092B-C50C-407E-A947-70E740481C1C}">
                <a14:useLocalDpi xmlns:a14="http://schemas.microsoft.com/office/drawing/2010/main" val="0"/>
              </a:ext>
            </a:extLst>
          </a:blip>
          <a:srcRect l="27244" r="27244"/>
          <a:stretch>
            <a:fillRect/>
          </a:stretch>
        </p:blipFill>
        <p:spPr/>
      </p:pic>
      <p:sp>
        <p:nvSpPr>
          <p:cNvPr id="30" name="Picture Placeholder 29"/>
          <p:cNvSpPr>
            <a:spLocks noGrp="1"/>
          </p:cNvSpPr>
          <p:nvPr>
            <p:ph type="pic" sz="quarter" idx="129"/>
          </p:nvPr>
        </p:nvSpPr>
        <p:spPr/>
      </p:sp>
      <p:pic>
        <p:nvPicPr>
          <p:cNvPr id="97" name="Picture Placeholder 96" descr="Chart_Q15_180212.png"/>
          <p:cNvPicPr>
            <a:picLocks noGrp="1" noChangeAspect="1"/>
          </p:cNvPicPr>
          <p:nvPr>
            <p:ph type="pic" sz="quarter" idx="130"/>
          </p:nvPr>
        </p:nvPicPr>
        <p:blipFill rotWithShape="1">
          <a:blip r:embed="rId6">
            <a:extLst>
              <a:ext uri="{28A0092B-C50C-407E-A947-70E740481C1C}">
                <a14:useLocalDpi xmlns:a14="http://schemas.microsoft.com/office/drawing/2010/main" val="0"/>
              </a:ext>
            </a:extLst>
          </a:blip>
          <a:srcRect l="22814" t="28351" r="23952"/>
          <a:stretch/>
        </p:blipFill>
        <p:spPr>
          <a:xfrm>
            <a:off x="13906502" y="12956405"/>
            <a:ext cx="6286498" cy="3081993"/>
          </a:xfrm>
        </p:spPr>
      </p:pic>
      <p:pic>
        <p:nvPicPr>
          <p:cNvPr id="92" name="Picture Placeholder 91" descr="Chart_Q13_180212.png"/>
          <p:cNvPicPr>
            <a:picLocks noGrp="1" noChangeAspect="1"/>
          </p:cNvPicPr>
          <p:nvPr>
            <p:ph type="pic" sz="quarter" idx="131"/>
          </p:nvPr>
        </p:nvPicPr>
        <p:blipFill rotWithShape="1">
          <a:blip r:embed="rId7">
            <a:extLst>
              <a:ext uri="{28A0092B-C50C-407E-A947-70E740481C1C}">
                <a14:useLocalDpi xmlns:a14="http://schemas.microsoft.com/office/drawing/2010/main" val="0"/>
              </a:ext>
            </a:extLst>
          </a:blip>
          <a:srcRect l="21976" t="20334" r="21612"/>
          <a:stretch/>
        </p:blipFill>
        <p:spPr>
          <a:xfrm>
            <a:off x="13906499" y="3410849"/>
            <a:ext cx="6286501" cy="3101726"/>
          </a:xfrm>
        </p:spPr>
      </p:pic>
      <p:pic>
        <p:nvPicPr>
          <p:cNvPr id="90" name="Picture Placeholder 89" descr="Screen Shot 2018-02-12 at 5.06.27 PM.png"/>
          <p:cNvPicPr>
            <a:picLocks noGrp="1" noChangeAspect="1"/>
          </p:cNvPicPr>
          <p:nvPr>
            <p:ph type="pic" sz="quarter" idx="132"/>
          </p:nvPr>
        </p:nvPicPr>
        <p:blipFill rotWithShape="1">
          <a:blip r:embed="rId8">
            <a:extLst>
              <a:ext uri="{28A0092B-C50C-407E-A947-70E740481C1C}">
                <a14:useLocalDpi xmlns:a14="http://schemas.microsoft.com/office/drawing/2010/main" val="0"/>
              </a:ext>
            </a:extLst>
          </a:blip>
          <a:srcRect t="1181" b="117"/>
          <a:stretch/>
        </p:blipFill>
        <p:spPr>
          <a:xfrm>
            <a:off x="13906498" y="7067838"/>
            <a:ext cx="6286500" cy="2609659"/>
          </a:xfrm>
        </p:spPr>
      </p:pic>
      <p:pic>
        <p:nvPicPr>
          <p:cNvPr id="85" name="Picture Placeholder 84" descr="Chart_Q11_180212.png"/>
          <p:cNvPicPr>
            <a:picLocks noGrp="1" noChangeAspect="1"/>
          </p:cNvPicPr>
          <p:nvPr>
            <p:ph type="pic" sz="quarter" idx="133"/>
          </p:nvPr>
        </p:nvPicPr>
        <p:blipFill rotWithShape="1">
          <a:blip r:embed="rId9">
            <a:extLst>
              <a:ext uri="{28A0092B-C50C-407E-A947-70E740481C1C}">
                <a14:useLocalDpi xmlns:a14="http://schemas.microsoft.com/office/drawing/2010/main" val="0"/>
              </a:ext>
            </a:extLst>
          </a:blip>
          <a:srcRect l="21445" t="26668" r="21501"/>
          <a:stretch/>
        </p:blipFill>
        <p:spPr>
          <a:xfrm>
            <a:off x="13906502" y="9693022"/>
            <a:ext cx="6286500" cy="3304287"/>
          </a:xfrm>
        </p:spPr>
      </p:pic>
      <p:sp>
        <p:nvSpPr>
          <p:cNvPr id="36" name="Text Placeholder 35"/>
          <p:cNvSpPr>
            <a:spLocks noGrp="1"/>
          </p:cNvSpPr>
          <p:nvPr>
            <p:ph type="body" sz="quarter" idx="136"/>
          </p:nvPr>
        </p:nvSpPr>
        <p:spPr/>
        <p:txBody>
          <a:bodyPr/>
          <a:lstStyle/>
          <a:p>
            <a:endParaRPr lang="en-US"/>
          </a:p>
        </p:txBody>
      </p:sp>
      <p:sp>
        <p:nvSpPr>
          <p:cNvPr id="37" name="Text Placeholder 36"/>
          <p:cNvSpPr>
            <a:spLocks noGrp="1"/>
          </p:cNvSpPr>
          <p:nvPr>
            <p:ph type="body" sz="quarter" idx="137"/>
          </p:nvPr>
        </p:nvSpPr>
        <p:spPr/>
        <p:txBody>
          <a:bodyPr/>
          <a:lstStyle/>
          <a:p>
            <a:endParaRPr lang="en-US"/>
          </a:p>
        </p:txBody>
      </p:sp>
      <p:sp>
        <p:nvSpPr>
          <p:cNvPr id="38" name="Text Placeholder 37"/>
          <p:cNvSpPr>
            <a:spLocks noGrp="1"/>
          </p:cNvSpPr>
          <p:nvPr>
            <p:ph type="body" sz="quarter" idx="138"/>
          </p:nvPr>
        </p:nvSpPr>
        <p:spPr/>
        <p:txBody>
          <a:bodyPr/>
          <a:lstStyle/>
          <a:p>
            <a:endParaRPr lang="en-US"/>
          </a:p>
        </p:txBody>
      </p:sp>
      <p:sp>
        <p:nvSpPr>
          <p:cNvPr id="39" name="Text Placeholder 38"/>
          <p:cNvSpPr>
            <a:spLocks noGrp="1"/>
          </p:cNvSpPr>
          <p:nvPr>
            <p:ph type="body" sz="quarter" idx="139"/>
          </p:nvPr>
        </p:nvSpPr>
        <p:spPr/>
        <p:txBody>
          <a:bodyPr/>
          <a:lstStyle/>
          <a:p>
            <a:endParaRPr lang="en-US"/>
          </a:p>
        </p:txBody>
      </p:sp>
      <p:sp>
        <p:nvSpPr>
          <p:cNvPr id="40" name="Text Placeholder 39"/>
          <p:cNvSpPr>
            <a:spLocks noGrp="1"/>
          </p:cNvSpPr>
          <p:nvPr>
            <p:ph type="body" sz="quarter" idx="140"/>
          </p:nvPr>
        </p:nvSpPr>
        <p:spPr/>
        <p:txBody>
          <a:bodyPr/>
          <a:lstStyle/>
          <a:p>
            <a:endParaRPr lang="en-US"/>
          </a:p>
        </p:txBody>
      </p:sp>
      <p:sp>
        <p:nvSpPr>
          <p:cNvPr id="41" name="Text Placeholder 40"/>
          <p:cNvSpPr>
            <a:spLocks noGrp="1"/>
          </p:cNvSpPr>
          <p:nvPr>
            <p:ph type="body" sz="quarter" idx="141"/>
          </p:nvPr>
        </p:nvSpPr>
        <p:spPr/>
        <p:txBody>
          <a:bodyPr/>
          <a:lstStyle/>
          <a:p>
            <a:endParaRPr lang="en-US"/>
          </a:p>
        </p:txBody>
      </p:sp>
      <p:sp>
        <p:nvSpPr>
          <p:cNvPr id="42" name="Text Placeholder 41"/>
          <p:cNvSpPr>
            <a:spLocks noGrp="1"/>
          </p:cNvSpPr>
          <p:nvPr>
            <p:ph type="body" sz="quarter" idx="142"/>
          </p:nvPr>
        </p:nvSpPr>
        <p:spPr/>
        <p:txBody>
          <a:bodyPr/>
          <a:lstStyle/>
          <a:p>
            <a:endParaRPr lang="en-US"/>
          </a:p>
        </p:txBody>
      </p:sp>
      <p:sp>
        <p:nvSpPr>
          <p:cNvPr id="43" name="Text Placeholder 42"/>
          <p:cNvSpPr>
            <a:spLocks noGrp="1"/>
          </p:cNvSpPr>
          <p:nvPr>
            <p:ph type="body" sz="quarter" idx="143"/>
          </p:nvPr>
        </p:nvSpPr>
        <p:spPr/>
        <p:txBody>
          <a:bodyPr/>
          <a:lstStyle/>
          <a:p>
            <a:endParaRPr lang="en-US"/>
          </a:p>
        </p:txBody>
      </p:sp>
      <p:sp>
        <p:nvSpPr>
          <p:cNvPr id="44" name="Text Placeholder 43"/>
          <p:cNvSpPr>
            <a:spLocks noGrp="1"/>
          </p:cNvSpPr>
          <p:nvPr>
            <p:ph type="body" sz="quarter" idx="144"/>
          </p:nvPr>
        </p:nvSpPr>
        <p:spPr/>
        <p:txBody>
          <a:bodyPr/>
          <a:lstStyle/>
          <a:p>
            <a:endParaRPr lang="en-US"/>
          </a:p>
        </p:txBody>
      </p:sp>
      <p:sp>
        <p:nvSpPr>
          <p:cNvPr id="45" name="Text Placeholder 44"/>
          <p:cNvSpPr>
            <a:spLocks noGrp="1"/>
          </p:cNvSpPr>
          <p:nvPr>
            <p:ph type="body" sz="quarter" idx="145"/>
          </p:nvPr>
        </p:nvSpPr>
        <p:spPr/>
        <p:txBody>
          <a:bodyPr/>
          <a:lstStyle/>
          <a:p>
            <a:endParaRPr lang="en-US"/>
          </a:p>
        </p:txBody>
      </p:sp>
      <p:sp>
        <p:nvSpPr>
          <p:cNvPr id="46" name="Text Placeholder 45"/>
          <p:cNvSpPr>
            <a:spLocks noGrp="1"/>
          </p:cNvSpPr>
          <p:nvPr>
            <p:ph type="body" sz="quarter" idx="146"/>
          </p:nvPr>
        </p:nvSpPr>
        <p:spPr/>
        <p:txBody>
          <a:bodyPr/>
          <a:lstStyle/>
          <a:p>
            <a:endParaRPr lang="en-US"/>
          </a:p>
        </p:txBody>
      </p:sp>
      <p:sp>
        <p:nvSpPr>
          <p:cNvPr id="47" name="Text Placeholder 46"/>
          <p:cNvSpPr>
            <a:spLocks noGrp="1"/>
          </p:cNvSpPr>
          <p:nvPr>
            <p:ph type="body" sz="quarter" idx="147"/>
          </p:nvPr>
        </p:nvSpPr>
        <p:spPr/>
        <p:txBody>
          <a:bodyPr/>
          <a:lstStyle/>
          <a:p>
            <a:endParaRPr lang="en-US"/>
          </a:p>
        </p:txBody>
      </p:sp>
      <p:sp>
        <p:nvSpPr>
          <p:cNvPr id="48" name="Text Placeholder 47"/>
          <p:cNvSpPr>
            <a:spLocks noGrp="1"/>
          </p:cNvSpPr>
          <p:nvPr>
            <p:ph type="body" sz="quarter" idx="148"/>
          </p:nvPr>
        </p:nvSpPr>
        <p:spPr/>
        <p:txBody>
          <a:bodyPr/>
          <a:lstStyle/>
          <a:p>
            <a:endParaRPr lang="en-US"/>
          </a:p>
        </p:txBody>
      </p:sp>
      <p:sp>
        <p:nvSpPr>
          <p:cNvPr id="49" name="Text Placeholder 48"/>
          <p:cNvSpPr>
            <a:spLocks noGrp="1"/>
          </p:cNvSpPr>
          <p:nvPr>
            <p:ph type="body" sz="quarter" idx="149"/>
          </p:nvPr>
        </p:nvSpPr>
        <p:spPr/>
        <p:txBody>
          <a:bodyPr/>
          <a:lstStyle/>
          <a:p>
            <a:endParaRPr lang="en-US"/>
          </a:p>
        </p:txBody>
      </p:sp>
      <p:sp>
        <p:nvSpPr>
          <p:cNvPr id="50" name="Text Placeholder 49"/>
          <p:cNvSpPr>
            <a:spLocks noGrp="1"/>
          </p:cNvSpPr>
          <p:nvPr>
            <p:ph type="body" sz="quarter" idx="150"/>
          </p:nvPr>
        </p:nvSpPr>
        <p:spPr/>
        <p:txBody>
          <a:bodyPr>
            <a:normAutofit lnSpcReduction="10000"/>
          </a:bodyPr>
          <a:lstStyle/>
          <a:p>
            <a:r>
              <a:rPr lang="en-US" dirty="0"/>
              <a:t>Ashley K. Clark</a:t>
            </a:r>
            <a:r>
              <a:rPr lang="en-US" baseline="30000" dirty="0"/>
              <a:t>1</a:t>
            </a:r>
            <a:r>
              <a:rPr lang="en-US" dirty="0"/>
              <a:t>, </a:t>
            </a:r>
            <a:r>
              <a:rPr lang="en-US" dirty="0" err="1" smtClean="0"/>
              <a:t>Smitha</a:t>
            </a:r>
            <a:r>
              <a:rPr lang="en-US" dirty="0" smtClean="0"/>
              <a:t> Awasthi</a:t>
            </a:r>
            <a:r>
              <a:rPr lang="en-US" baseline="30000" dirty="0" smtClean="0"/>
              <a:t>2</a:t>
            </a:r>
            <a:r>
              <a:rPr lang="en-US" dirty="0" smtClean="0"/>
              <a:t> MD, </a:t>
            </a:r>
            <a:r>
              <a:rPr lang="en-US" dirty="0"/>
              <a:t>Raja K. Sivamani</a:t>
            </a:r>
            <a:r>
              <a:rPr lang="en-US" baseline="30000" dirty="0"/>
              <a:t>2</a:t>
            </a:r>
            <a:r>
              <a:rPr lang="en-US" dirty="0"/>
              <a:t> MD</a:t>
            </a:r>
          </a:p>
          <a:p>
            <a:endParaRPr lang="en-US" dirty="0"/>
          </a:p>
        </p:txBody>
      </p:sp>
      <p:sp>
        <p:nvSpPr>
          <p:cNvPr id="51" name="Text Placeholder 50"/>
          <p:cNvSpPr>
            <a:spLocks noGrp="1"/>
          </p:cNvSpPr>
          <p:nvPr>
            <p:ph type="body" sz="quarter" idx="184"/>
          </p:nvPr>
        </p:nvSpPr>
        <p:spPr/>
        <p:txBody>
          <a:bodyPr/>
          <a:lstStyle/>
          <a:p>
            <a:r>
              <a:rPr lang="en-US" dirty="0"/>
              <a:t>University of California- Davis School of Medicine</a:t>
            </a:r>
            <a:r>
              <a:rPr lang="en-US" baseline="30000" dirty="0"/>
              <a:t>1</a:t>
            </a:r>
            <a:r>
              <a:rPr lang="en-US" dirty="0"/>
              <a:t>, Department of Dermatology, University of California-Davis</a:t>
            </a:r>
            <a:r>
              <a:rPr lang="en-US" baseline="30000" dirty="0"/>
              <a:t>2</a:t>
            </a:r>
            <a:endParaRPr lang="en-US" dirty="0"/>
          </a:p>
          <a:p>
            <a:endParaRPr lang="en-US" dirty="0"/>
          </a:p>
        </p:txBody>
      </p:sp>
      <p:sp>
        <p:nvSpPr>
          <p:cNvPr id="52" name="Text Placeholder 51"/>
          <p:cNvSpPr>
            <a:spLocks noGrp="1"/>
          </p:cNvSpPr>
          <p:nvPr>
            <p:ph type="body" sz="quarter" idx="185"/>
          </p:nvPr>
        </p:nvSpPr>
        <p:spPr/>
        <p:txBody>
          <a:bodyPr>
            <a:normAutofit/>
          </a:bodyPr>
          <a:lstStyle/>
          <a:p>
            <a:r>
              <a:rPr lang="en-US" dirty="0" smtClean="0"/>
              <a:t>Sunscreen Recommendations &amp; School </a:t>
            </a:r>
            <a:r>
              <a:rPr lang="en-US" smtClean="0"/>
              <a:t>Support in </a:t>
            </a:r>
            <a:r>
              <a:rPr lang="en-US" dirty="0" smtClean="0"/>
              <a:t>Pediatric Populations</a:t>
            </a:r>
            <a:endParaRPr lang="en-US" dirty="0"/>
          </a:p>
        </p:txBody>
      </p:sp>
      <p:sp>
        <p:nvSpPr>
          <p:cNvPr id="53" name="Text Placeholder 52"/>
          <p:cNvSpPr>
            <a:spLocks noGrp="1"/>
          </p:cNvSpPr>
          <p:nvPr>
            <p:ph type="body" sz="quarter" idx="186"/>
          </p:nvPr>
        </p:nvSpPr>
        <p:spPr>
          <a:xfrm>
            <a:off x="20572840" y="3341566"/>
            <a:ext cx="6282530" cy="9878737"/>
          </a:xfrm>
        </p:spPr>
        <p:txBody>
          <a:bodyPr/>
          <a:lstStyle/>
          <a:p>
            <a:r>
              <a:rPr lang="en-US" sz="2200" dirty="0"/>
              <a:t>M</a:t>
            </a:r>
            <a:r>
              <a:rPr lang="en-US" sz="2200" dirty="0" smtClean="0"/>
              <a:t>ultiple health care organizations highly recommend physicians educate patients on </a:t>
            </a:r>
            <a:r>
              <a:rPr lang="en-US" sz="2200" dirty="0" err="1" smtClean="0"/>
              <a:t>sunprotective</a:t>
            </a:r>
            <a:r>
              <a:rPr lang="en-US" sz="2200" dirty="0" smtClean="0"/>
              <a:t> behaviors, including proper sunscreen use, however, previous studies indicate physicians mention sunscreen at a very low percentage. Children and adolescents in elementary school compared to the older high school age groups were more likely to receive recommendations for sunscreen us.</a:t>
            </a:r>
          </a:p>
          <a:p>
            <a:r>
              <a:rPr lang="en-US" sz="2200" dirty="0" smtClean="0"/>
              <a:t>In the present study, pediatricians comprise a large portion of the medical professionals who are recommending sunscreen use to families. New guidelines advise pediatricians to discuss sun protection at least yearly during health maintenance examinations potentially aiding in the high rate of recommendations among pediatricians compared to other health professionals. </a:t>
            </a:r>
          </a:p>
          <a:p>
            <a:r>
              <a:rPr lang="en-US" sz="2200" dirty="0" smtClean="0"/>
              <a:t>Parental perception of school support for sun protective measures remains evenly split. This appears to be a change from previous perceptions when lack of school support of sun protection obtained large media attention. In recent years, the CDC and American Cancer Society have advocated for the implementation of school interventions, which may contribute to the increased support from schools.</a:t>
            </a:r>
            <a:endParaRPr lang="en-US" sz="2200" dirty="0"/>
          </a:p>
        </p:txBody>
      </p:sp>
      <p:sp>
        <p:nvSpPr>
          <p:cNvPr id="54" name="Text Placeholder 53"/>
          <p:cNvSpPr>
            <a:spLocks noGrp="1"/>
          </p:cNvSpPr>
          <p:nvPr>
            <p:ph type="body" sz="quarter" idx="187"/>
          </p:nvPr>
        </p:nvSpPr>
        <p:spPr>
          <a:xfrm>
            <a:off x="20572839" y="15038050"/>
            <a:ext cx="6279386" cy="910612"/>
          </a:xfrm>
        </p:spPr>
        <p:txBody>
          <a:bodyPr/>
          <a:lstStyle/>
          <a:p>
            <a:r>
              <a:rPr lang="en-US" dirty="0" smtClean="0"/>
              <a:t>Thank you to the UC Davis Department of Dermatology staff and residents. Specifically, I want to thank Dr. </a:t>
            </a:r>
            <a:r>
              <a:rPr lang="en-US" dirty="0" err="1" smtClean="0"/>
              <a:t>Smitha</a:t>
            </a:r>
            <a:r>
              <a:rPr lang="en-US" dirty="0" smtClean="0"/>
              <a:t> </a:t>
            </a:r>
            <a:r>
              <a:rPr lang="en-US" dirty="0" err="1" smtClean="0"/>
              <a:t>Awasthi</a:t>
            </a:r>
            <a:r>
              <a:rPr lang="en-US" dirty="0" smtClean="0"/>
              <a:t> for opening her clinic and patient panel and allowing me to deploy surveys during her clinic hours. </a:t>
            </a:r>
            <a:endParaRPr lang="en-US" dirty="0"/>
          </a:p>
        </p:txBody>
      </p:sp>
      <p:pic>
        <p:nvPicPr>
          <p:cNvPr id="55" name="Picture Placeholder 63" descr="seal_blue-gold.png"/>
          <p:cNvPicPr>
            <a:picLocks noGrp="1" noChangeAspect="1"/>
          </p:cNvPicPr>
          <p:nvPr>
            <p:ph type="pic" sz="quarter" idx="18"/>
          </p:nvPr>
        </p:nvPicPr>
        <p:blipFill rotWithShape="1">
          <a:blip r:embed="rId10" cstate="print">
            <a:extLst>
              <a:ext uri="{28A0092B-C50C-407E-A947-70E740481C1C}">
                <a14:useLocalDpi xmlns:a14="http://schemas.microsoft.com/office/drawing/2010/main" val="0"/>
              </a:ext>
            </a:extLst>
          </a:blip>
          <a:srcRect t="480" b="-916"/>
          <a:stretch/>
        </p:blipFill>
        <p:spPr>
          <a:xfrm>
            <a:off x="24841200" y="330200"/>
            <a:ext cx="1841500" cy="1828800"/>
          </a:xfrm>
        </p:spPr>
      </p:pic>
      <p:pic>
        <p:nvPicPr>
          <p:cNvPr id="68" name="Picture 67" descr="Screen Shot 2018-02-12 at 3.16.11 P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734504" y="4262327"/>
            <a:ext cx="2788020" cy="3442201"/>
          </a:xfrm>
          <a:prstGeom prst="rect">
            <a:avLst/>
          </a:prstGeom>
          <a:ln>
            <a:noFill/>
          </a:ln>
          <a:effectLst>
            <a:softEdge rad="112500"/>
          </a:effectLst>
        </p:spPr>
      </p:pic>
      <p:sp>
        <p:nvSpPr>
          <p:cNvPr id="6" name="Text Placeholder 5"/>
          <p:cNvSpPr>
            <a:spLocks noGrp="1"/>
          </p:cNvSpPr>
          <p:nvPr>
            <p:ph type="body" sz="quarter" idx="21"/>
          </p:nvPr>
        </p:nvSpPr>
        <p:spPr>
          <a:xfrm>
            <a:off x="7241978" y="3410849"/>
            <a:ext cx="6280546" cy="5138975"/>
          </a:xfrm>
        </p:spPr>
        <p:txBody>
          <a:bodyPr/>
          <a:lstStyle/>
          <a:p>
            <a:pPr marL="342900" indent="-342900">
              <a:buFont typeface="Arial"/>
              <a:buChar char="•"/>
            </a:pPr>
            <a:r>
              <a:rPr lang="en-US" sz="2200" dirty="0" smtClean="0"/>
              <a:t>52 subjects were recruited </a:t>
            </a:r>
            <a:r>
              <a:rPr lang="en-US" sz="2200" dirty="0"/>
              <a:t>from the University of California Davis Dermatology Department, Sacramento, Davis and </a:t>
            </a:r>
            <a:r>
              <a:rPr lang="en-US" sz="2200" dirty="0"/>
              <a:t> </a:t>
            </a:r>
            <a:r>
              <a:rPr lang="en-US" sz="2200" dirty="0" smtClean="0"/>
              <a:t>                      surrounding </a:t>
            </a:r>
            <a:r>
              <a:rPr lang="en-US" sz="2200" dirty="0"/>
              <a:t>areas. Adults </a:t>
            </a:r>
            <a:r>
              <a:rPr lang="en-US" sz="2200" dirty="0" smtClean="0"/>
              <a:t>                             were asked </a:t>
            </a:r>
            <a:r>
              <a:rPr lang="en-US" sz="2200" dirty="0"/>
              <a:t>if they </a:t>
            </a:r>
            <a:r>
              <a:rPr lang="en-US" sz="2200" dirty="0" smtClean="0"/>
              <a:t>have                               </a:t>
            </a:r>
            <a:r>
              <a:rPr lang="en-US" sz="2200" dirty="0"/>
              <a:t>school-aged children </a:t>
            </a:r>
            <a:r>
              <a:rPr lang="en-US" sz="2200" dirty="0" smtClean="0"/>
              <a:t>                                         and </a:t>
            </a:r>
            <a:r>
              <a:rPr lang="en-US" sz="2200" dirty="0"/>
              <a:t>would like </a:t>
            </a:r>
            <a:r>
              <a:rPr lang="en-US" sz="2200" dirty="0" smtClean="0"/>
              <a:t>to                                          </a:t>
            </a:r>
            <a:r>
              <a:rPr lang="en-US" sz="2200" dirty="0"/>
              <a:t>participate in an </a:t>
            </a:r>
            <a:r>
              <a:rPr lang="en-US" sz="2200" dirty="0" smtClean="0"/>
              <a:t>                                   anonymous survey.</a:t>
            </a:r>
          </a:p>
          <a:p>
            <a:pPr marL="342900" indent="-342900">
              <a:buFont typeface="Arial"/>
              <a:buChar char="•"/>
            </a:pPr>
            <a:r>
              <a:rPr lang="en-US" sz="2200" dirty="0" smtClean="0"/>
              <a:t>Surveys were deployed                                 in person using an </a:t>
            </a:r>
            <a:r>
              <a:rPr lang="en-US" sz="2200" dirty="0" err="1" smtClean="0"/>
              <a:t>Ipad</a:t>
            </a:r>
            <a:r>
              <a:rPr lang="en-US" sz="2200" dirty="0" smtClean="0"/>
              <a:t> interface.</a:t>
            </a:r>
          </a:p>
          <a:p>
            <a:pPr marL="342900" indent="-342900">
              <a:buFont typeface="Arial"/>
              <a:buChar char="•"/>
            </a:pPr>
            <a:r>
              <a:rPr lang="en-US" sz="2200" dirty="0"/>
              <a:t>Additionally, subjects </a:t>
            </a:r>
            <a:r>
              <a:rPr lang="en-US" sz="2200" dirty="0" smtClean="0"/>
              <a:t>were recruited       </a:t>
            </a:r>
            <a:r>
              <a:rPr lang="en-US" sz="2200" dirty="0"/>
              <a:t>through online parenting forums and </a:t>
            </a:r>
            <a:r>
              <a:rPr lang="en-US" sz="2200" dirty="0" err="1"/>
              <a:t>facebook</a:t>
            </a:r>
            <a:r>
              <a:rPr lang="en-US" sz="2200" dirty="0"/>
              <a:t> </a:t>
            </a:r>
            <a:r>
              <a:rPr lang="en-US" sz="2200" dirty="0" smtClean="0"/>
              <a:t>groups. </a:t>
            </a:r>
          </a:p>
        </p:txBody>
      </p:sp>
      <p:sp>
        <p:nvSpPr>
          <p:cNvPr id="70" name="Text Placeholder 6"/>
          <p:cNvSpPr txBox="1">
            <a:spLocks/>
          </p:cNvSpPr>
          <p:nvPr/>
        </p:nvSpPr>
        <p:spPr>
          <a:xfrm>
            <a:off x="7241978" y="8774063"/>
            <a:ext cx="6280547" cy="474850"/>
          </a:xfrm>
          <a:prstGeom prst="rect">
            <a:avLst/>
          </a:prstGeom>
          <a:solidFill>
            <a:srgbClr val="002855"/>
          </a:solidFill>
        </p:spPr>
        <p:txBody>
          <a:bodyPr lIns="52249" tIns="52249" rIns="52249" bIns="52249" anchor="ctr" anchorCtr="0">
            <a:spAutoFit/>
          </a:bodyPr>
          <a:lstStyle>
            <a:lvl1pPr marL="940479" indent="-940479" algn="ctr" defTabSz="2507943" rtl="0" eaLnBrk="1" latinLnBrk="0" hangingPunct="1">
              <a:spcBef>
                <a:spcPct val="20000"/>
              </a:spcBef>
              <a:buFont typeface="Arial" pitchFamily="34" charset="0"/>
              <a:buNone/>
              <a:defRPr sz="1800" b="1" u="none" kern="1200" baseline="0">
                <a:solidFill>
                  <a:schemeClr val="bg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sz="2400" dirty="0" smtClean="0"/>
              <a:t>Analysis</a:t>
            </a:r>
            <a:endParaRPr lang="en-US" sz="2400" dirty="0"/>
          </a:p>
        </p:txBody>
      </p:sp>
      <p:sp>
        <p:nvSpPr>
          <p:cNvPr id="71" name="Rectangle 70"/>
          <p:cNvSpPr/>
          <p:nvPr/>
        </p:nvSpPr>
        <p:spPr>
          <a:xfrm>
            <a:off x="7236024" y="9265320"/>
            <a:ext cx="6280546" cy="2677656"/>
          </a:xfrm>
          <a:prstGeom prst="rect">
            <a:avLst/>
          </a:prstGeom>
        </p:spPr>
        <p:txBody>
          <a:bodyPr wrap="square">
            <a:spAutoFit/>
          </a:bodyPr>
          <a:lstStyle/>
          <a:p>
            <a:r>
              <a:rPr lang="en-US" sz="2200" i="1" dirty="0" smtClean="0"/>
              <a:t>Outcome Measures:</a:t>
            </a:r>
          </a:p>
          <a:p>
            <a:r>
              <a:rPr lang="en-US" sz="2200" i="1" dirty="0" smtClean="0"/>
              <a:t>  Counseling:</a:t>
            </a:r>
          </a:p>
          <a:p>
            <a:pPr marL="342900" indent="-342900">
              <a:buFont typeface="Arial"/>
              <a:buChar char="•"/>
            </a:pPr>
            <a:r>
              <a:rPr lang="en-US" sz="2000" dirty="0"/>
              <a:t>Survey results indicating study subjects received counseling (or not) from a medical professional. </a:t>
            </a:r>
            <a:endParaRPr lang="en-US" sz="2000" dirty="0" smtClean="0"/>
          </a:p>
          <a:p>
            <a:r>
              <a:rPr lang="en-US" sz="2200" i="1" dirty="0" smtClean="0"/>
              <a:t>  School support:</a:t>
            </a:r>
            <a:endParaRPr lang="en-US" sz="2200" i="1" dirty="0"/>
          </a:p>
          <a:p>
            <a:pPr marL="342900" indent="-342900">
              <a:buFont typeface="Arial"/>
              <a:buChar char="•"/>
            </a:pPr>
            <a:r>
              <a:rPr lang="en-US" sz="2000" dirty="0"/>
              <a:t>Survey results indicating study subjects receive support (or not) from schools for sun protection</a:t>
            </a:r>
            <a:r>
              <a:rPr lang="en-US" sz="2000" dirty="0" smtClean="0"/>
              <a:t>.</a:t>
            </a:r>
            <a:endParaRPr lang="en-US" sz="2200" i="1" dirty="0"/>
          </a:p>
          <a:p>
            <a:r>
              <a:rPr lang="en-US" sz="2200" dirty="0"/>
              <a:t> </a:t>
            </a:r>
          </a:p>
        </p:txBody>
      </p:sp>
      <p:pic>
        <p:nvPicPr>
          <p:cNvPr id="72" name="Picture 71" descr="Playground-Shade-Western-Area-Regional-Park-Glendale-Arizona-850.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6462" y="13737772"/>
            <a:ext cx="6274920" cy="2210890"/>
          </a:xfrm>
          <a:prstGeom prst="rect">
            <a:avLst/>
          </a:prstGeom>
          <a:ln>
            <a:noFill/>
          </a:ln>
          <a:effectLst>
            <a:softEdge rad="112500"/>
          </a:effectLst>
        </p:spPr>
      </p:pic>
      <p:pic>
        <p:nvPicPr>
          <p:cNvPr id="82" name="Picture Placeholder 81" descr="Screen Shot 2018-02-12 at 3.56.38 PM.png"/>
          <p:cNvPicPr>
            <a:picLocks noGrp="1" noChangeAspect="1"/>
          </p:cNvPicPr>
          <p:nvPr>
            <p:ph type="pic" sz="quarter" idx="134"/>
          </p:nvPr>
        </p:nvPicPr>
        <p:blipFill rotWithShape="1">
          <a:blip r:embed="rId5">
            <a:extLst>
              <a:ext uri="{28A0092B-C50C-407E-A947-70E740481C1C}">
                <a14:useLocalDpi xmlns:a14="http://schemas.microsoft.com/office/drawing/2010/main" val="0"/>
              </a:ext>
            </a:extLst>
          </a:blip>
          <a:srcRect l="2126" t="-233" r="12018" b="-904"/>
          <a:stretch/>
        </p:blipFill>
        <p:spPr>
          <a:xfrm>
            <a:off x="7236025" y="13158043"/>
            <a:ext cx="6286499" cy="2609660"/>
          </a:xfrm>
        </p:spPr>
      </p:pic>
      <p:sp>
        <p:nvSpPr>
          <p:cNvPr id="84" name="Text Placeholder 7"/>
          <p:cNvSpPr txBox="1">
            <a:spLocks/>
          </p:cNvSpPr>
          <p:nvPr/>
        </p:nvSpPr>
        <p:spPr>
          <a:xfrm>
            <a:off x="7236024" y="11835180"/>
            <a:ext cx="6286500" cy="134716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kern="1200" baseline="0">
                <a:solidFill>
                  <a:schemeClr val="tx1"/>
                </a:solidFill>
                <a:latin typeface="+mn-lt"/>
                <a:ea typeface="+mn-ea"/>
                <a:cs typeface="+mn-cs"/>
              </a:defRPr>
            </a:lvl1pPr>
            <a:lvl2pPr marL="563293" marR="0" indent="-342900" algn="l" defTabSz="2507943" rtl="0" eaLnBrk="1" fontAlgn="auto" latinLnBrk="0" hangingPunct="1">
              <a:lnSpc>
                <a:spcPct val="100000"/>
              </a:lnSpc>
              <a:spcBef>
                <a:spcPct val="20000"/>
              </a:spcBef>
              <a:spcAft>
                <a:spcPts val="0"/>
              </a:spcAft>
              <a:buClrTx/>
              <a:buSzTx/>
              <a:buFont typeface="+mj-lt"/>
              <a:buAutoNum type="romanUcPeriod"/>
              <a:tabLst/>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sz="2200" dirty="0" smtClean="0"/>
              <a:t>Respondent Demographics:</a:t>
            </a:r>
          </a:p>
          <a:p>
            <a:r>
              <a:rPr lang="en-US" sz="2200" dirty="0" smtClean="0"/>
              <a:t>Pre-k: 0-4 </a:t>
            </a:r>
            <a:r>
              <a:rPr lang="en-US" sz="2200" dirty="0" err="1" smtClean="0"/>
              <a:t>yr</a:t>
            </a:r>
            <a:r>
              <a:rPr lang="en-US" sz="2200" dirty="0" smtClean="0"/>
              <a:t>	  Elementary: 5-10 </a:t>
            </a:r>
            <a:r>
              <a:rPr lang="en-US" sz="2200" dirty="0" err="1" smtClean="0"/>
              <a:t>yrs</a:t>
            </a:r>
            <a:r>
              <a:rPr lang="en-US" sz="2200" dirty="0" smtClean="0"/>
              <a:t> Middle School:11-13 </a:t>
            </a:r>
            <a:r>
              <a:rPr lang="en-US" sz="2200" dirty="0" err="1" smtClean="0"/>
              <a:t>yrs</a:t>
            </a:r>
            <a:r>
              <a:rPr lang="en-US" sz="2200" dirty="0" smtClean="0"/>
              <a:t>  High School: 14-18 </a:t>
            </a:r>
            <a:r>
              <a:rPr lang="en-US" sz="2200" dirty="0" err="1" smtClean="0"/>
              <a:t>yrs</a:t>
            </a:r>
            <a:endParaRPr lang="en-US" sz="2200" dirty="0" smtClean="0"/>
          </a:p>
        </p:txBody>
      </p:sp>
      <p:sp>
        <p:nvSpPr>
          <p:cNvPr id="87" name="Text Placeholder 7"/>
          <p:cNvSpPr txBox="1">
            <a:spLocks/>
          </p:cNvSpPr>
          <p:nvPr/>
        </p:nvSpPr>
        <p:spPr>
          <a:xfrm>
            <a:off x="14517689" y="3396965"/>
            <a:ext cx="6286499" cy="940904"/>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kern="1200" baseline="0">
                <a:solidFill>
                  <a:schemeClr val="tx1"/>
                </a:solidFill>
                <a:latin typeface="+mn-lt"/>
                <a:ea typeface="+mn-ea"/>
                <a:cs typeface="+mn-cs"/>
              </a:defRPr>
            </a:lvl1pPr>
            <a:lvl2pPr marL="563293" marR="0" indent="-342900" algn="l" defTabSz="2507943" rtl="0" eaLnBrk="1" fontAlgn="auto" latinLnBrk="0" hangingPunct="1">
              <a:lnSpc>
                <a:spcPct val="100000"/>
              </a:lnSpc>
              <a:spcBef>
                <a:spcPct val="20000"/>
              </a:spcBef>
              <a:spcAft>
                <a:spcPts val="0"/>
              </a:spcAft>
              <a:buClrTx/>
              <a:buSzTx/>
              <a:buFont typeface="+mj-lt"/>
              <a:buAutoNum type="romanUcPeriod"/>
              <a:tabLst/>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sz="2200" dirty="0"/>
              <a:t>Has a medical </a:t>
            </a:r>
            <a:r>
              <a:rPr lang="en-US" sz="2200" dirty="0" smtClean="0"/>
              <a:t>professional recommended </a:t>
            </a:r>
            <a:r>
              <a:rPr lang="en-US" sz="2200" dirty="0"/>
              <a:t>sunscreen </a:t>
            </a:r>
            <a:r>
              <a:rPr lang="en-US" sz="2200" dirty="0" smtClean="0"/>
              <a:t>use and reapplication?</a:t>
            </a:r>
            <a:endParaRPr lang="en-US" sz="2200" dirty="0"/>
          </a:p>
        </p:txBody>
      </p:sp>
      <p:sp>
        <p:nvSpPr>
          <p:cNvPr id="93" name="Text Placeholder 7"/>
          <p:cNvSpPr txBox="1">
            <a:spLocks/>
          </p:cNvSpPr>
          <p:nvPr/>
        </p:nvSpPr>
        <p:spPr>
          <a:xfrm>
            <a:off x="14405419" y="13135422"/>
            <a:ext cx="5787579" cy="940904"/>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kern="1200" baseline="0">
                <a:solidFill>
                  <a:schemeClr val="tx1"/>
                </a:solidFill>
                <a:latin typeface="+mn-lt"/>
                <a:ea typeface="+mn-ea"/>
                <a:cs typeface="+mn-cs"/>
              </a:defRPr>
            </a:lvl1pPr>
            <a:lvl2pPr marL="563293" marR="0" indent="-342900" algn="l" defTabSz="2507943" rtl="0" eaLnBrk="1" fontAlgn="auto" latinLnBrk="0" hangingPunct="1">
              <a:lnSpc>
                <a:spcPct val="100000"/>
              </a:lnSpc>
              <a:spcBef>
                <a:spcPct val="20000"/>
              </a:spcBef>
              <a:spcAft>
                <a:spcPts val="0"/>
              </a:spcAft>
              <a:buClrTx/>
              <a:buSzTx/>
              <a:buFont typeface="+mj-lt"/>
              <a:buAutoNum type="romanUcPeriod"/>
              <a:tabLst/>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sz="2200" dirty="0"/>
              <a:t>My child’s school provides adequate </a:t>
            </a:r>
            <a:r>
              <a:rPr lang="en-US" sz="2200" dirty="0" smtClean="0"/>
              <a:t>sun </a:t>
            </a:r>
            <a:r>
              <a:rPr lang="en-US" sz="2200" dirty="0"/>
              <a:t>protection for my </a:t>
            </a:r>
            <a:r>
              <a:rPr lang="en-US" sz="2200" dirty="0" smtClean="0"/>
              <a:t>child:</a:t>
            </a:r>
            <a:endParaRPr lang="en-US" sz="2200" dirty="0"/>
          </a:p>
        </p:txBody>
      </p:sp>
      <p:sp>
        <p:nvSpPr>
          <p:cNvPr id="94" name="Text Placeholder 7"/>
          <p:cNvSpPr txBox="1">
            <a:spLocks/>
          </p:cNvSpPr>
          <p:nvPr/>
        </p:nvSpPr>
        <p:spPr>
          <a:xfrm>
            <a:off x="13906499" y="6465489"/>
            <a:ext cx="6286499" cy="60234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kern="1200" baseline="0">
                <a:solidFill>
                  <a:schemeClr val="tx1"/>
                </a:solidFill>
                <a:latin typeface="+mn-lt"/>
                <a:ea typeface="+mn-ea"/>
                <a:cs typeface="+mn-cs"/>
              </a:defRPr>
            </a:lvl1pPr>
            <a:lvl2pPr marL="563293" marR="0" indent="-342900" algn="l" defTabSz="2507943" rtl="0" eaLnBrk="1" fontAlgn="auto" latinLnBrk="0" hangingPunct="1">
              <a:lnSpc>
                <a:spcPct val="100000"/>
              </a:lnSpc>
              <a:spcBef>
                <a:spcPct val="20000"/>
              </a:spcBef>
              <a:spcAft>
                <a:spcPts val="0"/>
              </a:spcAft>
              <a:buClrTx/>
              <a:buSzTx/>
              <a:buFont typeface="+mj-lt"/>
              <a:buAutoNum type="romanUcPeriod"/>
              <a:tabLst/>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sz="2200" dirty="0" smtClean="0"/>
              <a:t>If so, who recommended proper sunscreen use?</a:t>
            </a:r>
            <a:endParaRPr lang="en-US" sz="2200" dirty="0"/>
          </a:p>
        </p:txBody>
      </p:sp>
      <p:sp>
        <p:nvSpPr>
          <p:cNvPr id="95" name="Text Placeholder 7"/>
          <p:cNvSpPr txBox="1">
            <a:spLocks/>
          </p:cNvSpPr>
          <p:nvPr/>
        </p:nvSpPr>
        <p:spPr>
          <a:xfrm>
            <a:off x="14517688" y="9886144"/>
            <a:ext cx="6286499" cy="940904"/>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kern="1200" baseline="0">
                <a:solidFill>
                  <a:schemeClr val="tx1"/>
                </a:solidFill>
                <a:latin typeface="+mn-lt"/>
                <a:ea typeface="+mn-ea"/>
                <a:cs typeface="+mn-cs"/>
              </a:defRPr>
            </a:lvl1pPr>
            <a:lvl2pPr marL="563293" marR="0" indent="-342900" algn="l" defTabSz="2507943" rtl="0" eaLnBrk="1" fontAlgn="auto" latinLnBrk="0" hangingPunct="1">
              <a:lnSpc>
                <a:spcPct val="100000"/>
              </a:lnSpc>
              <a:spcBef>
                <a:spcPct val="20000"/>
              </a:spcBef>
              <a:spcAft>
                <a:spcPts val="0"/>
              </a:spcAft>
              <a:buClrTx/>
              <a:buSzTx/>
              <a:buFont typeface="+mj-lt"/>
              <a:buAutoNum type="romanUcPeriod"/>
              <a:tabLst/>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sz="2200" dirty="0"/>
              <a:t>Does your child’s school encourage and promote sunscreen use?</a:t>
            </a:r>
          </a:p>
        </p:txBody>
      </p:sp>
    </p:spTree>
    <p:extLst>
      <p:ext uri="{BB962C8B-B14F-4D97-AF65-F5344CB8AC3E}">
        <p14:creationId xmlns:p14="http://schemas.microsoft.com/office/powerpoint/2010/main" val="9132394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osterPresentations.com-36x60-Template-V3">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PosterPresentations.com-36x60-Template-V3</Template>
  <TotalTime>918</TotalTime>
  <Words>681</Words>
  <Application>Microsoft Macintosh PowerPoint</Application>
  <PresentationFormat>Custom</PresentationFormat>
  <Paragraphs>38</Paragraphs>
  <Slides>1</Slides>
  <Notes>1</Notes>
  <HiddenSlides>0</HiddenSlides>
  <MMClips>0</MMClips>
  <ScaleCrop>false</ScaleCrop>
  <HeadingPairs>
    <vt:vector size="4" baseType="variant">
      <vt:variant>
        <vt:lpstr>Theme</vt:lpstr>
      </vt:variant>
      <vt:variant>
        <vt:i4>3</vt:i4>
      </vt:variant>
      <vt:variant>
        <vt:lpstr>Slide Titles</vt:lpstr>
      </vt:variant>
      <vt:variant>
        <vt:i4>1</vt:i4>
      </vt:variant>
    </vt:vector>
  </HeadingPairs>
  <TitlesOfParts>
    <vt:vector size="4" baseType="lpstr">
      <vt:lpstr>PosterPresentations.com-36x60-Template-V3</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Ashley Clark</cp:lastModifiedBy>
  <cp:revision>59</cp:revision>
  <dcterms:created xsi:type="dcterms:W3CDTF">2012-02-06T18:46:22Z</dcterms:created>
  <dcterms:modified xsi:type="dcterms:W3CDTF">2018-02-13T05:20:44Z</dcterms:modified>
</cp:coreProperties>
</file>