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11" r:id="rId2"/>
    <p:sldMasterId id="2147483731" r:id="rId3"/>
    <p:sldMasterId id="2147483712" r:id="rId4"/>
    <p:sldMasterId id="2147483699" r:id="rId5"/>
  </p:sldMasterIdLst>
  <p:notesMasterIdLst>
    <p:notesMasterId r:id="rId20"/>
  </p:notesMasterIdLst>
  <p:sldIdLst>
    <p:sldId id="256" r:id="rId6"/>
    <p:sldId id="258" r:id="rId7"/>
    <p:sldId id="269" r:id="rId8"/>
    <p:sldId id="259" r:id="rId9"/>
    <p:sldId id="263" r:id="rId10"/>
    <p:sldId id="267" r:id="rId11"/>
    <p:sldId id="268" r:id="rId12"/>
    <p:sldId id="271" r:id="rId13"/>
    <p:sldId id="272" r:id="rId14"/>
    <p:sldId id="273" r:id="rId15"/>
    <p:sldId id="264" r:id="rId16"/>
    <p:sldId id="265" r:id="rId17"/>
    <p:sldId id="261" r:id="rId18"/>
    <p:sldId id="26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F23"/>
    <a:srgbClr val="002853"/>
    <a:srgbClr val="002954"/>
    <a:srgbClr val="00BFE8"/>
    <a:srgbClr val="002854"/>
    <a:srgbClr val="B4442A"/>
    <a:srgbClr val="1502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338"/>
  </p:normalViewPr>
  <p:slideViewPr>
    <p:cSldViewPr snapToGrid="0" snapToObjects="1">
      <p:cViewPr varScale="1">
        <p:scale>
          <a:sx n="57" d="100"/>
          <a:sy n="57" d="100"/>
        </p:scale>
        <p:origin x="1016" y="5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16" d="100"/>
          <a:sy n="116" d="100"/>
        </p:scale>
        <p:origin x="35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400" b="0" i="0" dirty="0">
                <a:solidFill>
                  <a:schemeClr val="tx1"/>
                </a:solidFill>
                <a:latin typeface="Proxima Nova Rg" panose="02000506030000020004" pitchFamily="2" charset="0"/>
                <a:cs typeface="Arial" panose="020B0604020202020204" pitchFamily="34" charset="0"/>
              </a:rPr>
              <a:t>Chart Heading - Right click</a:t>
            </a:r>
            <a:r>
              <a:rPr lang="en-US" sz="1400" b="0" i="0" baseline="0" dirty="0">
                <a:solidFill>
                  <a:schemeClr val="tx1"/>
                </a:solidFill>
                <a:latin typeface="Proxima Nova Rg" panose="02000506030000020004" pitchFamily="2" charset="0"/>
                <a:cs typeface="Arial" panose="020B0604020202020204" pitchFamily="34" charset="0"/>
              </a:rPr>
              <a:t> </a:t>
            </a:r>
            <a:br>
              <a:rPr lang="en-US" sz="1400" b="0" i="0" baseline="0" dirty="0">
                <a:solidFill>
                  <a:schemeClr val="tx1"/>
                </a:solidFill>
                <a:latin typeface="Proxima Nova Rg" panose="02000506030000020004" pitchFamily="2" charset="0"/>
                <a:cs typeface="Arial" panose="020B0604020202020204" pitchFamily="34" charset="0"/>
              </a:rPr>
            </a:br>
            <a:r>
              <a:rPr lang="en-US" sz="1400" b="0" i="0" baseline="0" dirty="0">
                <a:solidFill>
                  <a:schemeClr val="tx1"/>
                </a:solidFill>
                <a:latin typeface="Proxima Nova Rg" panose="02000506030000020004" pitchFamily="2" charset="0"/>
                <a:cs typeface="Arial" panose="020B0604020202020204" pitchFamily="34" charset="0"/>
              </a:rPr>
              <a:t>to edit chart data in Excel</a:t>
            </a:r>
            <a:endParaRPr lang="en-US" sz="1400" b="0" i="0" dirty="0">
              <a:solidFill>
                <a:schemeClr val="tx1"/>
              </a:solidFill>
              <a:latin typeface="Proxima Nova Rg" panose="02000506030000020004" pitchFamily="2" charset="0"/>
              <a:cs typeface="Arial" panose="020B0604020202020204" pitchFamily="34" charset="0"/>
            </a:endParaRPr>
          </a:p>
        </c:rich>
      </c:tx>
      <c:layout>
        <c:manualLayout>
          <c:xMode val="edge"/>
          <c:yMode val="edge"/>
          <c:x val="0.26000601960273312"/>
          <c:y val="9.9178884366779865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5470311740961512"/>
          <c:y val="0.21223531459735548"/>
          <c:w val="0.71053224143182203"/>
          <c:h val="0.67255423735470088"/>
        </c:manualLayout>
      </c:layout>
      <c:pieChart>
        <c:varyColors val="1"/>
        <c:ser>
          <c:idx val="0"/>
          <c:order val="0"/>
          <c:tx>
            <c:strRef>
              <c:f>Sheet1!$B$1</c:f>
              <c:strCache>
                <c:ptCount val="1"/>
                <c:pt idx="0">
                  <c:v>Sales</c:v>
                </c:pt>
              </c:strCache>
            </c:strRef>
          </c:tx>
          <c:dPt>
            <c:idx val="0"/>
            <c:bubble3D val="0"/>
            <c:spPr>
              <a:solidFill>
                <a:schemeClr val="bg1">
                  <a:lumMod val="75000"/>
                </a:schemeClr>
              </a:solidFill>
              <a:ln w="19050">
                <a:noFill/>
              </a:ln>
              <a:effectLst/>
            </c:spPr>
            <c:extLst>
              <c:ext xmlns:c16="http://schemas.microsoft.com/office/drawing/2014/chart" uri="{C3380CC4-5D6E-409C-BE32-E72D297353CC}">
                <c16:uniqueId val="{00000001-DF80-F647-B4F0-E8DCDDC9E37A}"/>
              </c:ext>
            </c:extLst>
          </c:dPt>
          <c:dPt>
            <c:idx val="1"/>
            <c:bubble3D val="0"/>
            <c:spPr>
              <a:solidFill>
                <a:schemeClr val="accent1"/>
              </a:solidFill>
              <a:ln w="19050">
                <a:noFill/>
              </a:ln>
              <a:effectLst/>
            </c:spPr>
            <c:extLst>
              <c:ext xmlns:c16="http://schemas.microsoft.com/office/drawing/2014/chart" uri="{C3380CC4-5D6E-409C-BE32-E72D297353CC}">
                <c16:uniqueId val="{00000003-DF80-F647-B4F0-E8DCDDC9E37A}"/>
              </c:ext>
            </c:extLst>
          </c:dPt>
          <c:dPt>
            <c:idx val="2"/>
            <c:bubble3D val="0"/>
            <c:spPr>
              <a:solidFill>
                <a:schemeClr val="bg1">
                  <a:lumMod val="95000"/>
                </a:schemeClr>
              </a:solidFill>
              <a:ln w="19050">
                <a:noFill/>
              </a:ln>
              <a:effectLst/>
            </c:spPr>
            <c:extLst>
              <c:ext xmlns:c16="http://schemas.microsoft.com/office/drawing/2014/chart" uri="{C3380CC4-5D6E-409C-BE32-E72D297353CC}">
                <c16:uniqueId val="{00000005-DF80-F647-B4F0-E8DCDDC9E37A}"/>
              </c:ext>
            </c:extLst>
          </c:dPt>
          <c:dPt>
            <c:idx val="3"/>
            <c:bubble3D val="0"/>
            <c:spPr>
              <a:solidFill>
                <a:schemeClr val="tx2"/>
              </a:solidFill>
              <a:ln w="19050">
                <a:noFill/>
              </a:ln>
              <a:effectLst/>
            </c:spPr>
            <c:extLst>
              <c:ext xmlns:c16="http://schemas.microsoft.com/office/drawing/2014/chart" uri="{C3380CC4-5D6E-409C-BE32-E72D297353CC}">
                <c16:uniqueId val="{00000007-DF80-F647-B4F0-E8DCDDC9E37A}"/>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DF80-F647-B4F0-E8DCDDC9E37A}"/>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5.7352941176470579E-2"/>
          <c:y val="0.87264063924662649"/>
          <c:w val="0.9"/>
          <c:h val="0.1273593607533735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Proxima Nova Rg" panose="02000506030000020004"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Proxima Nova Semibold" panose="02000506030000020004" pitchFamily="2" charset="0"/>
                <a:ea typeface="+mn-ea"/>
                <a:cs typeface="+mn-cs"/>
              </a:defRPr>
            </a:pPr>
            <a:r>
              <a:rPr lang="en-US" sz="1400" b="0" i="0" u="none" strike="noStrike" kern="1200" spc="0" baseline="0" dirty="0">
                <a:solidFill>
                  <a:schemeClr val="tx2"/>
                </a:solidFill>
                <a:latin typeface="Proxima Nova Rg" panose="02000506030000020004" pitchFamily="2" charset="0"/>
                <a:cs typeface="Arial" panose="020B0604020202020204" pitchFamily="34" charset="0"/>
              </a:rPr>
              <a:t>Chart Heading - Right click to edit chart data in Excel</a:t>
            </a:r>
          </a:p>
        </c:rich>
      </c:tx>
      <c:layout>
        <c:manualLayout>
          <c:xMode val="edge"/>
          <c:yMode val="edge"/>
          <c:x val="0.2266936775637764"/>
          <c:y val="1.4593688723744001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Proxima Nova Semibold" panose="02000506030000020004" pitchFamily="2" charset="0"/>
              <a:ea typeface="+mn-ea"/>
              <a:cs typeface="+mn-cs"/>
            </a:defRPr>
          </a:pPr>
          <a:endParaRPr lang="en-US"/>
        </a:p>
      </c:txPr>
    </c:title>
    <c:autoTitleDeleted val="0"/>
    <c:plotArea>
      <c:layout>
        <c:manualLayout>
          <c:layoutTarget val="inner"/>
          <c:xMode val="edge"/>
          <c:yMode val="edge"/>
          <c:x val="0.11897506543970987"/>
          <c:y val="0.11375056421269004"/>
          <c:w val="0.83593326525857992"/>
          <c:h val="0.69339717172014315"/>
        </c:manualLayout>
      </c:layout>
      <c:lineChart>
        <c:grouping val="stacked"/>
        <c:varyColors val="0"/>
        <c:ser>
          <c:idx val="0"/>
          <c:order val="0"/>
          <c:tx>
            <c:strRef>
              <c:f>Sheet1!$B$1</c:f>
              <c:strCache>
                <c:ptCount val="1"/>
                <c:pt idx="0">
                  <c:v>Numbers</c:v>
                </c:pt>
              </c:strCache>
            </c:strRef>
          </c:tx>
          <c:spPr>
            <a:ln w="28575" cap="rnd">
              <a:solidFill>
                <a:schemeClr val="accent4"/>
              </a:solidFill>
              <a:round/>
            </a:ln>
            <a:effectLst/>
          </c:spPr>
          <c:marker>
            <c:symbol val="circle"/>
            <c:size val="6"/>
            <c:spPr>
              <a:solidFill>
                <a:schemeClr val="tx2"/>
              </a:solidFill>
              <a:ln w="9525">
                <a:solidFill>
                  <a:schemeClr val="lt1"/>
                </a:solidFill>
              </a:ln>
              <a:effectLst/>
            </c:spPr>
          </c:marker>
          <c:dPt>
            <c:idx val="1"/>
            <c:marker>
              <c:symbol val="circle"/>
              <c:size val="6"/>
              <c:spPr>
                <a:solidFill>
                  <a:schemeClr val="tx2"/>
                </a:solidFill>
                <a:ln w="9525">
                  <a:solidFill>
                    <a:schemeClr val="lt1"/>
                  </a:solidFill>
                </a:ln>
                <a:effectLst/>
              </c:spPr>
            </c:marker>
            <c:bubble3D val="0"/>
            <c:spPr>
              <a:ln w="28575" cap="rnd">
                <a:solidFill>
                  <a:schemeClr val="accent4"/>
                </a:solidFill>
                <a:round/>
              </a:ln>
              <a:effectLst/>
            </c:spPr>
            <c:extLst>
              <c:ext xmlns:c16="http://schemas.microsoft.com/office/drawing/2014/chart" uri="{C3380CC4-5D6E-409C-BE32-E72D297353CC}">
                <c16:uniqueId val="{00000001-7B94-CF4A-9199-D0A690ECCCC8}"/>
              </c:ext>
            </c:extLst>
          </c:dPt>
          <c:dPt>
            <c:idx val="2"/>
            <c:marker>
              <c:symbol val="circle"/>
              <c:size val="6"/>
              <c:spPr>
                <a:solidFill>
                  <a:schemeClr val="tx2"/>
                </a:solidFill>
                <a:ln w="9525">
                  <a:solidFill>
                    <a:schemeClr val="lt1"/>
                  </a:solidFill>
                </a:ln>
                <a:effectLst/>
              </c:spPr>
            </c:marker>
            <c:bubble3D val="0"/>
            <c:spPr>
              <a:ln w="28575" cap="rnd">
                <a:solidFill>
                  <a:schemeClr val="accent4"/>
                </a:solidFill>
                <a:round/>
              </a:ln>
              <a:effectLst/>
            </c:spPr>
            <c:extLst>
              <c:ext xmlns:c16="http://schemas.microsoft.com/office/drawing/2014/chart" uri="{C3380CC4-5D6E-409C-BE32-E72D297353CC}">
                <c16:uniqueId val="{00000003-7B94-CF4A-9199-D0A690ECCCC8}"/>
              </c:ext>
            </c:extLst>
          </c:dPt>
          <c:dPt>
            <c:idx val="3"/>
            <c:marker>
              <c:symbol val="circle"/>
              <c:size val="6"/>
              <c:spPr>
                <a:solidFill>
                  <a:schemeClr val="tx2"/>
                </a:solidFill>
                <a:ln w="9525">
                  <a:solidFill>
                    <a:schemeClr val="lt1"/>
                  </a:solidFill>
                </a:ln>
                <a:effectLst/>
              </c:spPr>
            </c:marker>
            <c:bubble3D val="0"/>
            <c:spPr>
              <a:ln w="28575" cap="rnd">
                <a:solidFill>
                  <a:schemeClr val="accent4"/>
                </a:solidFill>
                <a:round/>
              </a:ln>
              <a:effectLst/>
            </c:spPr>
            <c:extLst>
              <c:ext xmlns:c16="http://schemas.microsoft.com/office/drawing/2014/chart" uri="{C3380CC4-5D6E-409C-BE32-E72D297353CC}">
                <c16:uniqueId val="{00000005-7B94-CF4A-9199-D0A690ECCCC8}"/>
              </c:ext>
            </c:extLst>
          </c:dPt>
          <c:dPt>
            <c:idx val="4"/>
            <c:marker>
              <c:symbol val="circle"/>
              <c:size val="6"/>
              <c:spPr>
                <a:solidFill>
                  <a:schemeClr val="tx2"/>
                </a:solidFill>
                <a:ln w="9525">
                  <a:solidFill>
                    <a:schemeClr val="lt1"/>
                  </a:solidFill>
                </a:ln>
                <a:effectLst/>
              </c:spPr>
            </c:marker>
            <c:bubble3D val="0"/>
            <c:spPr>
              <a:ln w="28575" cap="rnd">
                <a:solidFill>
                  <a:schemeClr val="accent4"/>
                </a:solidFill>
                <a:round/>
              </a:ln>
              <a:effectLst/>
            </c:spPr>
            <c:extLst>
              <c:ext xmlns:c16="http://schemas.microsoft.com/office/drawing/2014/chart" uri="{C3380CC4-5D6E-409C-BE32-E72D297353CC}">
                <c16:uniqueId val="{00000007-7B94-CF4A-9199-D0A690ECCC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1.2</c:v>
                </c:pt>
                <c:pt idx="1">
                  <c:v>2.7</c:v>
                </c:pt>
                <c:pt idx="2">
                  <c:v>3.5</c:v>
                </c:pt>
                <c:pt idx="3">
                  <c:v>6.7</c:v>
                </c:pt>
              </c:numCache>
            </c:numRef>
          </c:val>
          <c:smooth val="0"/>
          <c:extLst>
            <c:ext xmlns:c16="http://schemas.microsoft.com/office/drawing/2014/chart" uri="{C3380CC4-5D6E-409C-BE32-E72D297353CC}">
              <c16:uniqueId val="{00000008-7B94-CF4A-9199-D0A690ECCCC8}"/>
            </c:ext>
          </c:extLst>
        </c:ser>
        <c:dLbls>
          <c:showLegendKey val="0"/>
          <c:showVal val="0"/>
          <c:showCatName val="0"/>
          <c:showSerName val="0"/>
          <c:showPercent val="0"/>
          <c:showBubbleSize val="0"/>
        </c:dLbls>
        <c:marker val="1"/>
        <c:smooth val="0"/>
        <c:axId val="2131731631"/>
        <c:axId val="2131733343"/>
      </c:lineChart>
      <c:catAx>
        <c:axId val="2131731631"/>
        <c:scaling>
          <c:orientation val="minMax"/>
        </c:scaling>
        <c:delete val="0"/>
        <c:axPos val="b"/>
        <c:numFmt formatCode="General" sourceLinked="1"/>
        <c:majorTickMark val="out"/>
        <c:minorTickMark val="none"/>
        <c:tickLblPos val="nextTo"/>
        <c:spPr>
          <a:noFill/>
          <a:ln w="9525" cap="flat" cmpd="sng" algn="ctr">
            <a:solidFill>
              <a:schemeClr val="accent6">
                <a:lumMod val="60000"/>
                <a:lumOff val="40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131733343"/>
        <c:crosses val="autoZero"/>
        <c:auto val="1"/>
        <c:lblAlgn val="ctr"/>
        <c:lblOffset val="100"/>
        <c:noMultiLvlLbl val="0"/>
      </c:catAx>
      <c:valAx>
        <c:axId val="2131733343"/>
        <c:scaling>
          <c:orientation val="minMax"/>
        </c:scaling>
        <c:delete val="0"/>
        <c:axPos val="l"/>
        <c:majorGridlines>
          <c:spPr>
            <a:ln w="9525" cap="flat" cmpd="sng" algn="ctr">
              <a:solidFill>
                <a:schemeClr val="accent6">
                  <a:lumMod val="60000"/>
                  <a:lumOff val="40000"/>
                  <a:alpha val="2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131731631"/>
        <c:crosses val="autoZero"/>
        <c:crossBetween val="between"/>
      </c:valAx>
      <c:spPr>
        <a:noFill/>
        <a:ln>
          <a:noFill/>
        </a:ln>
        <a:effectLst/>
      </c:spPr>
    </c:plotArea>
    <c:legend>
      <c:legendPos val="b"/>
      <c:layout>
        <c:manualLayout>
          <c:xMode val="edge"/>
          <c:yMode val="edge"/>
          <c:x val="7.7077405083218489E-2"/>
          <c:y val="0.93157329616960471"/>
          <c:w val="0.87752580015637838"/>
          <c:h val="5.091427767530559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Proxima Nova Rg" panose="02000506030000020004"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Proxima Nova Semibold" panose="02000506030000020004" pitchFamily="2" charset="0"/>
                <a:ea typeface="+mn-ea"/>
                <a:cs typeface="+mn-cs"/>
              </a:defRPr>
            </a:pPr>
            <a:r>
              <a:rPr lang="en-US" sz="1800" b="0" i="0" u="none" strike="noStrike" kern="1200" spc="0" baseline="0" dirty="0">
                <a:solidFill>
                  <a:schemeClr val="tx1"/>
                </a:solidFill>
                <a:latin typeface="Proxima Nova Rg" panose="02000506030000020004" pitchFamily="2" charset="0"/>
                <a:cs typeface="Arial" panose="020B0604020202020204" pitchFamily="34" charset="0"/>
              </a:rPr>
              <a:t>Chart Heading - Right click to edit chart data in Excel</a:t>
            </a:r>
          </a:p>
        </c:rich>
      </c:tx>
      <c:layout>
        <c:manualLayout>
          <c:xMode val="edge"/>
          <c:yMode val="edge"/>
          <c:x val="0.25988951036648594"/>
          <c:y val="1.7429254519565132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Proxima Nova Semibold" panose="02000506030000020004" pitchFamily="2" charset="0"/>
              <a:ea typeface="+mn-ea"/>
              <a:cs typeface="+mn-cs"/>
            </a:defRPr>
          </a:pPr>
          <a:endParaRPr lang="en-US"/>
        </a:p>
      </c:txPr>
    </c:title>
    <c:autoTitleDeleted val="0"/>
    <c:plotArea>
      <c:layout>
        <c:manualLayout>
          <c:layoutTarget val="inner"/>
          <c:xMode val="edge"/>
          <c:yMode val="edge"/>
          <c:x val="2.6395886394663462E-2"/>
          <c:y val="0.17862356766763346"/>
          <c:w val="0.97052899149614602"/>
          <c:h val="0.56868955975391389"/>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cat>
            <c:strRef>
              <c:f>Sheet1!$A$2:$A$5</c:f>
              <c:strCache>
                <c:ptCount val="4"/>
                <c:pt idx="0">
                  <c:v>Category 1</c:v>
                </c:pt>
                <c:pt idx="1">
                  <c:v>Category 2</c:v>
                </c:pt>
                <c:pt idx="2">
                  <c:v>Category 3</c:v>
                </c:pt>
                <c:pt idx="3">
                  <c:v>Category 3</c:v>
                </c:pt>
              </c:strCache>
            </c:strRef>
          </c:cat>
          <c:val>
            <c:numRef>
              <c:f>Sheet1!$B$2:$B$5</c:f>
              <c:numCache>
                <c:formatCode>General</c:formatCode>
                <c:ptCount val="4"/>
                <c:pt idx="0">
                  <c:v>4.3</c:v>
                </c:pt>
                <c:pt idx="1">
                  <c:v>2.5</c:v>
                </c:pt>
                <c:pt idx="2">
                  <c:v>3.5</c:v>
                </c:pt>
                <c:pt idx="3">
                  <c:v>2</c:v>
                </c:pt>
              </c:numCache>
            </c:numRef>
          </c:val>
          <c:extLst>
            <c:ext xmlns:c16="http://schemas.microsoft.com/office/drawing/2014/chart" uri="{C3380CC4-5D6E-409C-BE32-E72D297353CC}">
              <c16:uniqueId val="{00000000-CDA4-F94B-BB8F-53D5F260FADD}"/>
            </c:ext>
          </c:extLst>
        </c:ser>
        <c:ser>
          <c:idx val="1"/>
          <c:order val="1"/>
          <c:tx>
            <c:strRef>
              <c:f>Sheet1!$C$1</c:f>
              <c:strCache>
                <c:ptCount val="1"/>
                <c:pt idx="0">
                  <c:v>Series 2</c:v>
                </c:pt>
              </c:strCache>
            </c:strRef>
          </c:tx>
          <c:spPr>
            <a:solidFill>
              <a:srgbClr val="00BFE8"/>
            </a:solidFill>
            <a:ln>
              <a:noFill/>
            </a:ln>
            <a:effectLst/>
          </c:spPr>
          <c:invertIfNegative val="0"/>
          <c:cat>
            <c:strRef>
              <c:f>Sheet1!$A$2:$A$5</c:f>
              <c:strCache>
                <c:ptCount val="4"/>
                <c:pt idx="0">
                  <c:v>Category 1</c:v>
                </c:pt>
                <c:pt idx="1">
                  <c:v>Category 2</c:v>
                </c:pt>
                <c:pt idx="2">
                  <c:v>Category 3</c:v>
                </c:pt>
                <c:pt idx="3">
                  <c:v>Category 3</c:v>
                </c:pt>
              </c:strCache>
            </c:strRef>
          </c:cat>
          <c:val>
            <c:numRef>
              <c:f>Sheet1!$C$2:$C$5</c:f>
              <c:numCache>
                <c:formatCode>General</c:formatCode>
                <c:ptCount val="4"/>
                <c:pt idx="0">
                  <c:v>2.4</c:v>
                </c:pt>
                <c:pt idx="1">
                  <c:v>4.4000000000000004</c:v>
                </c:pt>
                <c:pt idx="2">
                  <c:v>1.8</c:v>
                </c:pt>
                <c:pt idx="3">
                  <c:v>1</c:v>
                </c:pt>
              </c:numCache>
            </c:numRef>
          </c:val>
          <c:extLst>
            <c:ext xmlns:c16="http://schemas.microsoft.com/office/drawing/2014/chart" uri="{C3380CC4-5D6E-409C-BE32-E72D297353CC}">
              <c16:uniqueId val="{00000001-CDA4-F94B-BB8F-53D5F260FADD}"/>
            </c:ext>
          </c:extLst>
        </c:ser>
        <c:ser>
          <c:idx val="2"/>
          <c:order val="2"/>
          <c:tx>
            <c:strRef>
              <c:f>Sheet1!$D$1</c:f>
              <c:strCache>
                <c:ptCount val="1"/>
                <c:pt idx="0">
                  <c:v>Series 3</c:v>
                </c:pt>
              </c:strCache>
            </c:strRef>
          </c:tx>
          <c:spPr>
            <a:solidFill>
              <a:schemeClr val="bg1">
                <a:lumMod val="85000"/>
              </a:schemeClr>
            </a:solidFill>
            <a:ln>
              <a:noFill/>
            </a:ln>
            <a:effectLst/>
          </c:spPr>
          <c:invertIfNegative val="0"/>
          <c:cat>
            <c:strRef>
              <c:f>Sheet1!$A$2:$A$5</c:f>
              <c:strCache>
                <c:ptCount val="4"/>
                <c:pt idx="0">
                  <c:v>Category 1</c:v>
                </c:pt>
                <c:pt idx="1">
                  <c:v>Category 2</c:v>
                </c:pt>
                <c:pt idx="2">
                  <c:v>Category 3</c:v>
                </c:pt>
                <c:pt idx="3">
                  <c:v>Category 3</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DA4-F94B-BB8F-53D5F260FADD}"/>
            </c:ext>
          </c:extLst>
        </c:ser>
        <c:dLbls>
          <c:showLegendKey val="0"/>
          <c:showVal val="0"/>
          <c:showCatName val="0"/>
          <c:showSerName val="0"/>
          <c:showPercent val="0"/>
          <c:showBubbleSize val="0"/>
        </c:dLbls>
        <c:gapWidth val="219"/>
        <c:overlap val="-27"/>
        <c:axId val="221544656"/>
        <c:axId val="221546368"/>
      </c:barChart>
      <c:catAx>
        <c:axId val="221544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Proxima Nova Rg" panose="02000506030000020004" pitchFamily="2" charset="0"/>
                <a:ea typeface="+mn-ea"/>
                <a:cs typeface="+mn-cs"/>
              </a:defRPr>
            </a:pPr>
            <a:endParaRPr lang="en-US"/>
          </a:p>
        </c:txPr>
        <c:crossAx val="221546368"/>
        <c:crosses val="autoZero"/>
        <c:auto val="1"/>
        <c:lblAlgn val="ctr"/>
        <c:lblOffset val="100"/>
        <c:noMultiLvlLbl val="0"/>
      </c:catAx>
      <c:valAx>
        <c:axId val="221546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Proxima Nova Rg" panose="02000506030000020004" pitchFamily="2" charset="0"/>
                <a:ea typeface="+mn-ea"/>
                <a:cs typeface="+mn-cs"/>
              </a:defRPr>
            </a:pPr>
            <a:endParaRPr lang="en-US"/>
          </a:p>
        </c:txPr>
        <c:crossAx val="221544656"/>
        <c:crosses val="autoZero"/>
        <c:crossBetween val="between"/>
      </c:valAx>
      <c:spPr>
        <a:noFill/>
        <a:ln>
          <a:noFill/>
        </a:ln>
        <a:effectLst/>
      </c:spPr>
    </c:plotArea>
    <c:legend>
      <c:legendPos val="b"/>
      <c:layout>
        <c:manualLayout>
          <c:xMode val="edge"/>
          <c:yMode val="edge"/>
          <c:x val="0.25576872676646234"/>
          <c:y val="0.92140617541513103"/>
          <c:w val="0.48731560150399705"/>
          <c:h val="4.182819335083114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Proxima Nova Rg" panose="02000506030000020004"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9D1F75-0F55-45A0-96DE-EB3E8F051779}" type="doc">
      <dgm:prSet loTypeId="urn:microsoft.com/office/officeart/2005/8/layout/process1" loCatId="process" qsTypeId="urn:microsoft.com/office/officeart/2005/8/quickstyle/simple1" qsCatId="simple" csTypeId="urn:microsoft.com/office/officeart/2005/8/colors/accent1_2" csCatId="accent1" phldr="1"/>
      <dgm:spPr/>
    </dgm:pt>
    <dgm:pt modelId="{C6F45A2C-4315-481A-925D-371EA0877B27}">
      <dgm:prSet phldrT="[Text]" custT="1"/>
      <dgm:spPr>
        <a:solidFill>
          <a:schemeClr val="tx1">
            <a:lumMod val="95000"/>
            <a:lumOff val="5000"/>
          </a:schemeClr>
        </a:solidFill>
        <a:ln>
          <a:noFill/>
        </a:ln>
      </dgm:spPr>
      <dgm:t>
        <a:bodyPr/>
        <a:lstStyle/>
        <a:p>
          <a:r>
            <a:rPr lang="tr-TR" sz="3200" b="0" i="0" dirty="0" err="1">
              <a:latin typeface="Proxima Nova Rg" panose="02000506030000020004" pitchFamily="2" charset="0"/>
            </a:rPr>
            <a:t>Process</a:t>
          </a:r>
          <a:r>
            <a:rPr lang="tr-TR" sz="3200" b="0" i="0" dirty="0">
              <a:latin typeface="Proxima Nova Rg" panose="02000506030000020004" pitchFamily="2" charset="0"/>
            </a:rPr>
            <a:t> beta</a:t>
          </a:r>
        </a:p>
      </dgm:t>
    </dgm:pt>
    <dgm:pt modelId="{20188374-964C-46C8-B476-6E2FBF9A0EC8}" type="parTrans" cxnId="{AD30D954-27B1-4907-96D1-C2BDAF7B09A8}">
      <dgm:prSet/>
      <dgm:spPr/>
      <dgm:t>
        <a:bodyPr/>
        <a:lstStyle/>
        <a:p>
          <a:endParaRPr lang="tr-TR" sz="3700">
            <a:latin typeface="Novecento sans wide Book" pitchFamily="50" charset="-94"/>
          </a:endParaRPr>
        </a:p>
      </dgm:t>
    </dgm:pt>
    <dgm:pt modelId="{8A3D62D5-E257-4521-846E-55F63F6D6C0D}" type="sibTrans" cxnId="{AD30D954-27B1-4907-96D1-C2BDAF7B09A8}">
      <dgm:prSet custT="1"/>
      <dgm:spPr>
        <a:solidFill>
          <a:schemeClr val="accent1"/>
        </a:solidFill>
      </dgm:spPr>
      <dgm:t>
        <a:bodyPr/>
        <a:lstStyle/>
        <a:p>
          <a:endParaRPr lang="tr-TR" sz="3700">
            <a:latin typeface="Novecento sans wide Book" pitchFamily="50" charset="-94"/>
          </a:endParaRPr>
        </a:p>
      </dgm:t>
    </dgm:pt>
    <dgm:pt modelId="{9ECC1F2A-1BAC-419E-A03A-6ABA0C4A9FC0}">
      <dgm:prSet phldrT="[Text]" custT="1"/>
      <dgm:spPr>
        <a:solidFill>
          <a:schemeClr val="tx1">
            <a:lumMod val="95000"/>
            <a:lumOff val="5000"/>
          </a:schemeClr>
        </a:solidFill>
        <a:ln>
          <a:noFill/>
        </a:ln>
      </dgm:spPr>
      <dgm:t>
        <a:bodyPr/>
        <a:lstStyle/>
        <a:p>
          <a:r>
            <a:rPr lang="tr-TR" sz="3200" b="0" i="0" dirty="0" err="1">
              <a:latin typeface="Proxima Nova Rg" panose="02000506030000020004" pitchFamily="2" charset="0"/>
            </a:rPr>
            <a:t>Procees</a:t>
          </a:r>
          <a:r>
            <a:rPr lang="tr-TR" sz="3200" b="0" i="0" dirty="0">
              <a:latin typeface="Proxima Nova Rg" panose="02000506030000020004" pitchFamily="2" charset="0"/>
            </a:rPr>
            <a:t> delta</a:t>
          </a:r>
        </a:p>
      </dgm:t>
    </dgm:pt>
    <dgm:pt modelId="{E8276290-D021-42B6-88DD-AED55B0DB8CE}" type="parTrans" cxnId="{EB93816B-1AA3-4FA6-9586-3275B182DC1E}">
      <dgm:prSet/>
      <dgm:spPr/>
      <dgm:t>
        <a:bodyPr/>
        <a:lstStyle/>
        <a:p>
          <a:endParaRPr lang="tr-TR" sz="3700">
            <a:latin typeface="Novecento sans wide Book" pitchFamily="50" charset="-94"/>
          </a:endParaRPr>
        </a:p>
      </dgm:t>
    </dgm:pt>
    <dgm:pt modelId="{272F58F5-530C-4FF4-8DBB-4129989F2A58}" type="sibTrans" cxnId="{EB93816B-1AA3-4FA6-9586-3275B182DC1E}">
      <dgm:prSet/>
      <dgm:spPr/>
      <dgm:t>
        <a:bodyPr/>
        <a:lstStyle/>
        <a:p>
          <a:endParaRPr lang="tr-TR" sz="3700">
            <a:latin typeface="Novecento sans wide Book" pitchFamily="50" charset="-94"/>
          </a:endParaRPr>
        </a:p>
      </dgm:t>
    </dgm:pt>
    <dgm:pt modelId="{B2B76D4B-D779-438E-A2A6-C193FAFA0FBA}">
      <dgm:prSet phldrT="[Text]" custT="1"/>
      <dgm:spPr>
        <a:solidFill>
          <a:schemeClr val="tx1">
            <a:lumMod val="95000"/>
            <a:lumOff val="5000"/>
          </a:schemeClr>
        </a:solidFill>
        <a:ln>
          <a:noFill/>
        </a:ln>
      </dgm:spPr>
      <dgm:t>
        <a:bodyPr/>
        <a:lstStyle/>
        <a:p>
          <a:r>
            <a:rPr lang="tr-TR" sz="3200" b="0" i="0" dirty="0" err="1">
              <a:latin typeface="Proxima Nova Rg" panose="02000506030000020004" pitchFamily="2" charset="0"/>
            </a:rPr>
            <a:t>Process</a:t>
          </a:r>
          <a:r>
            <a:rPr lang="tr-TR" sz="3200" b="0" i="0" dirty="0">
              <a:latin typeface="Proxima Nova Rg" panose="02000506030000020004" pitchFamily="2" charset="0"/>
            </a:rPr>
            <a:t> alpha</a:t>
          </a:r>
        </a:p>
      </dgm:t>
    </dgm:pt>
    <dgm:pt modelId="{21B289A2-A944-4FBD-BEA2-D870E44AC9B6}" type="sibTrans" cxnId="{D3696500-B14D-46F4-8CB8-60CE0D86D9A2}">
      <dgm:prSet custT="1"/>
      <dgm:spPr>
        <a:solidFill>
          <a:schemeClr val="accent1"/>
        </a:solidFill>
      </dgm:spPr>
      <dgm:t>
        <a:bodyPr/>
        <a:lstStyle/>
        <a:p>
          <a:endParaRPr lang="tr-TR" sz="3700">
            <a:latin typeface="Novecento sans wide Book" pitchFamily="50" charset="-94"/>
          </a:endParaRPr>
        </a:p>
      </dgm:t>
    </dgm:pt>
    <dgm:pt modelId="{A08BDE92-E7A8-4F41-B5A5-BB2F600308A8}" type="parTrans" cxnId="{D3696500-B14D-46F4-8CB8-60CE0D86D9A2}">
      <dgm:prSet/>
      <dgm:spPr/>
      <dgm:t>
        <a:bodyPr/>
        <a:lstStyle/>
        <a:p>
          <a:endParaRPr lang="tr-TR" sz="3700">
            <a:latin typeface="Novecento sans wide Book" pitchFamily="50" charset="-94"/>
          </a:endParaRPr>
        </a:p>
      </dgm:t>
    </dgm:pt>
    <dgm:pt modelId="{FB3AE5FB-4BE0-452F-9349-7F205E59B250}" type="pres">
      <dgm:prSet presAssocID="{5A9D1F75-0F55-45A0-96DE-EB3E8F051779}" presName="Name0" presStyleCnt="0">
        <dgm:presLayoutVars>
          <dgm:dir/>
          <dgm:resizeHandles val="exact"/>
        </dgm:presLayoutVars>
      </dgm:prSet>
      <dgm:spPr/>
    </dgm:pt>
    <dgm:pt modelId="{D22C3AA6-0F81-4E9B-A747-750565785B0F}" type="pres">
      <dgm:prSet presAssocID="{B2B76D4B-D779-438E-A2A6-C193FAFA0FBA}" presName="node" presStyleLbl="node1" presStyleIdx="0" presStyleCnt="3">
        <dgm:presLayoutVars>
          <dgm:bulletEnabled val="1"/>
        </dgm:presLayoutVars>
      </dgm:prSet>
      <dgm:spPr/>
    </dgm:pt>
    <dgm:pt modelId="{F1DFD615-004E-40DC-911A-7B590FE6C2D2}" type="pres">
      <dgm:prSet presAssocID="{21B289A2-A944-4FBD-BEA2-D870E44AC9B6}" presName="sibTrans" presStyleLbl="sibTrans2D1" presStyleIdx="0" presStyleCnt="2"/>
      <dgm:spPr/>
    </dgm:pt>
    <dgm:pt modelId="{EFF584F3-2341-4C4B-8235-662CD7C87643}" type="pres">
      <dgm:prSet presAssocID="{21B289A2-A944-4FBD-BEA2-D870E44AC9B6}" presName="connectorText" presStyleLbl="sibTrans2D1" presStyleIdx="0" presStyleCnt="2"/>
      <dgm:spPr/>
    </dgm:pt>
    <dgm:pt modelId="{001E1B86-A44A-490B-A6E8-3B80E5DAAFB6}" type="pres">
      <dgm:prSet presAssocID="{C6F45A2C-4315-481A-925D-371EA0877B27}" presName="node" presStyleLbl="node1" presStyleIdx="1" presStyleCnt="3">
        <dgm:presLayoutVars>
          <dgm:bulletEnabled val="1"/>
        </dgm:presLayoutVars>
      </dgm:prSet>
      <dgm:spPr/>
    </dgm:pt>
    <dgm:pt modelId="{5F7A7095-758D-4DBE-B789-BA400D6879B2}" type="pres">
      <dgm:prSet presAssocID="{8A3D62D5-E257-4521-846E-55F63F6D6C0D}" presName="sibTrans" presStyleLbl="sibTrans2D1" presStyleIdx="1" presStyleCnt="2"/>
      <dgm:spPr/>
    </dgm:pt>
    <dgm:pt modelId="{2446F81D-FA71-4F1D-B2C6-6D86E868A3C3}" type="pres">
      <dgm:prSet presAssocID="{8A3D62D5-E257-4521-846E-55F63F6D6C0D}" presName="connectorText" presStyleLbl="sibTrans2D1" presStyleIdx="1" presStyleCnt="2"/>
      <dgm:spPr/>
    </dgm:pt>
    <dgm:pt modelId="{E9DD02B0-8AB1-4396-9CAA-9340BFB8F39C}" type="pres">
      <dgm:prSet presAssocID="{9ECC1F2A-1BAC-419E-A03A-6ABA0C4A9FC0}" presName="node" presStyleLbl="node1" presStyleIdx="2" presStyleCnt="3">
        <dgm:presLayoutVars>
          <dgm:bulletEnabled val="1"/>
        </dgm:presLayoutVars>
      </dgm:prSet>
      <dgm:spPr/>
    </dgm:pt>
  </dgm:ptLst>
  <dgm:cxnLst>
    <dgm:cxn modelId="{D3696500-B14D-46F4-8CB8-60CE0D86D9A2}" srcId="{5A9D1F75-0F55-45A0-96DE-EB3E8F051779}" destId="{B2B76D4B-D779-438E-A2A6-C193FAFA0FBA}" srcOrd="0" destOrd="0" parTransId="{A08BDE92-E7A8-4F41-B5A5-BB2F600308A8}" sibTransId="{21B289A2-A944-4FBD-BEA2-D870E44AC9B6}"/>
    <dgm:cxn modelId="{D327320F-7DAA-400E-B9D7-464E60E22A1A}" type="presOf" srcId="{C6F45A2C-4315-481A-925D-371EA0877B27}" destId="{001E1B86-A44A-490B-A6E8-3B80E5DAAFB6}" srcOrd="0" destOrd="0" presId="urn:microsoft.com/office/officeart/2005/8/layout/process1"/>
    <dgm:cxn modelId="{61CA4438-D9B1-49D5-88DB-76A3386C46C7}" type="presOf" srcId="{8A3D62D5-E257-4521-846E-55F63F6D6C0D}" destId="{5F7A7095-758D-4DBE-B789-BA400D6879B2}" srcOrd="0" destOrd="0" presId="urn:microsoft.com/office/officeart/2005/8/layout/process1"/>
    <dgm:cxn modelId="{484B356B-7365-4564-9E0E-4BBFF874BFF3}" type="presOf" srcId="{B2B76D4B-D779-438E-A2A6-C193FAFA0FBA}" destId="{D22C3AA6-0F81-4E9B-A747-750565785B0F}" srcOrd="0" destOrd="0" presId="urn:microsoft.com/office/officeart/2005/8/layout/process1"/>
    <dgm:cxn modelId="{EB93816B-1AA3-4FA6-9586-3275B182DC1E}" srcId="{5A9D1F75-0F55-45A0-96DE-EB3E8F051779}" destId="{9ECC1F2A-1BAC-419E-A03A-6ABA0C4A9FC0}" srcOrd="2" destOrd="0" parTransId="{E8276290-D021-42B6-88DD-AED55B0DB8CE}" sibTransId="{272F58F5-530C-4FF4-8DBB-4129989F2A58}"/>
    <dgm:cxn modelId="{AD30D954-27B1-4907-96D1-C2BDAF7B09A8}" srcId="{5A9D1F75-0F55-45A0-96DE-EB3E8F051779}" destId="{C6F45A2C-4315-481A-925D-371EA0877B27}" srcOrd="1" destOrd="0" parTransId="{20188374-964C-46C8-B476-6E2FBF9A0EC8}" sibTransId="{8A3D62D5-E257-4521-846E-55F63F6D6C0D}"/>
    <dgm:cxn modelId="{F1B2EA76-5B00-4E3A-A8D3-2D9C2789633B}" type="presOf" srcId="{9ECC1F2A-1BAC-419E-A03A-6ABA0C4A9FC0}" destId="{E9DD02B0-8AB1-4396-9CAA-9340BFB8F39C}" srcOrd="0" destOrd="0" presId="urn:microsoft.com/office/officeart/2005/8/layout/process1"/>
    <dgm:cxn modelId="{56933889-94CD-4EF5-BBF9-0CA772DBF01A}" type="presOf" srcId="{5A9D1F75-0F55-45A0-96DE-EB3E8F051779}" destId="{FB3AE5FB-4BE0-452F-9349-7F205E59B250}" srcOrd="0" destOrd="0" presId="urn:microsoft.com/office/officeart/2005/8/layout/process1"/>
    <dgm:cxn modelId="{66E93F8F-D17B-4C1F-90A8-9686F0769230}" type="presOf" srcId="{21B289A2-A944-4FBD-BEA2-D870E44AC9B6}" destId="{F1DFD615-004E-40DC-911A-7B590FE6C2D2}" srcOrd="0" destOrd="0" presId="urn:microsoft.com/office/officeart/2005/8/layout/process1"/>
    <dgm:cxn modelId="{B00239A9-4169-4A9F-B885-0B7661DB08D9}" type="presOf" srcId="{8A3D62D5-E257-4521-846E-55F63F6D6C0D}" destId="{2446F81D-FA71-4F1D-B2C6-6D86E868A3C3}" srcOrd="1" destOrd="0" presId="urn:microsoft.com/office/officeart/2005/8/layout/process1"/>
    <dgm:cxn modelId="{71BBF6CA-FCF8-4BE3-AE5A-9B7C1DF5C161}" type="presOf" srcId="{21B289A2-A944-4FBD-BEA2-D870E44AC9B6}" destId="{EFF584F3-2341-4C4B-8235-662CD7C87643}" srcOrd="1" destOrd="0" presId="urn:microsoft.com/office/officeart/2005/8/layout/process1"/>
    <dgm:cxn modelId="{DA10B34A-BCFA-474F-BE2D-BF2E76E5486C}" type="presParOf" srcId="{FB3AE5FB-4BE0-452F-9349-7F205E59B250}" destId="{D22C3AA6-0F81-4E9B-A747-750565785B0F}" srcOrd="0" destOrd="0" presId="urn:microsoft.com/office/officeart/2005/8/layout/process1"/>
    <dgm:cxn modelId="{3BA73AF0-8D55-4605-94F6-EAD603126A3D}" type="presParOf" srcId="{FB3AE5FB-4BE0-452F-9349-7F205E59B250}" destId="{F1DFD615-004E-40DC-911A-7B590FE6C2D2}" srcOrd="1" destOrd="0" presId="urn:microsoft.com/office/officeart/2005/8/layout/process1"/>
    <dgm:cxn modelId="{CD443B85-1968-41FC-BAF8-1A97892A903B}" type="presParOf" srcId="{F1DFD615-004E-40DC-911A-7B590FE6C2D2}" destId="{EFF584F3-2341-4C4B-8235-662CD7C87643}" srcOrd="0" destOrd="0" presId="urn:microsoft.com/office/officeart/2005/8/layout/process1"/>
    <dgm:cxn modelId="{4739E9C1-12F3-421B-927D-CC072F2D2BB7}" type="presParOf" srcId="{FB3AE5FB-4BE0-452F-9349-7F205E59B250}" destId="{001E1B86-A44A-490B-A6E8-3B80E5DAAFB6}" srcOrd="2" destOrd="0" presId="urn:microsoft.com/office/officeart/2005/8/layout/process1"/>
    <dgm:cxn modelId="{735526A2-AF7F-4D23-95ED-E71FDF37E44F}" type="presParOf" srcId="{FB3AE5FB-4BE0-452F-9349-7F205E59B250}" destId="{5F7A7095-758D-4DBE-B789-BA400D6879B2}" srcOrd="3" destOrd="0" presId="urn:microsoft.com/office/officeart/2005/8/layout/process1"/>
    <dgm:cxn modelId="{31A801EE-124D-49B1-8C2F-0079F059C488}" type="presParOf" srcId="{5F7A7095-758D-4DBE-B789-BA400D6879B2}" destId="{2446F81D-FA71-4F1D-B2C6-6D86E868A3C3}" srcOrd="0" destOrd="0" presId="urn:microsoft.com/office/officeart/2005/8/layout/process1"/>
    <dgm:cxn modelId="{08907422-328D-426B-9113-B2B24E26F2DF}" type="presParOf" srcId="{FB3AE5FB-4BE0-452F-9349-7F205E59B250}" destId="{E9DD02B0-8AB1-4396-9CAA-9340BFB8F39C}"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1BA7B7-20C9-DD4D-B002-D2C57C7612EC}"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en-US"/>
        </a:p>
      </dgm:t>
    </dgm:pt>
    <dgm:pt modelId="{B6E01ABF-252F-0C4C-9CCE-4D96BF005619}">
      <dgm:prSet phldrT="[Text]" custT="1"/>
      <dgm:spPr>
        <a:solidFill>
          <a:schemeClr val="tx1"/>
        </a:solidFill>
      </dgm:spPr>
      <dgm:t>
        <a:bodyPr/>
        <a:lstStyle/>
        <a:p>
          <a:r>
            <a:rPr lang="en-US" sz="2400" b="0" i="0">
              <a:latin typeface="Proxima Nova Rg" panose="02000506030000020004" pitchFamily="2" charset="0"/>
            </a:rPr>
            <a:t>Text</a:t>
          </a:r>
          <a:endParaRPr lang="en-US" sz="2400" b="0" i="0" dirty="0">
            <a:latin typeface="Proxima Nova Rg" panose="02000506030000020004" pitchFamily="2" charset="0"/>
          </a:endParaRPr>
        </a:p>
      </dgm:t>
    </dgm:pt>
    <dgm:pt modelId="{70760D67-BB4A-9643-945E-CD714D26C70F}" type="parTrans" cxnId="{2E9D54AC-0CB9-1146-8761-8AA8845463F8}">
      <dgm:prSet/>
      <dgm:spPr/>
      <dgm:t>
        <a:bodyPr/>
        <a:lstStyle/>
        <a:p>
          <a:endParaRPr lang="en-US"/>
        </a:p>
      </dgm:t>
    </dgm:pt>
    <dgm:pt modelId="{7FA2C248-C7B5-5A40-8A84-16A5439BC0AC}" type="sibTrans" cxnId="{2E9D54AC-0CB9-1146-8761-8AA8845463F8}">
      <dgm:prSet/>
      <dgm:spPr/>
      <dgm:t>
        <a:bodyPr/>
        <a:lstStyle/>
        <a:p>
          <a:endParaRPr lang="en-US"/>
        </a:p>
      </dgm:t>
    </dgm:pt>
    <dgm:pt modelId="{8517B40F-75D6-0747-9E31-8E33258D13D5}">
      <dgm:prSet phldrT="[Text]" custT="1"/>
      <dgm:spPr>
        <a:solidFill>
          <a:schemeClr val="tx1"/>
        </a:solidFill>
      </dgm:spPr>
      <dgm:t>
        <a:bodyPr/>
        <a:lstStyle/>
        <a:p>
          <a:r>
            <a:rPr lang="en-US" sz="2400" b="0" i="0" dirty="0">
              <a:latin typeface="Proxima Nova Rg" panose="02000506030000020004" pitchFamily="2" charset="0"/>
            </a:rPr>
            <a:t>Text</a:t>
          </a:r>
        </a:p>
      </dgm:t>
    </dgm:pt>
    <dgm:pt modelId="{0A3B0CC2-3697-AE49-B5EB-0C4740189CEA}" type="parTrans" cxnId="{FB3F0611-B88C-CF4A-AD35-A628FC48516B}">
      <dgm:prSet/>
      <dgm:spPr>
        <a:ln>
          <a:solidFill>
            <a:schemeClr val="accent6">
              <a:lumMod val="40000"/>
              <a:lumOff val="60000"/>
            </a:schemeClr>
          </a:solidFill>
        </a:ln>
      </dgm:spPr>
      <dgm:t>
        <a:bodyPr/>
        <a:lstStyle/>
        <a:p>
          <a:endParaRPr lang="en-US"/>
        </a:p>
      </dgm:t>
    </dgm:pt>
    <dgm:pt modelId="{3B0A04B3-FD82-A241-9FD0-98E4FD62A7A4}" type="sibTrans" cxnId="{FB3F0611-B88C-CF4A-AD35-A628FC48516B}">
      <dgm:prSet/>
      <dgm:spPr/>
      <dgm:t>
        <a:bodyPr/>
        <a:lstStyle/>
        <a:p>
          <a:endParaRPr lang="en-US"/>
        </a:p>
      </dgm:t>
    </dgm:pt>
    <dgm:pt modelId="{6D438B54-CB7E-7840-A0A4-E8E0F8A9D3E8}">
      <dgm:prSet phldrT="[Text]" custT="1"/>
      <dgm:spPr>
        <a:solidFill>
          <a:schemeClr val="tx1"/>
        </a:solidFill>
      </dgm:spPr>
      <dgm:t>
        <a:bodyPr/>
        <a:lstStyle/>
        <a:p>
          <a:r>
            <a:rPr lang="en-US" sz="2400" b="0" i="0">
              <a:latin typeface="Proxima Nova Rg" panose="02000506030000020004" pitchFamily="2" charset="0"/>
            </a:rPr>
            <a:t>Text</a:t>
          </a:r>
          <a:endParaRPr lang="en-US" sz="2400" b="0" i="0" dirty="0">
            <a:latin typeface="Proxima Nova Rg" panose="02000506030000020004" pitchFamily="2" charset="0"/>
          </a:endParaRPr>
        </a:p>
      </dgm:t>
    </dgm:pt>
    <dgm:pt modelId="{44189E2F-966B-3040-ACA5-1C9E09E4F7B8}" type="parTrans" cxnId="{6FFD7345-8FDD-6E40-BC13-FC30CDFB4C4F}">
      <dgm:prSet/>
      <dgm:spPr>
        <a:ln>
          <a:solidFill>
            <a:schemeClr val="accent6">
              <a:lumMod val="40000"/>
              <a:lumOff val="60000"/>
            </a:schemeClr>
          </a:solidFill>
        </a:ln>
      </dgm:spPr>
      <dgm:t>
        <a:bodyPr/>
        <a:lstStyle/>
        <a:p>
          <a:endParaRPr lang="en-US"/>
        </a:p>
      </dgm:t>
    </dgm:pt>
    <dgm:pt modelId="{B30EFDE8-726F-DB49-903A-47FA4CBA284C}" type="sibTrans" cxnId="{6FFD7345-8FDD-6E40-BC13-FC30CDFB4C4F}">
      <dgm:prSet/>
      <dgm:spPr/>
      <dgm:t>
        <a:bodyPr/>
        <a:lstStyle/>
        <a:p>
          <a:endParaRPr lang="en-US"/>
        </a:p>
      </dgm:t>
    </dgm:pt>
    <dgm:pt modelId="{C223E120-BE69-424A-818D-429541859583}">
      <dgm:prSet phldrT="[Text]" custT="1"/>
      <dgm:spPr>
        <a:solidFill>
          <a:schemeClr val="accent4">
            <a:alpha val="79779"/>
          </a:schemeClr>
        </a:solidFill>
      </dgm:spPr>
      <dgm:t>
        <a:bodyPr/>
        <a:lstStyle/>
        <a:p>
          <a:r>
            <a:rPr lang="en-US" sz="2400" b="0" i="0" dirty="0">
              <a:solidFill>
                <a:schemeClr val="tx1"/>
              </a:solidFill>
              <a:latin typeface="Proxima Nova Rg" panose="02000506030000020004" pitchFamily="2" charset="0"/>
            </a:rPr>
            <a:t>Text</a:t>
          </a:r>
        </a:p>
      </dgm:t>
    </dgm:pt>
    <dgm:pt modelId="{71B669F7-3939-9546-89F3-71CA1882E55A}" type="parTrans" cxnId="{D65C9899-C612-E14B-9DB7-A894CCEE88E5}">
      <dgm:prSet/>
      <dgm:spPr>
        <a:ln>
          <a:solidFill>
            <a:schemeClr val="accent6">
              <a:lumMod val="40000"/>
              <a:lumOff val="60000"/>
            </a:schemeClr>
          </a:solidFill>
        </a:ln>
      </dgm:spPr>
      <dgm:t>
        <a:bodyPr/>
        <a:lstStyle/>
        <a:p>
          <a:endParaRPr lang="en-US"/>
        </a:p>
      </dgm:t>
    </dgm:pt>
    <dgm:pt modelId="{DB1A6DED-2296-C142-AE4F-8AFF2BC98FC7}" type="sibTrans" cxnId="{D65C9899-C612-E14B-9DB7-A894CCEE88E5}">
      <dgm:prSet/>
      <dgm:spPr/>
      <dgm:t>
        <a:bodyPr/>
        <a:lstStyle/>
        <a:p>
          <a:endParaRPr lang="en-US"/>
        </a:p>
      </dgm:t>
    </dgm:pt>
    <dgm:pt modelId="{C9888D08-184E-9541-8AEC-DFE25CB1984C}">
      <dgm:prSet phldrT="[Text]" custT="1"/>
      <dgm:spPr>
        <a:solidFill>
          <a:schemeClr val="accent4">
            <a:alpha val="79779"/>
          </a:schemeClr>
        </a:solidFill>
      </dgm:spPr>
      <dgm:t>
        <a:bodyPr/>
        <a:lstStyle/>
        <a:p>
          <a:r>
            <a:rPr lang="en-US" sz="2400" b="0" i="0" dirty="0">
              <a:solidFill>
                <a:schemeClr val="tx1"/>
              </a:solidFill>
              <a:latin typeface="Proxima Nova Rg" panose="02000506030000020004" pitchFamily="2" charset="0"/>
            </a:rPr>
            <a:t>Text</a:t>
          </a:r>
        </a:p>
      </dgm:t>
    </dgm:pt>
    <dgm:pt modelId="{8A81B265-4DBC-3141-93EA-E0D0289B1EC5}" type="parTrans" cxnId="{4982044C-D063-D74A-8998-62519B930261}">
      <dgm:prSet/>
      <dgm:spPr>
        <a:ln>
          <a:solidFill>
            <a:schemeClr val="accent6">
              <a:lumMod val="40000"/>
              <a:lumOff val="60000"/>
            </a:schemeClr>
          </a:solidFill>
        </a:ln>
      </dgm:spPr>
      <dgm:t>
        <a:bodyPr/>
        <a:lstStyle/>
        <a:p>
          <a:endParaRPr lang="en-US"/>
        </a:p>
      </dgm:t>
    </dgm:pt>
    <dgm:pt modelId="{ADC83F26-0023-144C-9678-961D199C8964}" type="sibTrans" cxnId="{4982044C-D063-D74A-8998-62519B930261}">
      <dgm:prSet/>
      <dgm:spPr/>
      <dgm:t>
        <a:bodyPr/>
        <a:lstStyle/>
        <a:p>
          <a:endParaRPr lang="en-US"/>
        </a:p>
      </dgm:t>
    </dgm:pt>
    <dgm:pt modelId="{0F8F3D8B-7A11-3E4F-9315-1E6AE1828326}">
      <dgm:prSet phldrT="[Text]" custT="1"/>
      <dgm:spPr>
        <a:solidFill>
          <a:schemeClr val="accent4">
            <a:alpha val="79779"/>
          </a:schemeClr>
        </a:solidFill>
      </dgm:spPr>
      <dgm:t>
        <a:bodyPr/>
        <a:lstStyle/>
        <a:p>
          <a:r>
            <a:rPr lang="en-US" sz="2400" b="0" i="0" dirty="0">
              <a:solidFill>
                <a:schemeClr val="tx1"/>
              </a:solidFill>
              <a:latin typeface="Proxima Nova Rg" panose="02000506030000020004" pitchFamily="2" charset="0"/>
            </a:rPr>
            <a:t>Text</a:t>
          </a:r>
        </a:p>
      </dgm:t>
    </dgm:pt>
    <dgm:pt modelId="{87112196-F14A-064F-93D0-5A750C5705C8}" type="parTrans" cxnId="{18A5AB2E-6DAE-9649-BF0C-98A9D86E9B0B}">
      <dgm:prSet/>
      <dgm:spPr>
        <a:ln>
          <a:solidFill>
            <a:schemeClr val="accent6">
              <a:lumMod val="40000"/>
              <a:lumOff val="60000"/>
            </a:schemeClr>
          </a:solidFill>
        </a:ln>
      </dgm:spPr>
      <dgm:t>
        <a:bodyPr/>
        <a:lstStyle/>
        <a:p>
          <a:endParaRPr lang="en-US"/>
        </a:p>
      </dgm:t>
    </dgm:pt>
    <dgm:pt modelId="{EA338D6F-5614-D54E-B978-03341FA9C25F}" type="sibTrans" cxnId="{18A5AB2E-6DAE-9649-BF0C-98A9D86E9B0B}">
      <dgm:prSet/>
      <dgm:spPr/>
      <dgm:t>
        <a:bodyPr/>
        <a:lstStyle/>
        <a:p>
          <a:endParaRPr lang="en-US"/>
        </a:p>
      </dgm:t>
    </dgm:pt>
    <dgm:pt modelId="{45749FEC-1386-7D4A-B295-785DE08E228C}">
      <dgm:prSet phldrT="[Text]" custT="1"/>
      <dgm:spPr>
        <a:solidFill>
          <a:schemeClr val="accent4">
            <a:alpha val="79779"/>
          </a:schemeClr>
        </a:solidFill>
      </dgm:spPr>
      <dgm:t>
        <a:bodyPr/>
        <a:lstStyle/>
        <a:p>
          <a:r>
            <a:rPr lang="en-US" sz="2400" b="0" i="0" dirty="0">
              <a:solidFill>
                <a:schemeClr val="tx1"/>
              </a:solidFill>
              <a:latin typeface="Proxima Nova Rg" panose="02000506030000020004" pitchFamily="2" charset="0"/>
            </a:rPr>
            <a:t>Text</a:t>
          </a:r>
        </a:p>
      </dgm:t>
    </dgm:pt>
    <dgm:pt modelId="{77636CE1-F25A-B040-B8C8-1067B7910EE2}" type="parTrans" cxnId="{403265B9-3FEB-CF4C-8A83-C03AC8CCEFBB}">
      <dgm:prSet/>
      <dgm:spPr>
        <a:ln>
          <a:solidFill>
            <a:schemeClr val="accent6">
              <a:lumMod val="40000"/>
              <a:lumOff val="60000"/>
            </a:schemeClr>
          </a:solidFill>
        </a:ln>
      </dgm:spPr>
      <dgm:t>
        <a:bodyPr/>
        <a:lstStyle/>
        <a:p>
          <a:endParaRPr lang="en-US"/>
        </a:p>
      </dgm:t>
    </dgm:pt>
    <dgm:pt modelId="{881A5A5B-6B28-1149-BE91-F1E88B79529A}" type="sibTrans" cxnId="{403265B9-3FEB-CF4C-8A83-C03AC8CCEFBB}">
      <dgm:prSet/>
      <dgm:spPr/>
      <dgm:t>
        <a:bodyPr/>
        <a:lstStyle/>
        <a:p>
          <a:endParaRPr lang="en-US"/>
        </a:p>
      </dgm:t>
    </dgm:pt>
    <dgm:pt modelId="{0DAE1D56-BC3E-9743-8CDE-2BAAF1401C43}">
      <dgm:prSet phldrT="[Text]" custT="1"/>
      <dgm:spPr>
        <a:solidFill>
          <a:schemeClr val="tx1"/>
        </a:solidFill>
      </dgm:spPr>
      <dgm:t>
        <a:bodyPr/>
        <a:lstStyle/>
        <a:p>
          <a:r>
            <a:rPr lang="en-US" sz="2400" b="0" i="0" dirty="0">
              <a:latin typeface="Proxima Nova Rg" panose="02000506030000020004" pitchFamily="2" charset="0"/>
            </a:rPr>
            <a:t>Text</a:t>
          </a:r>
        </a:p>
      </dgm:t>
    </dgm:pt>
    <dgm:pt modelId="{65372758-D299-E145-97A9-ADD388242EAB}" type="parTrans" cxnId="{6B14ACE2-0525-F146-85EB-B5FB0376388C}">
      <dgm:prSet/>
      <dgm:spPr>
        <a:ln>
          <a:solidFill>
            <a:schemeClr val="accent6">
              <a:lumMod val="40000"/>
              <a:lumOff val="60000"/>
            </a:schemeClr>
          </a:solidFill>
        </a:ln>
      </dgm:spPr>
      <dgm:t>
        <a:bodyPr/>
        <a:lstStyle/>
        <a:p>
          <a:endParaRPr lang="en-US"/>
        </a:p>
      </dgm:t>
    </dgm:pt>
    <dgm:pt modelId="{2D6F9EF0-4929-E74D-8852-41F07521C349}" type="sibTrans" cxnId="{6B14ACE2-0525-F146-85EB-B5FB0376388C}">
      <dgm:prSet/>
      <dgm:spPr/>
      <dgm:t>
        <a:bodyPr/>
        <a:lstStyle/>
        <a:p>
          <a:endParaRPr lang="en-US"/>
        </a:p>
      </dgm:t>
    </dgm:pt>
    <dgm:pt modelId="{3B8A49D6-402F-1A41-BE23-86F061CD3E11}">
      <dgm:prSet phldrT="[Text]" custT="1"/>
      <dgm:spPr>
        <a:solidFill>
          <a:schemeClr val="tx1"/>
        </a:solidFill>
      </dgm:spPr>
      <dgm:t>
        <a:bodyPr/>
        <a:lstStyle/>
        <a:p>
          <a:r>
            <a:rPr lang="en-US" sz="2400" b="0" i="0" dirty="0">
              <a:latin typeface="Proxima Nova Rg" panose="02000506030000020004" pitchFamily="2" charset="0"/>
            </a:rPr>
            <a:t>Text</a:t>
          </a:r>
        </a:p>
      </dgm:t>
    </dgm:pt>
    <dgm:pt modelId="{B7A16CA3-9556-494A-B083-161F7E647EA5}" type="parTrans" cxnId="{0524F930-905B-DA42-90AB-8709A90A48D2}">
      <dgm:prSet/>
      <dgm:spPr>
        <a:ln>
          <a:solidFill>
            <a:schemeClr val="accent6">
              <a:lumMod val="40000"/>
              <a:lumOff val="60000"/>
            </a:schemeClr>
          </a:solidFill>
        </a:ln>
      </dgm:spPr>
      <dgm:t>
        <a:bodyPr/>
        <a:lstStyle/>
        <a:p>
          <a:endParaRPr lang="en-US"/>
        </a:p>
      </dgm:t>
    </dgm:pt>
    <dgm:pt modelId="{34F923B6-1CE3-894F-AF6D-76284D1A919C}" type="sibTrans" cxnId="{0524F930-905B-DA42-90AB-8709A90A48D2}">
      <dgm:prSet/>
      <dgm:spPr/>
      <dgm:t>
        <a:bodyPr/>
        <a:lstStyle/>
        <a:p>
          <a:endParaRPr lang="en-US"/>
        </a:p>
      </dgm:t>
    </dgm:pt>
    <dgm:pt modelId="{3921E122-3EFB-0140-8CD1-4F4DAF2D55AD}">
      <dgm:prSet phldrT="[Text]" custT="1"/>
      <dgm:spPr>
        <a:solidFill>
          <a:schemeClr val="accent4">
            <a:alpha val="79779"/>
          </a:schemeClr>
        </a:solidFill>
      </dgm:spPr>
      <dgm:t>
        <a:bodyPr/>
        <a:lstStyle/>
        <a:p>
          <a:r>
            <a:rPr lang="en-US" sz="2400" b="0" i="0" dirty="0">
              <a:solidFill>
                <a:schemeClr val="tx1"/>
              </a:solidFill>
              <a:latin typeface="Proxima Nova Rg" panose="02000506030000020004" pitchFamily="2" charset="0"/>
            </a:rPr>
            <a:t>Text</a:t>
          </a:r>
        </a:p>
      </dgm:t>
    </dgm:pt>
    <dgm:pt modelId="{DC1955B9-05D2-F54A-A61C-CCA6410CA95A}" type="parTrans" cxnId="{9D5D8C2A-A265-044E-8C27-3F3D5C36C3E9}">
      <dgm:prSet/>
      <dgm:spPr>
        <a:ln>
          <a:solidFill>
            <a:schemeClr val="accent6">
              <a:lumMod val="40000"/>
              <a:lumOff val="60000"/>
            </a:schemeClr>
          </a:solidFill>
        </a:ln>
      </dgm:spPr>
      <dgm:t>
        <a:bodyPr/>
        <a:lstStyle/>
        <a:p>
          <a:endParaRPr lang="en-US"/>
        </a:p>
      </dgm:t>
    </dgm:pt>
    <dgm:pt modelId="{89FCE891-CA9C-3D40-84DD-D71ADE919839}" type="sibTrans" cxnId="{9D5D8C2A-A265-044E-8C27-3F3D5C36C3E9}">
      <dgm:prSet/>
      <dgm:spPr/>
      <dgm:t>
        <a:bodyPr/>
        <a:lstStyle/>
        <a:p>
          <a:endParaRPr lang="en-US"/>
        </a:p>
      </dgm:t>
    </dgm:pt>
    <dgm:pt modelId="{18AC90C2-EA42-6040-AEA9-3C95570938AD}">
      <dgm:prSet phldrT="[Text]" custT="1"/>
      <dgm:spPr>
        <a:solidFill>
          <a:schemeClr val="accent4">
            <a:alpha val="79779"/>
          </a:schemeClr>
        </a:solidFill>
      </dgm:spPr>
      <dgm:t>
        <a:bodyPr/>
        <a:lstStyle/>
        <a:p>
          <a:r>
            <a:rPr lang="en-US" sz="2400" b="0" i="0" dirty="0">
              <a:solidFill>
                <a:schemeClr val="tx1"/>
              </a:solidFill>
              <a:latin typeface="Proxima Nova Rg" panose="02000506030000020004" pitchFamily="2" charset="0"/>
            </a:rPr>
            <a:t>Text</a:t>
          </a:r>
        </a:p>
      </dgm:t>
    </dgm:pt>
    <dgm:pt modelId="{F612A334-454B-6B43-BC7B-0221BC4E554C}" type="parTrans" cxnId="{DDC2D599-D0CC-2B4B-AA3C-94FEC1F79D02}">
      <dgm:prSet/>
      <dgm:spPr>
        <a:ln>
          <a:solidFill>
            <a:schemeClr val="accent6">
              <a:lumMod val="40000"/>
              <a:lumOff val="60000"/>
            </a:schemeClr>
          </a:solidFill>
        </a:ln>
      </dgm:spPr>
      <dgm:t>
        <a:bodyPr/>
        <a:lstStyle/>
        <a:p>
          <a:endParaRPr lang="en-US"/>
        </a:p>
      </dgm:t>
    </dgm:pt>
    <dgm:pt modelId="{3A1D7B36-41A1-8842-96BA-783FF15FEA63}" type="sibTrans" cxnId="{DDC2D599-D0CC-2B4B-AA3C-94FEC1F79D02}">
      <dgm:prSet/>
      <dgm:spPr/>
      <dgm:t>
        <a:bodyPr/>
        <a:lstStyle/>
        <a:p>
          <a:endParaRPr lang="en-US"/>
        </a:p>
      </dgm:t>
    </dgm:pt>
    <dgm:pt modelId="{CE5A441E-E20D-784A-AD26-94B7609D4B08}">
      <dgm:prSet phldrT="[Text]" custT="1"/>
      <dgm:spPr>
        <a:solidFill>
          <a:schemeClr val="accent4">
            <a:alpha val="79779"/>
          </a:schemeClr>
        </a:solidFill>
      </dgm:spPr>
      <dgm:t>
        <a:bodyPr/>
        <a:lstStyle/>
        <a:p>
          <a:r>
            <a:rPr lang="en-US" sz="2400" b="0" i="0" dirty="0">
              <a:solidFill>
                <a:schemeClr val="tx1"/>
              </a:solidFill>
              <a:latin typeface="Proxima Nova Rg" panose="02000506030000020004" pitchFamily="2" charset="0"/>
            </a:rPr>
            <a:t>Text</a:t>
          </a:r>
        </a:p>
      </dgm:t>
    </dgm:pt>
    <dgm:pt modelId="{4E67E0E7-6E02-CB41-BE47-4DB0AD12D633}" type="parTrans" cxnId="{F2536537-99F9-8640-8F2E-116549CAC2BB}">
      <dgm:prSet/>
      <dgm:spPr>
        <a:ln>
          <a:solidFill>
            <a:schemeClr val="accent6">
              <a:lumMod val="40000"/>
              <a:lumOff val="60000"/>
            </a:schemeClr>
          </a:solidFill>
        </a:ln>
      </dgm:spPr>
      <dgm:t>
        <a:bodyPr/>
        <a:lstStyle/>
        <a:p>
          <a:endParaRPr lang="en-US"/>
        </a:p>
      </dgm:t>
    </dgm:pt>
    <dgm:pt modelId="{94596075-30F0-C34E-9361-61517BA2B89D}" type="sibTrans" cxnId="{F2536537-99F9-8640-8F2E-116549CAC2BB}">
      <dgm:prSet/>
      <dgm:spPr/>
      <dgm:t>
        <a:bodyPr/>
        <a:lstStyle/>
        <a:p>
          <a:endParaRPr lang="en-US"/>
        </a:p>
      </dgm:t>
    </dgm:pt>
    <dgm:pt modelId="{1C626937-4717-2E4B-A0E4-F590C0F26395}">
      <dgm:prSet phldrT="[Text]" custT="1"/>
      <dgm:spPr>
        <a:solidFill>
          <a:schemeClr val="accent4">
            <a:alpha val="79779"/>
          </a:schemeClr>
        </a:solidFill>
      </dgm:spPr>
      <dgm:t>
        <a:bodyPr/>
        <a:lstStyle/>
        <a:p>
          <a:r>
            <a:rPr lang="en-US" sz="2400" b="0" i="0" dirty="0">
              <a:solidFill>
                <a:schemeClr val="tx1"/>
              </a:solidFill>
              <a:latin typeface="Proxima Nova Rg" panose="02000506030000020004" pitchFamily="2" charset="0"/>
            </a:rPr>
            <a:t>Text</a:t>
          </a:r>
        </a:p>
      </dgm:t>
    </dgm:pt>
    <dgm:pt modelId="{293DF95D-6E09-3245-B57B-9CBE24057A07}" type="parTrans" cxnId="{C0D9FEC6-7AAB-8A4E-9003-A3305D8C7D7F}">
      <dgm:prSet/>
      <dgm:spPr>
        <a:ln>
          <a:solidFill>
            <a:schemeClr val="accent6">
              <a:lumMod val="40000"/>
              <a:lumOff val="60000"/>
            </a:schemeClr>
          </a:solidFill>
        </a:ln>
      </dgm:spPr>
      <dgm:t>
        <a:bodyPr/>
        <a:lstStyle/>
        <a:p>
          <a:endParaRPr lang="en-US"/>
        </a:p>
      </dgm:t>
    </dgm:pt>
    <dgm:pt modelId="{C1088D14-36A3-654C-B0C4-EBDB802EE2F3}" type="sibTrans" cxnId="{C0D9FEC6-7AAB-8A4E-9003-A3305D8C7D7F}">
      <dgm:prSet/>
      <dgm:spPr/>
      <dgm:t>
        <a:bodyPr/>
        <a:lstStyle/>
        <a:p>
          <a:endParaRPr lang="en-US"/>
        </a:p>
      </dgm:t>
    </dgm:pt>
    <dgm:pt modelId="{78C3C8D5-FEB5-854D-A4A5-ED768BCC48F2}" type="pres">
      <dgm:prSet presAssocID="{741BA7B7-20C9-DD4D-B002-D2C57C7612EC}" presName="hierChild1" presStyleCnt="0">
        <dgm:presLayoutVars>
          <dgm:orgChart val="1"/>
          <dgm:chPref val="1"/>
          <dgm:dir/>
          <dgm:animOne val="branch"/>
          <dgm:animLvl val="lvl"/>
          <dgm:resizeHandles/>
        </dgm:presLayoutVars>
      </dgm:prSet>
      <dgm:spPr/>
    </dgm:pt>
    <dgm:pt modelId="{473EDCC3-EB25-C74A-A8A6-B6C90017CCDA}" type="pres">
      <dgm:prSet presAssocID="{B6E01ABF-252F-0C4C-9CCE-4D96BF005619}" presName="hierRoot1" presStyleCnt="0">
        <dgm:presLayoutVars>
          <dgm:hierBranch val="init"/>
        </dgm:presLayoutVars>
      </dgm:prSet>
      <dgm:spPr/>
    </dgm:pt>
    <dgm:pt modelId="{9E7A5FF7-AFFB-3C47-9A05-512A92C17CEF}" type="pres">
      <dgm:prSet presAssocID="{B6E01ABF-252F-0C4C-9CCE-4D96BF005619}" presName="rootComposite1" presStyleCnt="0"/>
      <dgm:spPr/>
    </dgm:pt>
    <dgm:pt modelId="{2F67B1E1-A598-8842-BE81-3CF5D7099CFE}" type="pres">
      <dgm:prSet presAssocID="{B6E01ABF-252F-0C4C-9CCE-4D96BF005619}" presName="rootText1" presStyleLbl="node0" presStyleIdx="0" presStyleCnt="1" custLinFactNeighborY="-1745">
        <dgm:presLayoutVars>
          <dgm:chPref val="3"/>
        </dgm:presLayoutVars>
      </dgm:prSet>
      <dgm:spPr/>
    </dgm:pt>
    <dgm:pt modelId="{92A15DA4-679D-5B40-AD09-3D35D3CBDFFC}" type="pres">
      <dgm:prSet presAssocID="{B6E01ABF-252F-0C4C-9CCE-4D96BF005619}" presName="rootConnector1" presStyleLbl="node1" presStyleIdx="0" presStyleCnt="0"/>
      <dgm:spPr/>
    </dgm:pt>
    <dgm:pt modelId="{2BC2004C-2F1D-9848-A985-7C641A8D1433}" type="pres">
      <dgm:prSet presAssocID="{B6E01ABF-252F-0C4C-9CCE-4D96BF005619}" presName="hierChild2" presStyleCnt="0"/>
      <dgm:spPr/>
    </dgm:pt>
    <dgm:pt modelId="{3CF184AA-64E8-C64A-93EB-2555321E2035}" type="pres">
      <dgm:prSet presAssocID="{65372758-D299-E145-97A9-ADD388242EAB}" presName="Name37" presStyleLbl="parChTrans1D2" presStyleIdx="0" presStyleCnt="4"/>
      <dgm:spPr/>
    </dgm:pt>
    <dgm:pt modelId="{0FF28E64-5FFB-084B-9EC6-F07E2712EC8F}" type="pres">
      <dgm:prSet presAssocID="{0DAE1D56-BC3E-9743-8CDE-2BAAF1401C43}" presName="hierRoot2" presStyleCnt="0">
        <dgm:presLayoutVars>
          <dgm:hierBranch val="init"/>
        </dgm:presLayoutVars>
      </dgm:prSet>
      <dgm:spPr/>
    </dgm:pt>
    <dgm:pt modelId="{4F2DC048-3389-094F-B2D2-D4B024F3A9CE}" type="pres">
      <dgm:prSet presAssocID="{0DAE1D56-BC3E-9743-8CDE-2BAAF1401C43}" presName="rootComposite" presStyleCnt="0"/>
      <dgm:spPr/>
    </dgm:pt>
    <dgm:pt modelId="{1285E6F4-27F5-6B42-920C-A1C6D315E9FC}" type="pres">
      <dgm:prSet presAssocID="{0DAE1D56-BC3E-9743-8CDE-2BAAF1401C43}" presName="rootText" presStyleLbl="node2" presStyleIdx="0" presStyleCnt="4">
        <dgm:presLayoutVars>
          <dgm:chPref val="3"/>
        </dgm:presLayoutVars>
      </dgm:prSet>
      <dgm:spPr/>
    </dgm:pt>
    <dgm:pt modelId="{44261087-913D-DC49-B766-479830354EC2}" type="pres">
      <dgm:prSet presAssocID="{0DAE1D56-BC3E-9743-8CDE-2BAAF1401C43}" presName="rootConnector" presStyleLbl="node2" presStyleIdx="0" presStyleCnt="4"/>
      <dgm:spPr/>
    </dgm:pt>
    <dgm:pt modelId="{FF203CFB-F024-D649-A842-2B21D3D38911}" type="pres">
      <dgm:prSet presAssocID="{0DAE1D56-BC3E-9743-8CDE-2BAAF1401C43}" presName="hierChild4" presStyleCnt="0"/>
      <dgm:spPr/>
    </dgm:pt>
    <dgm:pt modelId="{98927526-65DD-FB48-B6F5-4865EBAFEDE3}" type="pres">
      <dgm:prSet presAssocID="{4E67E0E7-6E02-CB41-BE47-4DB0AD12D633}" presName="Name37" presStyleLbl="parChTrans1D3" presStyleIdx="0" presStyleCnt="8"/>
      <dgm:spPr/>
    </dgm:pt>
    <dgm:pt modelId="{A053FA2D-E52C-8E4A-B342-9352376E6A8B}" type="pres">
      <dgm:prSet presAssocID="{CE5A441E-E20D-784A-AD26-94B7609D4B08}" presName="hierRoot2" presStyleCnt="0">
        <dgm:presLayoutVars>
          <dgm:hierBranch val="init"/>
        </dgm:presLayoutVars>
      </dgm:prSet>
      <dgm:spPr/>
    </dgm:pt>
    <dgm:pt modelId="{73C4FE52-D447-E545-8827-8CF9F8BA4DC7}" type="pres">
      <dgm:prSet presAssocID="{CE5A441E-E20D-784A-AD26-94B7609D4B08}" presName="rootComposite" presStyleCnt="0"/>
      <dgm:spPr/>
    </dgm:pt>
    <dgm:pt modelId="{7A848C81-FB9F-AF45-874D-28989937B61B}" type="pres">
      <dgm:prSet presAssocID="{CE5A441E-E20D-784A-AD26-94B7609D4B08}" presName="rootText" presStyleLbl="node3" presStyleIdx="0" presStyleCnt="8">
        <dgm:presLayoutVars>
          <dgm:chPref val="3"/>
        </dgm:presLayoutVars>
      </dgm:prSet>
      <dgm:spPr/>
    </dgm:pt>
    <dgm:pt modelId="{F82E8C97-0F55-154E-BB22-789749D7D007}" type="pres">
      <dgm:prSet presAssocID="{CE5A441E-E20D-784A-AD26-94B7609D4B08}" presName="rootConnector" presStyleLbl="node3" presStyleIdx="0" presStyleCnt="8"/>
      <dgm:spPr/>
    </dgm:pt>
    <dgm:pt modelId="{FEDCD293-7C6C-D446-9C58-6C88A63B484B}" type="pres">
      <dgm:prSet presAssocID="{CE5A441E-E20D-784A-AD26-94B7609D4B08}" presName="hierChild4" presStyleCnt="0"/>
      <dgm:spPr/>
    </dgm:pt>
    <dgm:pt modelId="{5831976F-879B-3843-9BD7-B7F718A52C93}" type="pres">
      <dgm:prSet presAssocID="{CE5A441E-E20D-784A-AD26-94B7609D4B08}" presName="hierChild5" presStyleCnt="0"/>
      <dgm:spPr/>
    </dgm:pt>
    <dgm:pt modelId="{5B063B6C-C440-F546-ADC6-91C3400E7A94}" type="pres">
      <dgm:prSet presAssocID="{293DF95D-6E09-3245-B57B-9CBE24057A07}" presName="Name37" presStyleLbl="parChTrans1D3" presStyleIdx="1" presStyleCnt="8"/>
      <dgm:spPr/>
    </dgm:pt>
    <dgm:pt modelId="{A70D993F-D854-D747-9E43-29D55C4A6227}" type="pres">
      <dgm:prSet presAssocID="{1C626937-4717-2E4B-A0E4-F590C0F26395}" presName="hierRoot2" presStyleCnt="0">
        <dgm:presLayoutVars>
          <dgm:hierBranch val="init"/>
        </dgm:presLayoutVars>
      </dgm:prSet>
      <dgm:spPr/>
    </dgm:pt>
    <dgm:pt modelId="{B9D77CBC-927A-9249-A149-11DD1165CC76}" type="pres">
      <dgm:prSet presAssocID="{1C626937-4717-2E4B-A0E4-F590C0F26395}" presName="rootComposite" presStyleCnt="0"/>
      <dgm:spPr/>
    </dgm:pt>
    <dgm:pt modelId="{8AEDAA66-BCB3-E944-A13F-5432A43C49D6}" type="pres">
      <dgm:prSet presAssocID="{1C626937-4717-2E4B-A0E4-F590C0F26395}" presName="rootText" presStyleLbl="node3" presStyleIdx="1" presStyleCnt="8">
        <dgm:presLayoutVars>
          <dgm:chPref val="3"/>
        </dgm:presLayoutVars>
      </dgm:prSet>
      <dgm:spPr/>
    </dgm:pt>
    <dgm:pt modelId="{5A57FF86-265C-4A46-B53C-81EED12FF8B9}" type="pres">
      <dgm:prSet presAssocID="{1C626937-4717-2E4B-A0E4-F590C0F26395}" presName="rootConnector" presStyleLbl="node3" presStyleIdx="1" presStyleCnt="8"/>
      <dgm:spPr/>
    </dgm:pt>
    <dgm:pt modelId="{9F044F75-C0C3-2043-9096-08DBB7B5E4BE}" type="pres">
      <dgm:prSet presAssocID="{1C626937-4717-2E4B-A0E4-F590C0F26395}" presName="hierChild4" presStyleCnt="0"/>
      <dgm:spPr/>
    </dgm:pt>
    <dgm:pt modelId="{687B25BB-056E-9B4C-A54A-D45B40360F19}" type="pres">
      <dgm:prSet presAssocID="{1C626937-4717-2E4B-A0E4-F590C0F26395}" presName="hierChild5" presStyleCnt="0"/>
      <dgm:spPr/>
    </dgm:pt>
    <dgm:pt modelId="{FDF33490-6D97-BD4F-80AA-489365FDA22C}" type="pres">
      <dgm:prSet presAssocID="{0DAE1D56-BC3E-9743-8CDE-2BAAF1401C43}" presName="hierChild5" presStyleCnt="0"/>
      <dgm:spPr/>
    </dgm:pt>
    <dgm:pt modelId="{A3628471-C06C-554E-9EF2-418013BBF691}" type="pres">
      <dgm:prSet presAssocID="{B7A16CA3-9556-494A-B083-161F7E647EA5}" presName="Name37" presStyleLbl="parChTrans1D2" presStyleIdx="1" presStyleCnt="4"/>
      <dgm:spPr/>
    </dgm:pt>
    <dgm:pt modelId="{38726D05-16F4-3049-ABE2-7DBC29A15D9A}" type="pres">
      <dgm:prSet presAssocID="{3B8A49D6-402F-1A41-BE23-86F061CD3E11}" presName="hierRoot2" presStyleCnt="0">
        <dgm:presLayoutVars>
          <dgm:hierBranch val="init"/>
        </dgm:presLayoutVars>
      </dgm:prSet>
      <dgm:spPr/>
    </dgm:pt>
    <dgm:pt modelId="{3863A389-9657-184C-9043-EC2EF2206374}" type="pres">
      <dgm:prSet presAssocID="{3B8A49D6-402F-1A41-BE23-86F061CD3E11}" presName="rootComposite" presStyleCnt="0"/>
      <dgm:spPr/>
    </dgm:pt>
    <dgm:pt modelId="{300D0142-04F4-4642-8F73-8E8FBCD56A68}" type="pres">
      <dgm:prSet presAssocID="{3B8A49D6-402F-1A41-BE23-86F061CD3E11}" presName="rootText" presStyleLbl="node2" presStyleIdx="1" presStyleCnt="4">
        <dgm:presLayoutVars>
          <dgm:chPref val="3"/>
        </dgm:presLayoutVars>
      </dgm:prSet>
      <dgm:spPr/>
    </dgm:pt>
    <dgm:pt modelId="{58D408B6-9BBB-DB42-942C-B00F5B200631}" type="pres">
      <dgm:prSet presAssocID="{3B8A49D6-402F-1A41-BE23-86F061CD3E11}" presName="rootConnector" presStyleLbl="node2" presStyleIdx="1" presStyleCnt="4"/>
      <dgm:spPr/>
    </dgm:pt>
    <dgm:pt modelId="{FA2C5505-CC09-1C42-BD23-B4E289C8A67E}" type="pres">
      <dgm:prSet presAssocID="{3B8A49D6-402F-1A41-BE23-86F061CD3E11}" presName="hierChild4" presStyleCnt="0"/>
      <dgm:spPr/>
    </dgm:pt>
    <dgm:pt modelId="{AAF3F5A0-2D19-554B-B1A5-563F83BC1D6B}" type="pres">
      <dgm:prSet presAssocID="{DC1955B9-05D2-F54A-A61C-CCA6410CA95A}" presName="Name37" presStyleLbl="parChTrans1D3" presStyleIdx="2" presStyleCnt="8"/>
      <dgm:spPr/>
    </dgm:pt>
    <dgm:pt modelId="{BAB05F1A-EE0A-6C4F-A2E2-0B40F190E3E7}" type="pres">
      <dgm:prSet presAssocID="{3921E122-3EFB-0140-8CD1-4F4DAF2D55AD}" presName="hierRoot2" presStyleCnt="0">
        <dgm:presLayoutVars>
          <dgm:hierBranch val="init"/>
        </dgm:presLayoutVars>
      </dgm:prSet>
      <dgm:spPr/>
    </dgm:pt>
    <dgm:pt modelId="{E0D021B8-4A03-DA4B-A533-F7BCD1F0A02D}" type="pres">
      <dgm:prSet presAssocID="{3921E122-3EFB-0140-8CD1-4F4DAF2D55AD}" presName="rootComposite" presStyleCnt="0"/>
      <dgm:spPr/>
    </dgm:pt>
    <dgm:pt modelId="{5514AC5D-ACEB-B54A-A451-BDE38AFD29D8}" type="pres">
      <dgm:prSet presAssocID="{3921E122-3EFB-0140-8CD1-4F4DAF2D55AD}" presName="rootText" presStyleLbl="node3" presStyleIdx="2" presStyleCnt="8">
        <dgm:presLayoutVars>
          <dgm:chPref val="3"/>
        </dgm:presLayoutVars>
      </dgm:prSet>
      <dgm:spPr/>
    </dgm:pt>
    <dgm:pt modelId="{EF69F7AF-8B68-3A40-B3A6-C5E387DA3523}" type="pres">
      <dgm:prSet presAssocID="{3921E122-3EFB-0140-8CD1-4F4DAF2D55AD}" presName="rootConnector" presStyleLbl="node3" presStyleIdx="2" presStyleCnt="8"/>
      <dgm:spPr/>
    </dgm:pt>
    <dgm:pt modelId="{C6B61ED6-154F-9546-831F-21058880399B}" type="pres">
      <dgm:prSet presAssocID="{3921E122-3EFB-0140-8CD1-4F4DAF2D55AD}" presName="hierChild4" presStyleCnt="0"/>
      <dgm:spPr/>
    </dgm:pt>
    <dgm:pt modelId="{A31D7501-48D7-2346-A43A-451AB4943EFF}" type="pres">
      <dgm:prSet presAssocID="{3921E122-3EFB-0140-8CD1-4F4DAF2D55AD}" presName="hierChild5" presStyleCnt="0"/>
      <dgm:spPr/>
    </dgm:pt>
    <dgm:pt modelId="{CDAA7C5D-F647-5740-B105-F4D1722E622B}" type="pres">
      <dgm:prSet presAssocID="{F612A334-454B-6B43-BC7B-0221BC4E554C}" presName="Name37" presStyleLbl="parChTrans1D3" presStyleIdx="3" presStyleCnt="8"/>
      <dgm:spPr/>
    </dgm:pt>
    <dgm:pt modelId="{A79ECD71-02C4-BA42-8561-9B36703DA2D0}" type="pres">
      <dgm:prSet presAssocID="{18AC90C2-EA42-6040-AEA9-3C95570938AD}" presName="hierRoot2" presStyleCnt="0">
        <dgm:presLayoutVars>
          <dgm:hierBranch val="init"/>
        </dgm:presLayoutVars>
      </dgm:prSet>
      <dgm:spPr/>
    </dgm:pt>
    <dgm:pt modelId="{DE9212A1-9DAF-A04F-A2AA-23CF60A25C98}" type="pres">
      <dgm:prSet presAssocID="{18AC90C2-EA42-6040-AEA9-3C95570938AD}" presName="rootComposite" presStyleCnt="0"/>
      <dgm:spPr/>
    </dgm:pt>
    <dgm:pt modelId="{2CDCD038-60AA-484A-AAFE-5A71C7C3F0F5}" type="pres">
      <dgm:prSet presAssocID="{18AC90C2-EA42-6040-AEA9-3C95570938AD}" presName="rootText" presStyleLbl="node3" presStyleIdx="3" presStyleCnt="8">
        <dgm:presLayoutVars>
          <dgm:chPref val="3"/>
        </dgm:presLayoutVars>
      </dgm:prSet>
      <dgm:spPr/>
    </dgm:pt>
    <dgm:pt modelId="{7AD70847-3FB2-DA47-9691-71FE145A8405}" type="pres">
      <dgm:prSet presAssocID="{18AC90C2-EA42-6040-AEA9-3C95570938AD}" presName="rootConnector" presStyleLbl="node3" presStyleIdx="3" presStyleCnt="8"/>
      <dgm:spPr/>
    </dgm:pt>
    <dgm:pt modelId="{825362E1-1FD2-CB46-BEA3-6F7C4EF959B4}" type="pres">
      <dgm:prSet presAssocID="{18AC90C2-EA42-6040-AEA9-3C95570938AD}" presName="hierChild4" presStyleCnt="0"/>
      <dgm:spPr/>
    </dgm:pt>
    <dgm:pt modelId="{F8B9D855-3F54-AB4F-A003-1FB72579E613}" type="pres">
      <dgm:prSet presAssocID="{18AC90C2-EA42-6040-AEA9-3C95570938AD}" presName="hierChild5" presStyleCnt="0"/>
      <dgm:spPr/>
    </dgm:pt>
    <dgm:pt modelId="{E8BB0E85-BED1-DD47-9B7A-C5A43B838166}" type="pres">
      <dgm:prSet presAssocID="{3B8A49D6-402F-1A41-BE23-86F061CD3E11}" presName="hierChild5" presStyleCnt="0"/>
      <dgm:spPr/>
    </dgm:pt>
    <dgm:pt modelId="{CE6337B0-CB1D-7240-AD39-A58BC3485AA6}" type="pres">
      <dgm:prSet presAssocID="{0A3B0CC2-3697-AE49-B5EB-0C4740189CEA}" presName="Name37" presStyleLbl="parChTrans1D2" presStyleIdx="2" presStyleCnt="4"/>
      <dgm:spPr/>
    </dgm:pt>
    <dgm:pt modelId="{3BE9A4C3-A0BD-7244-B53B-20878D071014}" type="pres">
      <dgm:prSet presAssocID="{8517B40F-75D6-0747-9E31-8E33258D13D5}" presName="hierRoot2" presStyleCnt="0">
        <dgm:presLayoutVars>
          <dgm:hierBranch val="init"/>
        </dgm:presLayoutVars>
      </dgm:prSet>
      <dgm:spPr/>
    </dgm:pt>
    <dgm:pt modelId="{41F10851-2106-6641-8EEA-2942004233BC}" type="pres">
      <dgm:prSet presAssocID="{8517B40F-75D6-0747-9E31-8E33258D13D5}" presName="rootComposite" presStyleCnt="0"/>
      <dgm:spPr/>
    </dgm:pt>
    <dgm:pt modelId="{A5697B21-F6BA-A74F-AEC1-8C452F7D999F}" type="pres">
      <dgm:prSet presAssocID="{8517B40F-75D6-0747-9E31-8E33258D13D5}" presName="rootText" presStyleLbl="node2" presStyleIdx="2" presStyleCnt="4">
        <dgm:presLayoutVars>
          <dgm:chPref val="3"/>
        </dgm:presLayoutVars>
      </dgm:prSet>
      <dgm:spPr/>
    </dgm:pt>
    <dgm:pt modelId="{1B1A142A-62E4-1B44-99E0-EB4A985AECAE}" type="pres">
      <dgm:prSet presAssocID="{8517B40F-75D6-0747-9E31-8E33258D13D5}" presName="rootConnector" presStyleLbl="node2" presStyleIdx="2" presStyleCnt="4"/>
      <dgm:spPr/>
    </dgm:pt>
    <dgm:pt modelId="{0535ACD6-610B-7241-AE4F-8EDEA36CA943}" type="pres">
      <dgm:prSet presAssocID="{8517B40F-75D6-0747-9E31-8E33258D13D5}" presName="hierChild4" presStyleCnt="0"/>
      <dgm:spPr/>
    </dgm:pt>
    <dgm:pt modelId="{91A30F9C-A5E3-A541-8AEB-55E0D98BDE76}" type="pres">
      <dgm:prSet presAssocID="{87112196-F14A-064F-93D0-5A750C5705C8}" presName="Name37" presStyleLbl="parChTrans1D3" presStyleIdx="4" presStyleCnt="8"/>
      <dgm:spPr/>
    </dgm:pt>
    <dgm:pt modelId="{AA461642-748A-E14D-98D5-463EC6AD881F}" type="pres">
      <dgm:prSet presAssocID="{0F8F3D8B-7A11-3E4F-9315-1E6AE1828326}" presName="hierRoot2" presStyleCnt="0">
        <dgm:presLayoutVars>
          <dgm:hierBranch val="init"/>
        </dgm:presLayoutVars>
      </dgm:prSet>
      <dgm:spPr/>
    </dgm:pt>
    <dgm:pt modelId="{F513386A-CCEB-5C4C-B3B0-9DF601DDED62}" type="pres">
      <dgm:prSet presAssocID="{0F8F3D8B-7A11-3E4F-9315-1E6AE1828326}" presName="rootComposite" presStyleCnt="0"/>
      <dgm:spPr/>
    </dgm:pt>
    <dgm:pt modelId="{14860633-CED1-0F49-A6BC-2BB2FFC58172}" type="pres">
      <dgm:prSet presAssocID="{0F8F3D8B-7A11-3E4F-9315-1E6AE1828326}" presName="rootText" presStyleLbl="node3" presStyleIdx="4" presStyleCnt="8">
        <dgm:presLayoutVars>
          <dgm:chPref val="3"/>
        </dgm:presLayoutVars>
      </dgm:prSet>
      <dgm:spPr/>
    </dgm:pt>
    <dgm:pt modelId="{9E394274-1BB1-934E-AFD8-064434F62DA2}" type="pres">
      <dgm:prSet presAssocID="{0F8F3D8B-7A11-3E4F-9315-1E6AE1828326}" presName="rootConnector" presStyleLbl="node3" presStyleIdx="4" presStyleCnt="8"/>
      <dgm:spPr/>
    </dgm:pt>
    <dgm:pt modelId="{A6C64177-DAD5-894B-B4C5-C60662140578}" type="pres">
      <dgm:prSet presAssocID="{0F8F3D8B-7A11-3E4F-9315-1E6AE1828326}" presName="hierChild4" presStyleCnt="0"/>
      <dgm:spPr/>
    </dgm:pt>
    <dgm:pt modelId="{E26E9F88-CEDB-424B-9A58-CD23289DEB96}" type="pres">
      <dgm:prSet presAssocID="{0F8F3D8B-7A11-3E4F-9315-1E6AE1828326}" presName="hierChild5" presStyleCnt="0"/>
      <dgm:spPr/>
    </dgm:pt>
    <dgm:pt modelId="{D7E94CE3-27F3-7E49-B0B8-CD3BCAD30D26}" type="pres">
      <dgm:prSet presAssocID="{77636CE1-F25A-B040-B8C8-1067B7910EE2}" presName="Name37" presStyleLbl="parChTrans1D3" presStyleIdx="5" presStyleCnt="8"/>
      <dgm:spPr/>
    </dgm:pt>
    <dgm:pt modelId="{2A35C9DA-4858-CE42-BFB0-F75392FB2BBC}" type="pres">
      <dgm:prSet presAssocID="{45749FEC-1386-7D4A-B295-785DE08E228C}" presName="hierRoot2" presStyleCnt="0">
        <dgm:presLayoutVars>
          <dgm:hierBranch val="init"/>
        </dgm:presLayoutVars>
      </dgm:prSet>
      <dgm:spPr/>
    </dgm:pt>
    <dgm:pt modelId="{1DD5C37C-0850-E94C-9B79-7CF7DA74E2B7}" type="pres">
      <dgm:prSet presAssocID="{45749FEC-1386-7D4A-B295-785DE08E228C}" presName="rootComposite" presStyleCnt="0"/>
      <dgm:spPr/>
    </dgm:pt>
    <dgm:pt modelId="{F63E34F3-72B6-1C4B-A4A2-58779153B78E}" type="pres">
      <dgm:prSet presAssocID="{45749FEC-1386-7D4A-B295-785DE08E228C}" presName="rootText" presStyleLbl="node3" presStyleIdx="5" presStyleCnt="8">
        <dgm:presLayoutVars>
          <dgm:chPref val="3"/>
        </dgm:presLayoutVars>
      </dgm:prSet>
      <dgm:spPr/>
    </dgm:pt>
    <dgm:pt modelId="{5FE8FB7C-9645-F940-8BB7-87503573FE6B}" type="pres">
      <dgm:prSet presAssocID="{45749FEC-1386-7D4A-B295-785DE08E228C}" presName="rootConnector" presStyleLbl="node3" presStyleIdx="5" presStyleCnt="8"/>
      <dgm:spPr/>
    </dgm:pt>
    <dgm:pt modelId="{351061F7-4FB7-944E-A574-EE30358F2D80}" type="pres">
      <dgm:prSet presAssocID="{45749FEC-1386-7D4A-B295-785DE08E228C}" presName="hierChild4" presStyleCnt="0"/>
      <dgm:spPr/>
    </dgm:pt>
    <dgm:pt modelId="{98F42142-C1AB-1946-88F2-996811DDBC9D}" type="pres">
      <dgm:prSet presAssocID="{45749FEC-1386-7D4A-B295-785DE08E228C}" presName="hierChild5" presStyleCnt="0"/>
      <dgm:spPr/>
    </dgm:pt>
    <dgm:pt modelId="{F36BD948-8EE2-CA46-B27D-8B80DB72F29B}" type="pres">
      <dgm:prSet presAssocID="{8517B40F-75D6-0747-9E31-8E33258D13D5}" presName="hierChild5" presStyleCnt="0"/>
      <dgm:spPr/>
    </dgm:pt>
    <dgm:pt modelId="{8CC4A646-8158-334B-A1FF-EE88D0A4B4E5}" type="pres">
      <dgm:prSet presAssocID="{44189E2F-966B-3040-ACA5-1C9E09E4F7B8}" presName="Name37" presStyleLbl="parChTrans1D2" presStyleIdx="3" presStyleCnt="4"/>
      <dgm:spPr/>
    </dgm:pt>
    <dgm:pt modelId="{8E65CC72-944C-5542-8C57-CD83A8BB5323}" type="pres">
      <dgm:prSet presAssocID="{6D438B54-CB7E-7840-A0A4-E8E0F8A9D3E8}" presName="hierRoot2" presStyleCnt="0">
        <dgm:presLayoutVars>
          <dgm:hierBranch val="init"/>
        </dgm:presLayoutVars>
      </dgm:prSet>
      <dgm:spPr/>
    </dgm:pt>
    <dgm:pt modelId="{33083939-B62D-2D48-A0EC-7B1AD7D6DC65}" type="pres">
      <dgm:prSet presAssocID="{6D438B54-CB7E-7840-A0A4-E8E0F8A9D3E8}" presName="rootComposite" presStyleCnt="0"/>
      <dgm:spPr/>
    </dgm:pt>
    <dgm:pt modelId="{CB185D5C-A479-9E44-8339-367865BFD05F}" type="pres">
      <dgm:prSet presAssocID="{6D438B54-CB7E-7840-A0A4-E8E0F8A9D3E8}" presName="rootText" presStyleLbl="node2" presStyleIdx="3" presStyleCnt="4">
        <dgm:presLayoutVars>
          <dgm:chPref val="3"/>
        </dgm:presLayoutVars>
      </dgm:prSet>
      <dgm:spPr/>
    </dgm:pt>
    <dgm:pt modelId="{89B8BEAE-73C3-A246-9B36-0CA24BF9FC67}" type="pres">
      <dgm:prSet presAssocID="{6D438B54-CB7E-7840-A0A4-E8E0F8A9D3E8}" presName="rootConnector" presStyleLbl="node2" presStyleIdx="3" presStyleCnt="4"/>
      <dgm:spPr/>
    </dgm:pt>
    <dgm:pt modelId="{C0EE99FC-643C-344F-B1C2-C21D22792953}" type="pres">
      <dgm:prSet presAssocID="{6D438B54-CB7E-7840-A0A4-E8E0F8A9D3E8}" presName="hierChild4" presStyleCnt="0"/>
      <dgm:spPr/>
    </dgm:pt>
    <dgm:pt modelId="{3C0350C4-948A-824B-A5EE-0CF73B52AADF}" type="pres">
      <dgm:prSet presAssocID="{71B669F7-3939-9546-89F3-71CA1882E55A}" presName="Name37" presStyleLbl="parChTrans1D3" presStyleIdx="6" presStyleCnt="8"/>
      <dgm:spPr/>
    </dgm:pt>
    <dgm:pt modelId="{5E9AD95D-4941-5D47-9690-DE0F98AD2DF4}" type="pres">
      <dgm:prSet presAssocID="{C223E120-BE69-424A-818D-429541859583}" presName="hierRoot2" presStyleCnt="0">
        <dgm:presLayoutVars>
          <dgm:hierBranch val="init"/>
        </dgm:presLayoutVars>
      </dgm:prSet>
      <dgm:spPr/>
    </dgm:pt>
    <dgm:pt modelId="{39B110F2-6286-C643-ACD2-A310B193BCFC}" type="pres">
      <dgm:prSet presAssocID="{C223E120-BE69-424A-818D-429541859583}" presName="rootComposite" presStyleCnt="0"/>
      <dgm:spPr/>
    </dgm:pt>
    <dgm:pt modelId="{84725157-C68B-664D-BB68-7284E5358D8D}" type="pres">
      <dgm:prSet presAssocID="{C223E120-BE69-424A-818D-429541859583}" presName="rootText" presStyleLbl="node3" presStyleIdx="6" presStyleCnt="8">
        <dgm:presLayoutVars>
          <dgm:chPref val="3"/>
        </dgm:presLayoutVars>
      </dgm:prSet>
      <dgm:spPr/>
    </dgm:pt>
    <dgm:pt modelId="{FEBB870E-EF14-C946-BAFC-E6D94E2C1887}" type="pres">
      <dgm:prSet presAssocID="{C223E120-BE69-424A-818D-429541859583}" presName="rootConnector" presStyleLbl="node3" presStyleIdx="6" presStyleCnt="8"/>
      <dgm:spPr/>
    </dgm:pt>
    <dgm:pt modelId="{08DA0B92-DF2A-954F-A592-A1B9E8EB7D6D}" type="pres">
      <dgm:prSet presAssocID="{C223E120-BE69-424A-818D-429541859583}" presName="hierChild4" presStyleCnt="0"/>
      <dgm:spPr/>
    </dgm:pt>
    <dgm:pt modelId="{EDB03157-1768-2A40-859C-4BD21F40762A}" type="pres">
      <dgm:prSet presAssocID="{C223E120-BE69-424A-818D-429541859583}" presName="hierChild5" presStyleCnt="0"/>
      <dgm:spPr/>
    </dgm:pt>
    <dgm:pt modelId="{D6784E34-FC1A-2044-A377-F0764C79EC0F}" type="pres">
      <dgm:prSet presAssocID="{8A81B265-4DBC-3141-93EA-E0D0289B1EC5}" presName="Name37" presStyleLbl="parChTrans1D3" presStyleIdx="7" presStyleCnt="8"/>
      <dgm:spPr/>
    </dgm:pt>
    <dgm:pt modelId="{95EF7496-434C-8F47-A5A9-C4E711453B57}" type="pres">
      <dgm:prSet presAssocID="{C9888D08-184E-9541-8AEC-DFE25CB1984C}" presName="hierRoot2" presStyleCnt="0">
        <dgm:presLayoutVars>
          <dgm:hierBranch val="init"/>
        </dgm:presLayoutVars>
      </dgm:prSet>
      <dgm:spPr/>
    </dgm:pt>
    <dgm:pt modelId="{BCE7673F-A5EF-3949-A3F4-067B239FB29D}" type="pres">
      <dgm:prSet presAssocID="{C9888D08-184E-9541-8AEC-DFE25CB1984C}" presName="rootComposite" presStyleCnt="0"/>
      <dgm:spPr/>
    </dgm:pt>
    <dgm:pt modelId="{796EDB21-89EC-514E-B08D-EDA79165591E}" type="pres">
      <dgm:prSet presAssocID="{C9888D08-184E-9541-8AEC-DFE25CB1984C}" presName="rootText" presStyleLbl="node3" presStyleIdx="7" presStyleCnt="8">
        <dgm:presLayoutVars>
          <dgm:chPref val="3"/>
        </dgm:presLayoutVars>
      </dgm:prSet>
      <dgm:spPr/>
    </dgm:pt>
    <dgm:pt modelId="{DC0BF479-55DB-9447-9E2F-C40D24932C36}" type="pres">
      <dgm:prSet presAssocID="{C9888D08-184E-9541-8AEC-DFE25CB1984C}" presName="rootConnector" presStyleLbl="node3" presStyleIdx="7" presStyleCnt="8"/>
      <dgm:spPr/>
    </dgm:pt>
    <dgm:pt modelId="{53FF7D23-6CE3-314A-888D-87B547D91D83}" type="pres">
      <dgm:prSet presAssocID="{C9888D08-184E-9541-8AEC-DFE25CB1984C}" presName="hierChild4" presStyleCnt="0"/>
      <dgm:spPr/>
    </dgm:pt>
    <dgm:pt modelId="{CC120F66-4A0A-5C46-9920-987AC0583210}" type="pres">
      <dgm:prSet presAssocID="{C9888D08-184E-9541-8AEC-DFE25CB1984C}" presName="hierChild5" presStyleCnt="0"/>
      <dgm:spPr/>
    </dgm:pt>
    <dgm:pt modelId="{2C5342B5-55FC-194C-BF80-0EF98923AB4C}" type="pres">
      <dgm:prSet presAssocID="{6D438B54-CB7E-7840-A0A4-E8E0F8A9D3E8}" presName="hierChild5" presStyleCnt="0"/>
      <dgm:spPr/>
    </dgm:pt>
    <dgm:pt modelId="{6756F7BB-A67A-1A44-B6EE-DD9BA9F50178}" type="pres">
      <dgm:prSet presAssocID="{B6E01ABF-252F-0C4C-9CCE-4D96BF005619}" presName="hierChild3" presStyleCnt="0"/>
      <dgm:spPr/>
    </dgm:pt>
  </dgm:ptLst>
  <dgm:cxnLst>
    <dgm:cxn modelId="{5B4C3E00-4056-054C-9446-87E3052DEE69}" type="presOf" srcId="{CE5A441E-E20D-784A-AD26-94B7609D4B08}" destId="{F82E8C97-0F55-154E-BB22-789749D7D007}" srcOrd="1" destOrd="0" presId="urn:microsoft.com/office/officeart/2005/8/layout/orgChart1"/>
    <dgm:cxn modelId="{B84E4E02-473D-8446-B19A-E4D3FE06E000}" type="presOf" srcId="{0DAE1D56-BC3E-9743-8CDE-2BAAF1401C43}" destId="{1285E6F4-27F5-6B42-920C-A1C6D315E9FC}" srcOrd="0" destOrd="0" presId="urn:microsoft.com/office/officeart/2005/8/layout/orgChart1"/>
    <dgm:cxn modelId="{3620CF07-3C04-4D43-A3F4-B9D2D9D298A1}" type="presOf" srcId="{C9888D08-184E-9541-8AEC-DFE25CB1984C}" destId="{796EDB21-89EC-514E-B08D-EDA79165591E}" srcOrd="0" destOrd="0" presId="urn:microsoft.com/office/officeart/2005/8/layout/orgChart1"/>
    <dgm:cxn modelId="{FBD6120D-2577-174A-881D-A90FEE4F23E0}" type="presOf" srcId="{18AC90C2-EA42-6040-AEA9-3C95570938AD}" destId="{2CDCD038-60AA-484A-AAFE-5A71C7C3F0F5}" srcOrd="0" destOrd="0" presId="urn:microsoft.com/office/officeart/2005/8/layout/orgChart1"/>
    <dgm:cxn modelId="{FB3F0611-B88C-CF4A-AD35-A628FC48516B}" srcId="{B6E01ABF-252F-0C4C-9CCE-4D96BF005619}" destId="{8517B40F-75D6-0747-9E31-8E33258D13D5}" srcOrd="2" destOrd="0" parTransId="{0A3B0CC2-3697-AE49-B5EB-0C4740189CEA}" sibTransId="{3B0A04B3-FD82-A241-9FD0-98E4FD62A7A4}"/>
    <dgm:cxn modelId="{B6597A16-E297-3A48-950B-F90471EF5DF4}" type="presOf" srcId="{71B669F7-3939-9546-89F3-71CA1882E55A}" destId="{3C0350C4-948A-824B-A5EE-0CF73B52AADF}" srcOrd="0" destOrd="0" presId="urn:microsoft.com/office/officeart/2005/8/layout/orgChart1"/>
    <dgm:cxn modelId="{90711E1C-69DD-3847-B53B-F32F1FE1AD1C}" type="presOf" srcId="{741BA7B7-20C9-DD4D-B002-D2C57C7612EC}" destId="{78C3C8D5-FEB5-854D-A4A5-ED768BCC48F2}" srcOrd="0" destOrd="0" presId="urn:microsoft.com/office/officeart/2005/8/layout/orgChart1"/>
    <dgm:cxn modelId="{A98AE11D-8A15-C748-B207-47DA2BF5F420}" type="presOf" srcId="{65372758-D299-E145-97A9-ADD388242EAB}" destId="{3CF184AA-64E8-C64A-93EB-2555321E2035}" srcOrd="0" destOrd="0" presId="urn:microsoft.com/office/officeart/2005/8/layout/orgChart1"/>
    <dgm:cxn modelId="{2916161E-5DEB-F648-AAFD-3BB9389EB8AC}" type="presOf" srcId="{B6E01ABF-252F-0C4C-9CCE-4D96BF005619}" destId="{2F67B1E1-A598-8842-BE81-3CF5D7099CFE}" srcOrd="0" destOrd="0" presId="urn:microsoft.com/office/officeart/2005/8/layout/orgChart1"/>
    <dgm:cxn modelId="{4B25291F-3F0A-1C4C-BA82-AF6CEEB4A44A}" type="presOf" srcId="{6D438B54-CB7E-7840-A0A4-E8E0F8A9D3E8}" destId="{89B8BEAE-73C3-A246-9B36-0CA24BF9FC67}" srcOrd="1" destOrd="0" presId="urn:microsoft.com/office/officeart/2005/8/layout/orgChart1"/>
    <dgm:cxn modelId="{72254E21-DF12-C14D-8ADC-18476B167179}" type="presOf" srcId="{6D438B54-CB7E-7840-A0A4-E8E0F8A9D3E8}" destId="{CB185D5C-A479-9E44-8339-367865BFD05F}" srcOrd="0" destOrd="0" presId="urn:microsoft.com/office/officeart/2005/8/layout/orgChart1"/>
    <dgm:cxn modelId="{78F7B826-78CE-2043-BE74-CAC4D4D7DAB2}" type="presOf" srcId="{CE5A441E-E20D-784A-AD26-94B7609D4B08}" destId="{7A848C81-FB9F-AF45-874D-28989937B61B}" srcOrd="0" destOrd="0" presId="urn:microsoft.com/office/officeart/2005/8/layout/orgChart1"/>
    <dgm:cxn modelId="{9D5D8C2A-A265-044E-8C27-3F3D5C36C3E9}" srcId="{3B8A49D6-402F-1A41-BE23-86F061CD3E11}" destId="{3921E122-3EFB-0140-8CD1-4F4DAF2D55AD}" srcOrd="0" destOrd="0" parTransId="{DC1955B9-05D2-F54A-A61C-CCA6410CA95A}" sibTransId="{89FCE891-CA9C-3D40-84DD-D71ADE919839}"/>
    <dgm:cxn modelId="{18A5AB2E-6DAE-9649-BF0C-98A9D86E9B0B}" srcId="{8517B40F-75D6-0747-9E31-8E33258D13D5}" destId="{0F8F3D8B-7A11-3E4F-9315-1E6AE1828326}" srcOrd="0" destOrd="0" parTransId="{87112196-F14A-064F-93D0-5A750C5705C8}" sibTransId="{EA338D6F-5614-D54E-B978-03341FA9C25F}"/>
    <dgm:cxn modelId="{0524F930-905B-DA42-90AB-8709A90A48D2}" srcId="{B6E01ABF-252F-0C4C-9CCE-4D96BF005619}" destId="{3B8A49D6-402F-1A41-BE23-86F061CD3E11}" srcOrd="1" destOrd="0" parTransId="{B7A16CA3-9556-494A-B083-161F7E647EA5}" sibTransId="{34F923B6-1CE3-894F-AF6D-76284D1A919C}"/>
    <dgm:cxn modelId="{F2536537-99F9-8640-8F2E-116549CAC2BB}" srcId="{0DAE1D56-BC3E-9743-8CDE-2BAAF1401C43}" destId="{CE5A441E-E20D-784A-AD26-94B7609D4B08}" srcOrd="0" destOrd="0" parTransId="{4E67E0E7-6E02-CB41-BE47-4DB0AD12D633}" sibTransId="{94596075-30F0-C34E-9361-61517BA2B89D}"/>
    <dgm:cxn modelId="{D4331538-46E8-984B-81EF-1F80E51024A5}" type="presOf" srcId="{18AC90C2-EA42-6040-AEA9-3C95570938AD}" destId="{7AD70847-3FB2-DA47-9691-71FE145A8405}" srcOrd="1" destOrd="0" presId="urn:microsoft.com/office/officeart/2005/8/layout/orgChart1"/>
    <dgm:cxn modelId="{415E7F3A-20B2-EF4F-B449-89888C20F5BF}" type="presOf" srcId="{45749FEC-1386-7D4A-B295-785DE08E228C}" destId="{5FE8FB7C-9645-F940-8BB7-87503573FE6B}" srcOrd="1" destOrd="0" presId="urn:microsoft.com/office/officeart/2005/8/layout/orgChart1"/>
    <dgm:cxn modelId="{A7C1A33A-2024-2648-949B-6A52121F641C}" type="presOf" srcId="{3921E122-3EFB-0140-8CD1-4F4DAF2D55AD}" destId="{5514AC5D-ACEB-B54A-A451-BDE38AFD29D8}" srcOrd="0" destOrd="0" presId="urn:microsoft.com/office/officeart/2005/8/layout/orgChart1"/>
    <dgm:cxn modelId="{4C73FD3B-D27B-474D-BC20-EEAFD15561CB}" type="presOf" srcId="{C9888D08-184E-9541-8AEC-DFE25CB1984C}" destId="{DC0BF479-55DB-9447-9E2F-C40D24932C36}" srcOrd="1" destOrd="0" presId="urn:microsoft.com/office/officeart/2005/8/layout/orgChart1"/>
    <dgm:cxn modelId="{FFE9CD3C-87C2-2B4A-8C13-1244199F682E}" type="presOf" srcId="{77636CE1-F25A-B040-B8C8-1067B7910EE2}" destId="{D7E94CE3-27F3-7E49-B0B8-CD3BCAD30D26}" srcOrd="0" destOrd="0" presId="urn:microsoft.com/office/officeart/2005/8/layout/orgChart1"/>
    <dgm:cxn modelId="{240E985B-C6C6-3B47-BDEF-A597B4ED8A39}" type="presOf" srcId="{3B8A49D6-402F-1A41-BE23-86F061CD3E11}" destId="{58D408B6-9BBB-DB42-942C-B00F5B200631}" srcOrd="1" destOrd="0" presId="urn:microsoft.com/office/officeart/2005/8/layout/orgChart1"/>
    <dgm:cxn modelId="{AE68065D-A54B-5D48-BC1B-283636CAE5C5}" type="presOf" srcId="{0DAE1D56-BC3E-9743-8CDE-2BAAF1401C43}" destId="{44261087-913D-DC49-B766-479830354EC2}" srcOrd="1" destOrd="0" presId="urn:microsoft.com/office/officeart/2005/8/layout/orgChart1"/>
    <dgm:cxn modelId="{6FFD7345-8FDD-6E40-BC13-FC30CDFB4C4F}" srcId="{B6E01ABF-252F-0C4C-9CCE-4D96BF005619}" destId="{6D438B54-CB7E-7840-A0A4-E8E0F8A9D3E8}" srcOrd="3" destOrd="0" parTransId="{44189E2F-966B-3040-ACA5-1C9E09E4F7B8}" sibTransId="{B30EFDE8-726F-DB49-903A-47FA4CBA284C}"/>
    <dgm:cxn modelId="{08237A67-6EA6-F74F-B788-5129A59968D1}" type="presOf" srcId="{1C626937-4717-2E4B-A0E4-F590C0F26395}" destId="{8AEDAA66-BCB3-E944-A13F-5432A43C49D6}" srcOrd="0" destOrd="0" presId="urn:microsoft.com/office/officeart/2005/8/layout/orgChart1"/>
    <dgm:cxn modelId="{A1F66649-2F0E-0643-AAF8-62A4FCD999C2}" type="presOf" srcId="{8517B40F-75D6-0747-9E31-8E33258D13D5}" destId="{A5697B21-F6BA-A74F-AEC1-8C452F7D999F}" srcOrd="0" destOrd="0" presId="urn:microsoft.com/office/officeart/2005/8/layout/orgChart1"/>
    <dgm:cxn modelId="{4982044C-D063-D74A-8998-62519B930261}" srcId="{6D438B54-CB7E-7840-A0A4-E8E0F8A9D3E8}" destId="{C9888D08-184E-9541-8AEC-DFE25CB1984C}" srcOrd="1" destOrd="0" parTransId="{8A81B265-4DBC-3141-93EA-E0D0289B1EC5}" sibTransId="{ADC83F26-0023-144C-9678-961D199C8964}"/>
    <dgm:cxn modelId="{0CFBB251-5FBD-8044-BDED-AF8412754449}" type="presOf" srcId="{B7A16CA3-9556-494A-B083-161F7E647EA5}" destId="{A3628471-C06C-554E-9EF2-418013BBF691}" srcOrd="0" destOrd="0" presId="urn:microsoft.com/office/officeart/2005/8/layout/orgChart1"/>
    <dgm:cxn modelId="{2B9C0D74-434D-7441-BD13-CB9985532C07}" type="presOf" srcId="{0F8F3D8B-7A11-3E4F-9315-1E6AE1828326}" destId="{14860633-CED1-0F49-A6BC-2BB2FFC58172}" srcOrd="0" destOrd="0" presId="urn:microsoft.com/office/officeart/2005/8/layout/orgChart1"/>
    <dgm:cxn modelId="{A2A10E54-8ED8-6B4A-AC4F-0565D7F17071}" type="presOf" srcId="{DC1955B9-05D2-F54A-A61C-CCA6410CA95A}" destId="{AAF3F5A0-2D19-554B-B1A5-563F83BC1D6B}" srcOrd="0" destOrd="0" presId="urn:microsoft.com/office/officeart/2005/8/layout/orgChart1"/>
    <dgm:cxn modelId="{393B7375-DB9B-9449-B4E1-8107E1187548}" type="presOf" srcId="{8517B40F-75D6-0747-9E31-8E33258D13D5}" destId="{1B1A142A-62E4-1B44-99E0-EB4A985AECAE}" srcOrd="1" destOrd="0" presId="urn:microsoft.com/office/officeart/2005/8/layout/orgChart1"/>
    <dgm:cxn modelId="{3D7C2A58-B2E3-344A-AA35-7B3295C10154}" type="presOf" srcId="{3B8A49D6-402F-1A41-BE23-86F061CD3E11}" destId="{300D0142-04F4-4642-8F73-8E8FBCD56A68}" srcOrd="0" destOrd="0" presId="urn:microsoft.com/office/officeart/2005/8/layout/orgChart1"/>
    <dgm:cxn modelId="{7555DD8A-56A8-9B48-9D86-9272F6486C48}" type="presOf" srcId="{45749FEC-1386-7D4A-B295-785DE08E228C}" destId="{F63E34F3-72B6-1C4B-A4A2-58779153B78E}" srcOrd="0" destOrd="0" presId="urn:microsoft.com/office/officeart/2005/8/layout/orgChart1"/>
    <dgm:cxn modelId="{8C00258E-5CF4-1240-9965-DF2171AA0E1D}" type="presOf" srcId="{B6E01ABF-252F-0C4C-9CCE-4D96BF005619}" destId="{92A15DA4-679D-5B40-AD09-3D35D3CBDFFC}" srcOrd="1" destOrd="0" presId="urn:microsoft.com/office/officeart/2005/8/layout/orgChart1"/>
    <dgm:cxn modelId="{D65C9899-C612-E14B-9DB7-A894CCEE88E5}" srcId="{6D438B54-CB7E-7840-A0A4-E8E0F8A9D3E8}" destId="{C223E120-BE69-424A-818D-429541859583}" srcOrd="0" destOrd="0" parTransId="{71B669F7-3939-9546-89F3-71CA1882E55A}" sibTransId="{DB1A6DED-2296-C142-AE4F-8AFF2BC98FC7}"/>
    <dgm:cxn modelId="{DDC2D599-D0CC-2B4B-AA3C-94FEC1F79D02}" srcId="{3B8A49D6-402F-1A41-BE23-86F061CD3E11}" destId="{18AC90C2-EA42-6040-AEA9-3C95570938AD}" srcOrd="1" destOrd="0" parTransId="{F612A334-454B-6B43-BC7B-0221BC4E554C}" sibTransId="{3A1D7B36-41A1-8842-96BA-783FF15FEA63}"/>
    <dgm:cxn modelId="{6CE4A89A-F342-FC4A-A20C-7196BFB41F77}" type="presOf" srcId="{4E67E0E7-6E02-CB41-BE47-4DB0AD12D633}" destId="{98927526-65DD-FB48-B6F5-4865EBAFEDE3}" srcOrd="0" destOrd="0" presId="urn:microsoft.com/office/officeart/2005/8/layout/orgChart1"/>
    <dgm:cxn modelId="{32A426A4-DB42-E14F-8868-9BF64875ED9A}" type="presOf" srcId="{293DF95D-6E09-3245-B57B-9CBE24057A07}" destId="{5B063B6C-C440-F546-ADC6-91C3400E7A94}" srcOrd="0" destOrd="0" presId="urn:microsoft.com/office/officeart/2005/8/layout/orgChart1"/>
    <dgm:cxn modelId="{2E9D54AC-0CB9-1146-8761-8AA8845463F8}" srcId="{741BA7B7-20C9-DD4D-B002-D2C57C7612EC}" destId="{B6E01ABF-252F-0C4C-9CCE-4D96BF005619}" srcOrd="0" destOrd="0" parTransId="{70760D67-BB4A-9643-945E-CD714D26C70F}" sibTransId="{7FA2C248-C7B5-5A40-8A84-16A5439BC0AC}"/>
    <dgm:cxn modelId="{403265B9-3FEB-CF4C-8A83-C03AC8CCEFBB}" srcId="{8517B40F-75D6-0747-9E31-8E33258D13D5}" destId="{45749FEC-1386-7D4A-B295-785DE08E228C}" srcOrd="1" destOrd="0" parTransId="{77636CE1-F25A-B040-B8C8-1067B7910EE2}" sibTransId="{881A5A5B-6B28-1149-BE91-F1E88B79529A}"/>
    <dgm:cxn modelId="{7D0D7ABE-E2B2-674C-A5A3-4C888B142556}" type="presOf" srcId="{C223E120-BE69-424A-818D-429541859583}" destId="{FEBB870E-EF14-C946-BAFC-E6D94E2C1887}" srcOrd="1" destOrd="0" presId="urn:microsoft.com/office/officeart/2005/8/layout/orgChart1"/>
    <dgm:cxn modelId="{C0D9FEC6-7AAB-8A4E-9003-A3305D8C7D7F}" srcId="{0DAE1D56-BC3E-9743-8CDE-2BAAF1401C43}" destId="{1C626937-4717-2E4B-A0E4-F590C0F26395}" srcOrd="1" destOrd="0" parTransId="{293DF95D-6E09-3245-B57B-9CBE24057A07}" sibTransId="{C1088D14-36A3-654C-B0C4-EBDB802EE2F3}"/>
    <dgm:cxn modelId="{38476DC8-3501-A24C-A46B-947FE9DC1A7C}" type="presOf" srcId="{87112196-F14A-064F-93D0-5A750C5705C8}" destId="{91A30F9C-A5E3-A541-8AEB-55E0D98BDE76}" srcOrd="0" destOrd="0" presId="urn:microsoft.com/office/officeart/2005/8/layout/orgChart1"/>
    <dgm:cxn modelId="{B5C9F0CC-288C-0543-B09D-E13E6AB275B0}" type="presOf" srcId="{0F8F3D8B-7A11-3E4F-9315-1E6AE1828326}" destId="{9E394274-1BB1-934E-AFD8-064434F62DA2}" srcOrd="1" destOrd="0" presId="urn:microsoft.com/office/officeart/2005/8/layout/orgChart1"/>
    <dgm:cxn modelId="{015F04CF-8E0C-F645-9EBB-E9077932AB5B}" type="presOf" srcId="{F612A334-454B-6B43-BC7B-0221BC4E554C}" destId="{CDAA7C5D-F647-5740-B105-F4D1722E622B}" srcOrd="0" destOrd="0" presId="urn:microsoft.com/office/officeart/2005/8/layout/orgChart1"/>
    <dgm:cxn modelId="{4D9ABBDB-F241-F142-81BD-D411A5328E4C}" type="presOf" srcId="{3921E122-3EFB-0140-8CD1-4F4DAF2D55AD}" destId="{EF69F7AF-8B68-3A40-B3A6-C5E387DA3523}" srcOrd="1" destOrd="0" presId="urn:microsoft.com/office/officeart/2005/8/layout/orgChart1"/>
    <dgm:cxn modelId="{E33B5DE0-6F4A-BF44-8DF1-54CE9C75A5B9}" type="presOf" srcId="{C223E120-BE69-424A-818D-429541859583}" destId="{84725157-C68B-664D-BB68-7284E5358D8D}" srcOrd="0" destOrd="0" presId="urn:microsoft.com/office/officeart/2005/8/layout/orgChart1"/>
    <dgm:cxn modelId="{6B14ACE2-0525-F146-85EB-B5FB0376388C}" srcId="{B6E01ABF-252F-0C4C-9CCE-4D96BF005619}" destId="{0DAE1D56-BC3E-9743-8CDE-2BAAF1401C43}" srcOrd="0" destOrd="0" parTransId="{65372758-D299-E145-97A9-ADD388242EAB}" sibTransId="{2D6F9EF0-4929-E74D-8852-41F07521C349}"/>
    <dgm:cxn modelId="{E51CBEE8-8B63-AC47-8345-5BFD194B1CA0}" type="presOf" srcId="{8A81B265-4DBC-3141-93EA-E0D0289B1EC5}" destId="{D6784E34-FC1A-2044-A377-F0764C79EC0F}" srcOrd="0" destOrd="0" presId="urn:microsoft.com/office/officeart/2005/8/layout/orgChart1"/>
    <dgm:cxn modelId="{55E48EF6-0816-914B-9C80-B6E65555B687}" type="presOf" srcId="{44189E2F-966B-3040-ACA5-1C9E09E4F7B8}" destId="{8CC4A646-8158-334B-A1FF-EE88D0A4B4E5}" srcOrd="0" destOrd="0" presId="urn:microsoft.com/office/officeart/2005/8/layout/orgChart1"/>
    <dgm:cxn modelId="{095A81FB-42C2-B442-8A15-29BC3453370F}" type="presOf" srcId="{0A3B0CC2-3697-AE49-B5EB-0C4740189CEA}" destId="{CE6337B0-CB1D-7240-AD39-A58BC3485AA6}" srcOrd="0" destOrd="0" presId="urn:microsoft.com/office/officeart/2005/8/layout/orgChart1"/>
    <dgm:cxn modelId="{48D00FFE-10CA-DE45-B92C-74DC79EFB0B4}" type="presOf" srcId="{1C626937-4717-2E4B-A0E4-F590C0F26395}" destId="{5A57FF86-265C-4A46-B53C-81EED12FF8B9}" srcOrd="1" destOrd="0" presId="urn:microsoft.com/office/officeart/2005/8/layout/orgChart1"/>
    <dgm:cxn modelId="{0A4F190D-801B-DB4B-BAEC-1F4274065FFE}" type="presParOf" srcId="{78C3C8D5-FEB5-854D-A4A5-ED768BCC48F2}" destId="{473EDCC3-EB25-C74A-A8A6-B6C90017CCDA}" srcOrd="0" destOrd="0" presId="urn:microsoft.com/office/officeart/2005/8/layout/orgChart1"/>
    <dgm:cxn modelId="{73A16EF5-2BD1-E64C-9CEC-D7EE2F58C8C7}" type="presParOf" srcId="{473EDCC3-EB25-C74A-A8A6-B6C90017CCDA}" destId="{9E7A5FF7-AFFB-3C47-9A05-512A92C17CEF}" srcOrd="0" destOrd="0" presId="urn:microsoft.com/office/officeart/2005/8/layout/orgChart1"/>
    <dgm:cxn modelId="{D1522C38-B6FB-C344-89BB-7F9156DA229F}" type="presParOf" srcId="{9E7A5FF7-AFFB-3C47-9A05-512A92C17CEF}" destId="{2F67B1E1-A598-8842-BE81-3CF5D7099CFE}" srcOrd="0" destOrd="0" presId="urn:microsoft.com/office/officeart/2005/8/layout/orgChart1"/>
    <dgm:cxn modelId="{76B6BA60-BF2F-3440-9559-F4E401DEE2F9}" type="presParOf" srcId="{9E7A5FF7-AFFB-3C47-9A05-512A92C17CEF}" destId="{92A15DA4-679D-5B40-AD09-3D35D3CBDFFC}" srcOrd="1" destOrd="0" presId="urn:microsoft.com/office/officeart/2005/8/layout/orgChart1"/>
    <dgm:cxn modelId="{42439B03-360D-4D41-8501-333C39532CDA}" type="presParOf" srcId="{473EDCC3-EB25-C74A-A8A6-B6C90017CCDA}" destId="{2BC2004C-2F1D-9848-A985-7C641A8D1433}" srcOrd="1" destOrd="0" presId="urn:microsoft.com/office/officeart/2005/8/layout/orgChart1"/>
    <dgm:cxn modelId="{074C293C-C383-4747-B5D9-FB3D2ECFFEAE}" type="presParOf" srcId="{2BC2004C-2F1D-9848-A985-7C641A8D1433}" destId="{3CF184AA-64E8-C64A-93EB-2555321E2035}" srcOrd="0" destOrd="0" presId="urn:microsoft.com/office/officeart/2005/8/layout/orgChart1"/>
    <dgm:cxn modelId="{91D22DE3-AFB2-EB4C-AECB-585CEBEBC44A}" type="presParOf" srcId="{2BC2004C-2F1D-9848-A985-7C641A8D1433}" destId="{0FF28E64-5FFB-084B-9EC6-F07E2712EC8F}" srcOrd="1" destOrd="0" presId="urn:microsoft.com/office/officeart/2005/8/layout/orgChart1"/>
    <dgm:cxn modelId="{5FD8DBB4-78CA-0F44-8D37-526083174D73}" type="presParOf" srcId="{0FF28E64-5FFB-084B-9EC6-F07E2712EC8F}" destId="{4F2DC048-3389-094F-B2D2-D4B024F3A9CE}" srcOrd="0" destOrd="0" presId="urn:microsoft.com/office/officeart/2005/8/layout/orgChart1"/>
    <dgm:cxn modelId="{17F355C2-9CEF-C445-BF64-0B90455AB641}" type="presParOf" srcId="{4F2DC048-3389-094F-B2D2-D4B024F3A9CE}" destId="{1285E6F4-27F5-6B42-920C-A1C6D315E9FC}" srcOrd="0" destOrd="0" presId="urn:microsoft.com/office/officeart/2005/8/layout/orgChart1"/>
    <dgm:cxn modelId="{F2DB54EA-F0DA-2A4B-884B-F769AB1EB231}" type="presParOf" srcId="{4F2DC048-3389-094F-B2D2-D4B024F3A9CE}" destId="{44261087-913D-DC49-B766-479830354EC2}" srcOrd="1" destOrd="0" presId="urn:microsoft.com/office/officeart/2005/8/layout/orgChart1"/>
    <dgm:cxn modelId="{89576BA2-BF8C-344C-9C80-39DD1B1687E9}" type="presParOf" srcId="{0FF28E64-5FFB-084B-9EC6-F07E2712EC8F}" destId="{FF203CFB-F024-D649-A842-2B21D3D38911}" srcOrd="1" destOrd="0" presId="urn:microsoft.com/office/officeart/2005/8/layout/orgChart1"/>
    <dgm:cxn modelId="{7D241EE0-EF49-074E-AA48-6C938EA32EA8}" type="presParOf" srcId="{FF203CFB-F024-D649-A842-2B21D3D38911}" destId="{98927526-65DD-FB48-B6F5-4865EBAFEDE3}" srcOrd="0" destOrd="0" presId="urn:microsoft.com/office/officeart/2005/8/layout/orgChart1"/>
    <dgm:cxn modelId="{DE9FC6EF-F84D-3D41-95AA-2A5EE0DE51D6}" type="presParOf" srcId="{FF203CFB-F024-D649-A842-2B21D3D38911}" destId="{A053FA2D-E52C-8E4A-B342-9352376E6A8B}" srcOrd="1" destOrd="0" presId="urn:microsoft.com/office/officeart/2005/8/layout/orgChart1"/>
    <dgm:cxn modelId="{E93AA50B-7F00-9C45-BA73-40285489E461}" type="presParOf" srcId="{A053FA2D-E52C-8E4A-B342-9352376E6A8B}" destId="{73C4FE52-D447-E545-8827-8CF9F8BA4DC7}" srcOrd="0" destOrd="0" presId="urn:microsoft.com/office/officeart/2005/8/layout/orgChart1"/>
    <dgm:cxn modelId="{7EF35F06-D110-6640-9937-B0D29A3D6A25}" type="presParOf" srcId="{73C4FE52-D447-E545-8827-8CF9F8BA4DC7}" destId="{7A848C81-FB9F-AF45-874D-28989937B61B}" srcOrd="0" destOrd="0" presId="urn:microsoft.com/office/officeart/2005/8/layout/orgChart1"/>
    <dgm:cxn modelId="{0B255B96-9EB3-594D-B9DC-BC873F505B85}" type="presParOf" srcId="{73C4FE52-D447-E545-8827-8CF9F8BA4DC7}" destId="{F82E8C97-0F55-154E-BB22-789749D7D007}" srcOrd="1" destOrd="0" presId="urn:microsoft.com/office/officeart/2005/8/layout/orgChart1"/>
    <dgm:cxn modelId="{1DF87FF5-F9DB-4346-ABAC-416A1BA65B52}" type="presParOf" srcId="{A053FA2D-E52C-8E4A-B342-9352376E6A8B}" destId="{FEDCD293-7C6C-D446-9C58-6C88A63B484B}" srcOrd="1" destOrd="0" presId="urn:microsoft.com/office/officeart/2005/8/layout/orgChart1"/>
    <dgm:cxn modelId="{E540356B-93ED-7242-96B1-625A0A85ECC1}" type="presParOf" srcId="{A053FA2D-E52C-8E4A-B342-9352376E6A8B}" destId="{5831976F-879B-3843-9BD7-B7F718A52C93}" srcOrd="2" destOrd="0" presId="urn:microsoft.com/office/officeart/2005/8/layout/orgChart1"/>
    <dgm:cxn modelId="{2BE7361D-B357-774C-8558-53A5A2D8FFED}" type="presParOf" srcId="{FF203CFB-F024-D649-A842-2B21D3D38911}" destId="{5B063B6C-C440-F546-ADC6-91C3400E7A94}" srcOrd="2" destOrd="0" presId="urn:microsoft.com/office/officeart/2005/8/layout/orgChart1"/>
    <dgm:cxn modelId="{E63839B0-BAE3-934E-AF86-0F898A2A756E}" type="presParOf" srcId="{FF203CFB-F024-D649-A842-2B21D3D38911}" destId="{A70D993F-D854-D747-9E43-29D55C4A6227}" srcOrd="3" destOrd="0" presId="urn:microsoft.com/office/officeart/2005/8/layout/orgChart1"/>
    <dgm:cxn modelId="{D92A73BE-AF00-154F-86EF-A343007DE4FF}" type="presParOf" srcId="{A70D993F-D854-D747-9E43-29D55C4A6227}" destId="{B9D77CBC-927A-9249-A149-11DD1165CC76}" srcOrd="0" destOrd="0" presId="urn:microsoft.com/office/officeart/2005/8/layout/orgChart1"/>
    <dgm:cxn modelId="{2E3B5FDD-95D8-4E44-B9A4-84F86975AA3C}" type="presParOf" srcId="{B9D77CBC-927A-9249-A149-11DD1165CC76}" destId="{8AEDAA66-BCB3-E944-A13F-5432A43C49D6}" srcOrd="0" destOrd="0" presId="urn:microsoft.com/office/officeart/2005/8/layout/orgChart1"/>
    <dgm:cxn modelId="{9D223CB3-AAEE-E448-906E-C0D476FCBB44}" type="presParOf" srcId="{B9D77CBC-927A-9249-A149-11DD1165CC76}" destId="{5A57FF86-265C-4A46-B53C-81EED12FF8B9}" srcOrd="1" destOrd="0" presId="urn:microsoft.com/office/officeart/2005/8/layout/orgChart1"/>
    <dgm:cxn modelId="{3406423A-5044-7F4D-9201-2F672962A23A}" type="presParOf" srcId="{A70D993F-D854-D747-9E43-29D55C4A6227}" destId="{9F044F75-C0C3-2043-9096-08DBB7B5E4BE}" srcOrd="1" destOrd="0" presId="urn:microsoft.com/office/officeart/2005/8/layout/orgChart1"/>
    <dgm:cxn modelId="{6560D363-BEBD-4144-867A-FF9AC113FCDF}" type="presParOf" srcId="{A70D993F-D854-D747-9E43-29D55C4A6227}" destId="{687B25BB-056E-9B4C-A54A-D45B40360F19}" srcOrd="2" destOrd="0" presId="urn:microsoft.com/office/officeart/2005/8/layout/orgChart1"/>
    <dgm:cxn modelId="{EBD60CC7-8F91-1540-8C99-2876E5A186F9}" type="presParOf" srcId="{0FF28E64-5FFB-084B-9EC6-F07E2712EC8F}" destId="{FDF33490-6D97-BD4F-80AA-489365FDA22C}" srcOrd="2" destOrd="0" presId="urn:microsoft.com/office/officeart/2005/8/layout/orgChart1"/>
    <dgm:cxn modelId="{625ABC8C-8E68-BA47-B832-1DFB96669FA7}" type="presParOf" srcId="{2BC2004C-2F1D-9848-A985-7C641A8D1433}" destId="{A3628471-C06C-554E-9EF2-418013BBF691}" srcOrd="2" destOrd="0" presId="urn:microsoft.com/office/officeart/2005/8/layout/orgChart1"/>
    <dgm:cxn modelId="{A1158080-DD85-6445-939F-DF693B5C6250}" type="presParOf" srcId="{2BC2004C-2F1D-9848-A985-7C641A8D1433}" destId="{38726D05-16F4-3049-ABE2-7DBC29A15D9A}" srcOrd="3" destOrd="0" presId="urn:microsoft.com/office/officeart/2005/8/layout/orgChart1"/>
    <dgm:cxn modelId="{DAFB3030-BF61-4642-99E1-8546BAE93EC3}" type="presParOf" srcId="{38726D05-16F4-3049-ABE2-7DBC29A15D9A}" destId="{3863A389-9657-184C-9043-EC2EF2206374}" srcOrd="0" destOrd="0" presId="urn:microsoft.com/office/officeart/2005/8/layout/orgChart1"/>
    <dgm:cxn modelId="{7E22D246-9D3A-4B47-B0AC-45730EA66216}" type="presParOf" srcId="{3863A389-9657-184C-9043-EC2EF2206374}" destId="{300D0142-04F4-4642-8F73-8E8FBCD56A68}" srcOrd="0" destOrd="0" presId="urn:microsoft.com/office/officeart/2005/8/layout/orgChart1"/>
    <dgm:cxn modelId="{004DE7A8-B065-644D-AAA7-ABED8590D230}" type="presParOf" srcId="{3863A389-9657-184C-9043-EC2EF2206374}" destId="{58D408B6-9BBB-DB42-942C-B00F5B200631}" srcOrd="1" destOrd="0" presId="urn:microsoft.com/office/officeart/2005/8/layout/orgChart1"/>
    <dgm:cxn modelId="{8ABAFD0B-C581-104D-9B55-1C9FCD4A6506}" type="presParOf" srcId="{38726D05-16F4-3049-ABE2-7DBC29A15D9A}" destId="{FA2C5505-CC09-1C42-BD23-B4E289C8A67E}" srcOrd="1" destOrd="0" presId="urn:microsoft.com/office/officeart/2005/8/layout/orgChart1"/>
    <dgm:cxn modelId="{45120C43-6E37-284D-BDEE-612D300878AA}" type="presParOf" srcId="{FA2C5505-CC09-1C42-BD23-B4E289C8A67E}" destId="{AAF3F5A0-2D19-554B-B1A5-563F83BC1D6B}" srcOrd="0" destOrd="0" presId="urn:microsoft.com/office/officeart/2005/8/layout/orgChart1"/>
    <dgm:cxn modelId="{715EFEFD-96DC-BD49-9CDF-FD94D74342DE}" type="presParOf" srcId="{FA2C5505-CC09-1C42-BD23-B4E289C8A67E}" destId="{BAB05F1A-EE0A-6C4F-A2E2-0B40F190E3E7}" srcOrd="1" destOrd="0" presId="urn:microsoft.com/office/officeart/2005/8/layout/orgChart1"/>
    <dgm:cxn modelId="{5158F221-F72F-0E4E-BB46-251CB3CC739E}" type="presParOf" srcId="{BAB05F1A-EE0A-6C4F-A2E2-0B40F190E3E7}" destId="{E0D021B8-4A03-DA4B-A533-F7BCD1F0A02D}" srcOrd="0" destOrd="0" presId="urn:microsoft.com/office/officeart/2005/8/layout/orgChart1"/>
    <dgm:cxn modelId="{F4E06BF4-87C4-CB43-8A80-0143FAA0AE23}" type="presParOf" srcId="{E0D021B8-4A03-DA4B-A533-F7BCD1F0A02D}" destId="{5514AC5D-ACEB-B54A-A451-BDE38AFD29D8}" srcOrd="0" destOrd="0" presId="urn:microsoft.com/office/officeart/2005/8/layout/orgChart1"/>
    <dgm:cxn modelId="{1FDC63DF-51BC-814D-A9D2-CBDAFBCFE843}" type="presParOf" srcId="{E0D021B8-4A03-DA4B-A533-F7BCD1F0A02D}" destId="{EF69F7AF-8B68-3A40-B3A6-C5E387DA3523}" srcOrd="1" destOrd="0" presId="urn:microsoft.com/office/officeart/2005/8/layout/orgChart1"/>
    <dgm:cxn modelId="{FB926ADA-591B-714D-B5BF-76087F495E42}" type="presParOf" srcId="{BAB05F1A-EE0A-6C4F-A2E2-0B40F190E3E7}" destId="{C6B61ED6-154F-9546-831F-21058880399B}" srcOrd="1" destOrd="0" presId="urn:microsoft.com/office/officeart/2005/8/layout/orgChart1"/>
    <dgm:cxn modelId="{A9BC8B68-69A3-324F-BCD7-F4039F0AF0F2}" type="presParOf" srcId="{BAB05F1A-EE0A-6C4F-A2E2-0B40F190E3E7}" destId="{A31D7501-48D7-2346-A43A-451AB4943EFF}" srcOrd="2" destOrd="0" presId="urn:microsoft.com/office/officeart/2005/8/layout/orgChart1"/>
    <dgm:cxn modelId="{3C80D380-A6E5-0645-B94F-181600AE1C0A}" type="presParOf" srcId="{FA2C5505-CC09-1C42-BD23-B4E289C8A67E}" destId="{CDAA7C5D-F647-5740-B105-F4D1722E622B}" srcOrd="2" destOrd="0" presId="urn:microsoft.com/office/officeart/2005/8/layout/orgChart1"/>
    <dgm:cxn modelId="{741A32C4-02D8-C240-BD46-C22B0D9A953D}" type="presParOf" srcId="{FA2C5505-CC09-1C42-BD23-B4E289C8A67E}" destId="{A79ECD71-02C4-BA42-8561-9B36703DA2D0}" srcOrd="3" destOrd="0" presId="urn:microsoft.com/office/officeart/2005/8/layout/orgChart1"/>
    <dgm:cxn modelId="{87239D31-32F6-0646-BBD3-B45E772DBF8D}" type="presParOf" srcId="{A79ECD71-02C4-BA42-8561-9B36703DA2D0}" destId="{DE9212A1-9DAF-A04F-A2AA-23CF60A25C98}" srcOrd="0" destOrd="0" presId="urn:microsoft.com/office/officeart/2005/8/layout/orgChart1"/>
    <dgm:cxn modelId="{F114E9EA-207A-C649-9B6C-15828C77DB82}" type="presParOf" srcId="{DE9212A1-9DAF-A04F-A2AA-23CF60A25C98}" destId="{2CDCD038-60AA-484A-AAFE-5A71C7C3F0F5}" srcOrd="0" destOrd="0" presId="urn:microsoft.com/office/officeart/2005/8/layout/orgChart1"/>
    <dgm:cxn modelId="{8027ACA3-1428-6A46-A4F3-ACB775EB6C08}" type="presParOf" srcId="{DE9212A1-9DAF-A04F-A2AA-23CF60A25C98}" destId="{7AD70847-3FB2-DA47-9691-71FE145A8405}" srcOrd="1" destOrd="0" presId="urn:microsoft.com/office/officeart/2005/8/layout/orgChart1"/>
    <dgm:cxn modelId="{D6EA7F21-48B9-464F-B743-E1A6E3EE00B9}" type="presParOf" srcId="{A79ECD71-02C4-BA42-8561-9B36703DA2D0}" destId="{825362E1-1FD2-CB46-BEA3-6F7C4EF959B4}" srcOrd="1" destOrd="0" presId="urn:microsoft.com/office/officeart/2005/8/layout/orgChart1"/>
    <dgm:cxn modelId="{2CB7D1D5-4B85-5B45-8D07-92AAB77C2468}" type="presParOf" srcId="{A79ECD71-02C4-BA42-8561-9B36703DA2D0}" destId="{F8B9D855-3F54-AB4F-A003-1FB72579E613}" srcOrd="2" destOrd="0" presId="urn:microsoft.com/office/officeart/2005/8/layout/orgChart1"/>
    <dgm:cxn modelId="{B8854D6F-740B-4443-B95C-ABEDD7F40D5F}" type="presParOf" srcId="{38726D05-16F4-3049-ABE2-7DBC29A15D9A}" destId="{E8BB0E85-BED1-DD47-9B7A-C5A43B838166}" srcOrd="2" destOrd="0" presId="urn:microsoft.com/office/officeart/2005/8/layout/orgChart1"/>
    <dgm:cxn modelId="{E23E0AA2-8730-A844-8C84-F72080DEC0F8}" type="presParOf" srcId="{2BC2004C-2F1D-9848-A985-7C641A8D1433}" destId="{CE6337B0-CB1D-7240-AD39-A58BC3485AA6}" srcOrd="4" destOrd="0" presId="urn:microsoft.com/office/officeart/2005/8/layout/orgChart1"/>
    <dgm:cxn modelId="{59B31FE0-0F84-124F-BE99-3B606E191AFC}" type="presParOf" srcId="{2BC2004C-2F1D-9848-A985-7C641A8D1433}" destId="{3BE9A4C3-A0BD-7244-B53B-20878D071014}" srcOrd="5" destOrd="0" presId="urn:microsoft.com/office/officeart/2005/8/layout/orgChart1"/>
    <dgm:cxn modelId="{DB87395C-7246-804A-B2AF-4EE64978CE19}" type="presParOf" srcId="{3BE9A4C3-A0BD-7244-B53B-20878D071014}" destId="{41F10851-2106-6641-8EEA-2942004233BC}" srcOrd="0" destOrd="0" presId="urn:microsoft.com/office/officeart/2005/8/layout/orgChart1"/>
    <dgm:cxn modelId="{27448FBA-E68D-6C42-8016-5F9E9450D4B7}" type="presParOf" srcId="{41F10851-2106-6641-8EEA-2942004233BC}" destId="{A5697B21-F6BA-A74F-AEC1-8C452F7D999F}" srcOrd="0" destOrd="0" presId="urn:microsoft.com/office/officeart/2005/8/layout/orgChart1"/>
    <dgm:cxn modelId="{0ECD32FC-61B6-D547-B4C3-8385E629575B}" type="presParOf" srcId="{41F10851-2106-6641-8EEA-2942004233BC}" destId="{1B1A142A-62E4-1B44-99E0-EB4A985AECAE}" srcOrd="1" destOrd="0" presId="urn:microsoft.com/office/officeart/2005/8/layout/orgChart1"/>
    <dgm:cxn modelId="{0DE58FB6-17A6-5740-A722-B531BDC7F725}" type="presParOf" srcId="{3BE9A4C3-A0BD-7244-B53B-20878D071014}" destId="{0535ACD6-610B-7241-AE4F-8EDEA36CA943}" srcOrd="1" destOrd="0" presId="urn:microsoft.com/office/officeart/2005/8/layout/orgChart1"/>
    <dgm:cxn modelId="{F79515E9-71AE-FC47-B7AD-DDA6233499B0}" type="presParOf" srcId="{0535ACD6-610B-7241-AE4F-8EDEA36CA943}" destId="{91A30F9C-A5E3-A541-8AEB-55E0D98BDE76}" srcOrd="0" destOrd="0" presId="urn:microsoft.com/office/officeart/2005/8/layout/orgChart1"/>
    <dgm:cxn modelId="{8025D4B2-4B44-5249-9AA9-0E14FCBF39FC}" type="presParOf" srcId="{0535ACD6-610B-7241-AE4F-8EDEA36CA943}" destId="{AA461642-748A-E14D-98D5-463EC6AD881F}" srcOrd="1" destOrd="0" presId="urn:microsoft.com/office/officeart/2005/8/layout/orgChart1"/>
    <dgm:cxn modelId="{9B918D5B-FF9A-144D-BC6F-94BC36EB525C}" type="presParOf" srcId="{AA461642-748A-E14D-98D5-463EC6AD881F}" destId="{F513386A-CCEB-5C4C-B3B0-9DF601DDED62}" srcOrd="0" destOrd="0" presId="urn:microsoft.com/office/officeart/2005/8/layout/orgChart1"/>
    <dgm:cxn modelId="{A86B251A-B22D-C04A-AB43-E4245DC73846}" type="presParOf" srcId="{F513386A-CCEB-5C4C-B3B0-9DF601DDED62}" destId="{14860633-CED1-0F49-A6BC-2BB2FFC58172}" srcOrd="0" destOrd="0" presId="urn:microsoft.com/office/officeart/2005/8/layout/orgChart1"/>
    <dgm:cxn modelId="{41EC495F-BBE8-2D40-9900-0DAE632BAB27}" type="presParOf" srcId="{F513386A-CCEB-5C4C-B3B0-9DF601DDED62}" destId="{9E394274-1BB1-934E-AFD8-064434F62DA2}" srcOrd="1" destOrd="0" presId="urn:microsoft.com/office/officeart/2005/8/layout/orgChart1"/>
    <dgm:cxn modelId="{74BEBFC4-D170-144A-A6CC-1914F67F8140}" type="presParOf" srcId="{AA461642-748A-E14D-98D5-463EC6AD881F}" destId="{A6C64177-DAD5-894B-B4C5-C60662140578}" srcOrd="1" destOrd="0" presId="urn:microsoft.com/office/officeart/2005/8/layout/orgChart1"/>
    <dgm:cxn modelId="{6CB347A5-9022-7241-BEFD-9536383A136C}" type="presParOf" srcId="{AA461642-748A-E14D-98D5-463EC6AD881F}" destId="{E26E9F88-CEDB-424B-9A58-CD23289DEB96}" srcOrd="2" destOrd="0" presId="urn:microsoft.com/office/officeart/2005/8/layout/orgChart1"/>
    <dgm:cxn modelId="{0B74C0C9-D900-2C40-9C89-481F70F61007}" type="presParOf" srcId="{0535ACD6-610B-7241-AE4F-8EDEA36CA943}" destId="{D7E94CE3-27F3-7E49-B0B8-CD3BCAD30D26}" srcOrd="2" destOrd="0" presId="urn:microsoft.com/office/officeart/2005/8/layout/orgChart1"/>
    <dgm:cxn modelId="{249990E3-44D7-FC41-B866-4A18D99B13F4}" type="presParOf" srcId="{0535ACD6-610B-7241-AE4F-8EDEA36CA943}" destId="{2A35C9DA-4858-CE42-BFB0-F75392FB2BBC}" srcOrd="3" destOrd="0" presId="urn:microsoft.com/office/officeart/2005/8/layout/orgChart1"/>
    <dgm:cxn modelId="{F05FB83E-0681-4F4C-8BF2-C96E88A4C2EE}" type="presParOf" srcId="{2A35C9DA-4858-CE42-BFB0-F75392FB2BBC}" destId="{1DD5C37C-0850-E94C-9B79-7CF7DA74E2B7}" srcOrd="0" destOrd="0" presId="urn:microsoft.com/office/officeart/2005/8/layout/orgChart1"/>
    <dgm:cxn modelId="{104057BF-D0E5-C74A-B9B8-E8DAC5B8284A}" type="presParOf" srcId="{1DD5C37C-0850-E94C-9B79-7CF7DA74E2B7}" destId="{F63E34F3-72B6-1C4B-A4A2-58779153B78E}" srcOrd="0" destOrd="0" presId="urn:microsoft.com/office/officeart/2005/8/layout/orgChart1"/>
    <dgm:cxn modelId="{D555EAE7-699C-2640-B1C1-24286CBC57CB}" type="presParOf" srcId="{1DD5C37C-0850-E94C-9B79-7CF7DA74E2B7}" destId="{5FE8FB7C-9645-F940-8BB7-87503573FE6B}" srcOrd="1" destOrd="0" presId="urn:microsoft.com/office/officeart/2005/8/layout/orgChart1"/>
    <dgm:cxn modelId="{536B26D5-1E50-8845-A9F8-54EBC3307C59}" type="presParOf" srcId="{2A35C9DA-4858-CE42-BFB0-F75392FB2BBC}" destId="{351061F7-4FB7-944E-A574-EE30358F2D80}" srcOrd="1" destOrd="0" presId="urn:microsoft.com/office/officeart/2005/8/layout/orgChart1"/>
    <dgm:cxn modelId="{5212A416-FBB2-6642-9B45-98DB2888FE39}" type="presParOf" srcId="{2A35C9DA-4858-CE42-BFB0-F75392FB2BBC}" destId="{98F42142-C1AB-1946-88F2-996811DDBC9D}" srcOrd="2" destOrd="0" presId="urn:microsoft.com/office/officeart/2005/8/layout/orgChart1"/>
    <dgm:cxn modelId="{AD7FE280-B7CB-614B-9C50-D32742011388}" type="presParOf" srcId="{3BE9A4C3-A0BD-7244-B53B-20878D071014}" destId="{F36BD948-8EE2-CA46-B27D-8B80DB72F29B}" srcOrd="2" destOrd="0" presId="urn:microsoft.com/office/officeart/2005/8/layout/orgChart1"/>
    <dgm:cxn modelId="{57F26F1A-5BD3-0340-98C8-254ED373BB25}" type="presParOf" srcId="{2BC2004C-2F1D-9848-A985-7C641A8D1433}" destId="{8CC4A646-8158-334B-A1FF-EE88D0A4B4E5}" srcOrd="6" destOrd="0" presId="urn:microsoft.com/office/officeart/2005/8/layout/orgChart1"/>
    <dgm:cxn modelId="{390B8083-76D7-E448-9BE6-CC5A3C5F5158}" type="presParOf" srcId="{2BC2004C-2F1D-9848-A985-7C641A8D1433}" destId="{8E65CC72-944C-5542-8C57-CD83A8BB5323}" srcOrd="7" destOrd="0" presId="urn:microsoft.com/office/officeart/2005/8/layout/orgChart1"/>
    <dgm:cxn modelId="{109D9F6F-499E-2E4F-B68E-3EDE9849715B}" type="presParOf" srcId="{8E65CC72-944C-5542-8C57-CD83A8BB5323}" destId="{33083939-B62D-2D48-A0EC-7B1AD7D6DC65}" srcOrd="0" destOrd="0" presId="urn:microsoft.com/office/officeart/2005/8/layout/orgChart1"/>
    <dgm:cxn modelId="{8A28F9A5-DB68-8743-BC7E-ABC21B6BB3E6}" type="presParOf" srcId="{33083939-B62D-2D48-A0EC-7B1AD7D6DC65}" destId="{CB185D5C-A479-9E44-8339-367865BFD05F}" srcOrd="0" destOrd="0" presId="urn:microsoft.com/office/officeart/2005/8/layout/orgChart1"/>
    <dgm:cxn modelId="{9705BCBC-D4BB-A44D-8198-B70146D6A9F3}" type="presParOf" srcId="{33083939-B62D-2D48-A0EC-7B1AD7D6DC65}" destId="{89B8BEAE-73C3-A246-9B36-0CA24BF9FC67}" srcOrd="1" destOrd="0" presId="urn:microsoft.com/office/officeart/2005/8/layout/orgChart1"/>
    <dgm:cxn modelId="{4B54E183-E3E4-2B4E-B166-A85C6DEBEDE2}" type="presParOf" srcId="{8E65CC72-944C-5542-8C57-CD83A8BB5323}" destId="{C0EE99FC-643C-344F-B1C2-C21D22792953}" srcOrd="1" destOrd="0" presId="urn:microsoft.com/office/officeart/2005/8/layout/orgChart1"/>
    <dgm:cxn modelId="{FEDFCC92-BAE4-EF42-9FE0-0030EC7D212D}" type="presParOf" srcId="{C0EE99FC-643C-344F-B1C2-C21D22792953}" destId="{3C0350C4-948A-824B-A5EE-0CF73B52AADF}" srcOrd="0" destOrd="0" presId="urn:microsoft.com/office/officeart/2005/8/layout/orgChart1"/>
    <dgm:cxn modelId="{7CE40F01-153B-9149-8AF5-46263E78C642}" type="presParOf" srcId="{C0EE99FC-643C-344F-B1C2-C21D22792953}" destId="{5E9AD95D-4941-5D47-9690-DE0F98AD2DF4}" srcOrd="1" destOrd="0" presId="urn:microsoft.com/office/officeart/2005/8/layout/orgChart1"/>
    <dgm:cxn modelId="{17C8694C-3BD7-AC4B-9FB8-9E1187054087}" type="presParOf" srcId="{5E9AD95D-4941-5D47-9690-DE0F98AD2DF4}" destId="{39B110F2-6286-C643-ACD2-A310B193BCFC}" srcOrd="0" destOrd="0" presId="urn:microsoft.com/office/officeart/2005/8/layout/orgChart1"/>
    <dgm:cxn modelId="{CF931F7F-6AEC-AA42-A76E-735B0AE56D3E}" type="presParOf" srcId="{39B110F2-6286-C643-ACD2-A310B193BCFC}" destId="{84725157-C68B-664D-BB68-7284E5358D8D}" srcOrd="0" destOrd="0" presId="urn:microsoft.com/office/officeart/2005/8/layout/orgChart1"/>
    <dgm:cxn modelId="{427B9DDE-3BF3-1D49-A8B3-FA711EBFA66D}" type="presParOf" srcId="{39B110F2-6286-C643-ACD2-A310B193BCFC}" destId="{FEBB870E-EF14-C946-BAFC-E6D94E2C1887}" srcOrd="1" destOrd="0" presId="urn:microsoft.com/office/officeart/2005/8/layout/orgChart1"/>
    <dgm:cxn modelId="{FAE5DB4E-BB1D-774B-AF3E-8F104D9DC513}" type="presParOf" srcId="{5E9AD95D-4941-5D47-9690-DE0F98AD2DF4}" destId="{08DA0B92-DF2A-954F-A592-A1B9E8EB7D6D}" srcOrd="1" destOrd="0" presId="urn:microsoft.com/office/officeart/2005/8/layout/orgChart1"/>
    <dgm:cxn modelId="{D317DB42-ACF7-4C43-B495-6C1318A59A4F}" type="presParOf" srcId="{5E9AD95D-4941-5D47-9690-DE0F98AD2DF4}" destId="{EDB03157-1768-2A40-859C-4BD21F40762A}" srcOrd="2" destOrd="0" presId="urn:microsoft.com/office/officeart/2005/8/layout/orgChart1"/>
    <dgm:cxn modelId="{415721AB-3A9A-4745-B37E-5F83D215899E}" type="presParOf" srcId="{C0EE99FC-643C-344F-B1C2-C21D22792953}" destId="{D6784E34-FC1A-2044-A377-F0764C79EC0F}" srcOrd="2" destOrd="0" presId="urn:microsoft.com/office/officeart/2005/8/layout/orgChart1"/>
    <dgm:cxn modelId="{DDD7AA4B-6235-9845-BC3B-31125137BE63}" type="presParOf" srcId="{C0EE99FC-643C-344F-B1C2-C21D22792953}" destId="{95EF7496-434C-8F47-A5A9-C4E711453B57}" srcOrd="3" destOrd="0" presId="urn:microsoft.com/office/officeart/2005/8/layout/orgChart1"/>
    <dgm:cxn modelId="{739C19DE-8AB5-6048-BBE8-CFC82D39E94B}" type="presParOf" srcId="{95EF7496-434C-8F47-A5A9-C4E711453B57}" destId="{BCE7673F-A5EF-3949-A3F4-067B239FB29D}" srcOrd="0" destOrd="0" presId="urn:microsoft.com/office/officeart/2005/8/layout/orgChart1"/>
    <dgm:cxn modelId="{7978A585-82CA-8249-BA5F-008BE979CDBE}" type="presParOf" srcId="{BCE7673F-A5EF-3949-A3F4-067B239FB29D}" destId="{796EDB21-89EC-514E-B08D-EDA79165591E}" srcOrd="0" destOrd="0" presId="urn:microsoft.com/office/officeart/2005/8/layout/orgChart1"/>
    <dgm:cxn modelId="{2BB20EBF-95B5-D44C-9D95-177CB0858975}" type="presParOf" srcId="{BCE7673F-A5EF-3949-A3F4-067B239FB29D}" destId="{DC0BF479-55DB-9447-9E2F-C40D24932C36}" srcOrd="1" destOrd="0" presId="urn:microsoft.com/office/officeart/2005/8/layout/orgChart1"/>
    <dgm:cxn modelId="{264AEC5C-3EB8-9848-92E3-D013CC8EDB88}" type="presParOf" srcId="{95EF7496-434C-8F47-A5A9-C4E711453B57}" destId="{53FF7D23-6CE3-314A-888D-87B547D91D83}" srcOrd="1" destOrd="0" presId="urn:microsoft.com/office/officeart/2005/8/layout/orgChart1"/>
    <dgm:cxn modelId="{2D850039-F6A3-2B43-80FB-45DAA625E6F3}" type="presParOf" srcId="{95EF7496-434C-8F47-A5A9-C4E711453B57}" destId="{CC120F66-4A0A-5C46-9920-987AC0583210}" srcOrd="2" destOrd="0" presId="urn:microsoft.com/office/officeart/2005/8/layout/orgChart1"/>
    <dgm:cxn modelId="{85B68885-3C49-EC49-BD2A-9C78BF863922}" type="presParOf" srcId="{8E65CC72-944C-5542-8C57-CD83A8BB5323}" destId="{2C5342B5-55FC-194C-BF80-0EF98923AB4C}" srcOrd="2" destOrd="0" presId="urn:microsoft.com/office/officeart/2005/8/layout/orgChart1"/>
    <dgm:cxn modelId="{2E202403-5F9B-7C44-8962-5BE9E5B83F4D}" type="presParOf" srcId="{473EDCC3-EB25-C74A-A8A6-B6C90017CCDA}" destId="{6756F7BB-A67A-1A44-B6EE-DD9BA9F5017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C3AA6-0F81-4E9B-A747-750565785B0F}">
      <dsp:nvSpPr>
        <dsp:cNvPr id="0" name=""/>
        <dsp:cNvSpPr/>
      </dsp:nvSpPr>
      <dsp:spPr>
        <a:xfrm>
          <a:off x="9701" y="1340113"/>
          <a:ext cx="2899533" cy="1739720"/>
        </a:xfrm>
        <a:prstGeom prst="roundRect">
          <a:avLst>
            <a:gd name="adj" fmla="val 10000"/>
          </a:avLst>
        </a:prstGeom>
        <a:solidFill>
          <a:schemeClr val="tx1">
            <a:lumMod val="95000"/>
            <a:lumOff val="5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tr-TR" sz="3200" b="0" i="0" kern="1200" dirty="0" err="1">
              <a:latin typeface="Proxima Nova Rg" panose="02000506030000020004" pitchFamily="2" charset="0"/>
            </a:rPr>
            <a:t>Process</a:t>
          </a:r>
          <a:r>
            <a:rPr lang="tr-TR" sz="3200" b="0" i="0" kern="1200" dirty="0">
              <a:latin typeface="Proxima Nova Rg" panose="02000506030000020004" pitchFamily="2" charset="0"/>
            </a:rPr>
            <a:t> alpha</a:t>
          </a:r>
        </a:p>
      </dsp:txBody>
      <dsp:txXfrm>
        <a:off x="60656" y="1391068"/>
        <a:ext cx="2797623" cy="1637810"/>
      </dsp:txXfrm>
    </dsp:sp>
    <dsp:sp modelId="{F1DFD615-004E-40DC-911A-7B590FE6C2D2}">
      <dsp:nvSpPr>
        <dsp:cNvPr id="0" name=""/>
        <dsp:cNvSpPr/>
      </dsp:nvSpPr>
      <dsp:spPr>
        <a:xfrm>
          <a:off x="3199188" y="1850431"/>
          <a:ext cx="614701" cy="719084"/>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endParaRPr lang="tr-TR" sz="3700" kern="1200">
            <a:latin typeface="Novecento sans wide Book" pitchFamily="50" charset="-94"/>
          </a:endParaRPr>
        </a:p>
      </dsp:txBody>
      <dsp:txXfrm>
        <a:off x="3199188" y="1994248"/>
        <a:ext cx="430291" cy="431450"/>
      </dsp:txXfrm>
    </dsp:sp>
    <dsp:sp modelId="{001E1B86-A44A-490B-A6E8-3B80E5DAAFB6}">
      <dsp:nvSpPr>
        <dsp:cNvPr id="0" name=""/>
        <dsp:cNvSpPr/>
      </dsp:nvSpPr>
      <dsp:spPr>
        <a:xfrm>
          <a:off x="4069048" y="1340113"/>
          <a:ext cx="2899533" cy="1739720"/>
        </a:xfrm>
        <a:prstGeom prst="roundRect">
          <a:avLst>
            <a:gd name="adj" fmla="val 10000"/>
          </a:avLst>
        </a:prstGeom>
        <a:solidFill>
          <a:schemeClr val="tx1">
            <a:lumMod val="95000"/>
            <a:lumOff val="5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tr-TR" sz="3200" b="0" i="0" kern="1200" dirty="0" err="1">
              <a:latin typeface="Proxima Nova Rg" panose="02000506030000020004" pitchFamily="2" charset="0"/>
            </a:rPr>
            <a:t>Process</a:t>
          </a:r>
          <a:r>
            <a:rPr lang="tr-TR" sz="3200" b="0" i="0" kern="1200" dirty="0">
              <a:latin typeface="Proxima Nova Rg" panose="02000506030000020004" pitchFamily="2" charset="0"/>
            </a:rPr>
            <a:t> beta</a:t>
          </a:r>
        </a:p>
      </dsp:txBody>
      <dsp:txXfrm>
        <a:off x="4120003" y="1391068"/>
        <a:ext cx="2797623" cy="1637810"/>
      </dsp:txXfrm>
    </dsp:sp>
    <dsp:sp modelId="{5F7A7095-758D-4DBE-B789-BA400D6879B2}">
      <dsp:nvSpPr>
        <dsp:cNvPr id="0" name=""/>
        <dsp:cNvSpPr/>
      </dsp:nvSpPr>
      <dsp:spPr>
        <a:xfrm>
          <a:off x="7258535" y="1850431"/>
          <a:ext cx="614701" cy="719084"/>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endParaRPr lang="tr-TR" sz="3700" kern="1200">
            <a:latin typeface="Novecento sans wide Book" pitchFamily="50" charset="-94"/>
          </a:endParaRPr>
        </a:p>
      </dsp:txBody>
      <dsp:txXfrm>
        <a:off x="7258535" y="1994248"/>
        <a:ext cx="430291" cy="431450"/>
      </dsp:txXfrm>
    </dsp:sp>
    <dsp:sp modelId="{E9DD02B0-8AB1-4396-9CAA-9340BFB8F39C}">
      <dsp:nvSpPr>
        <dsp:cNvPr id="0" name=""/>
        <dsp:cNvSpPr/>
      </dsp:nvSpPr>
      <dsp:spPr>
        <a:xfrm>
          <a:off x="8128395" y="1340113"/>
          <a:ext cx="2899533" cy="1739720"/>
        </a:xfrm>
        <a:prstGeom prst="roundRect">
          <a:avLst>
            <a:gd name="adj" fmla="val 10000"/>
          </a:avLst>
        </a:prstGeom>
        <a:solidFill>
          <a:schemeClr val="tx1">
            <a:lumMod val="95000"/>
            <a:lumOff val="5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tr-TR" sz="3200" b="0" i="0" kern="1200" dirty="0" err="1">
              <a:latin typeface="Proxima Nova Rg" panose="02000506030000020004" pitchFamily="2" charset="0"/>
            </a:rPr>
            <a:t>Procees</a:t>
          </a:r>
          <a:r>
            <a:rPr lang="tr-TR" sz="3200" b="0" i="0" kern="1200" dirty="0">
              <a:latin typeface="Proxima Nova Rg" panose="02000506030000020004" pitchFamily="2" charset="0"/>
            </a:rPr>
            <a:t> delta</a:t>
          </a:r>
        </a:p>
      </dsp:txBody>
      <dsp:txXfrm>
        <a:off x="8179350" y="1391068"/>
        <a:ext cx="2797623" cy="16378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784E34-FC1A-2044-A377-F0764C79EC0F}">
      <dsp:nvSpPr>
        <dsp:cNvPr id="0" name=""/>
        <dsp:cNvSpPr/>
      </dsp:nvSpPr>
      <dsp:spPr>
        <a:xfrm>
          <a:off x="7555625" y="1924875"/>
          <a:ext cx="238589" cy="1860995"/>
        </a:xfrm>
        <a:custGeom>
          <a:avLst/>
          <a:gdLst/>
          <a:ahLst/>
          <a:cxnLst/>
          <a:rect l="0" t="0" r="0" b="0"/>
          <a:pathLst>
            <a:path>
              <a:moveTo>
                <a:pt x="0" y="0"/>
              </a:moveTo>
              <a:lnTo>
                <a:pt x="0" y="1860995"/>
              </a:lnTo>
              <a:lnTo>
                <a:pt x="238589" y="1860995"/>
              </a:lnTo>
            </a:path>
          </a:pathLst>
        </a:custGeom>
        <a:noFill/>
        <a:ln w="19050" cap="flat" cmpd="sng" algn="ctr">
          <a:solidFill>
            <a:schemeClr val="accent6">
              <a:lumMod val="40000"/>
              <a:lumOff val="60000"/>
            </a:schemeClr>
          </a:solidFill>
          <a:prstDash val="solid"/>
          <a:miter lim="800000"/>
        </a:ln>
        <a:effectLst/>
      </dsp:spPr>
      <dsp:style>
        <a:lnRef idx="2">
          <a:scrgbClr r="0" g="0" b="0"/>
        </a:lnRef>
        <a:fillRef idx="0">
          <a:scrgbClr r="0" g="0" b="0"/>
        </a:fillRef>
        <a:effectRef idx="0">
          <a:scrgbClr r="0" g="0" b="0"/>
        </a:effectRef>
        <a:fontRef idx="minor"/>
      </dsp:style>
    </dsp:sp>
    <dsp:sp modelId="{3C0350C4-948A-824B-A5EE-0CF73B52AADF}">
      <dsp:nvSpPr>
        <dsp:cNvPr id="0" name=""/>
        <dsp:cNvSpPr/>
      </dsp:nvSpPr>
      <dsp:spPr>
        <a:xfrm>
          <a:off x="7555625" y="1924875"/>
          <a:ext cx="238589" cy="731673"/>
        </a:xfrm>
        <a:custGeom>
          <a:avLst/>
          <a:gdLst/>
          <a:ahLst/>
          <a:cxnLst/>
          <a:rect l="0" t="0" r="0" b="0"/>
          <a:pathLst>
            <a:path>
              <a:moveTo>
                <a:pt x="0" y="0"/>
              </a:moveTo>
              <a:lnTo>
                <a:pt x="0" y="731673"/>
              </a:lnTo>
              <a:lnTo>
                <a:pt x="238589" y="731673"/>
              </a:lnTo>
            </a:path>
          </a:pathLst>
        </a:custGeom>
        <a:noFill/>
        <a:ln w="19050" cap="flat" cmpd="sng" algn="ctr">
          <a:solidFill>
            <a:schemeClr val="accent6">
              <a:lumMod val="40000"/>
              <a:lumOff val="60000"/>
            </a:schemeClr>
          </a:solidFill>
          <a:prstDash val="solid"/>
          <a:miter lim="800000"/>
        </a:ln>
        <a:effectLst/>
      </dsp:spPr>
      <dsp:style>
        <a:lnRef idx="2">
          <a:scrgbClr r="0" g="0" b="0"/>
        </a:lnRef>
        <a:fillRef idx="0">
          <a:scrgbClr r="0" g="0" b="0"/>
        </a:fillRef>
        <a:effectRef idx="0">
          <a:scrgbClr r="0" g="0" b="0"/>
        </a:effectRef>
        <a:fontRef idx="minor"/>
      </dsp:style>
    </dsp:sp>
    <dsp:sp modelId="{8CC4A646-8158-334B-A1FF-EE88D0A4B4E5}">
      <dsp:nvSpPr>
        <dsp:cNvPr id="0" name=""/>
        <dsp:cNvSpPr/>
      </dsp:nvSpPr>
      <dsp:spPr>
        <a:xfrm>
          <a:off x="5304934" y="795297"/>
          <a:ext cx="2886928" cy="334281"/>
        </a:xfrm>
        <a:custGeom>
          <a:avLst/>
          <a:gdLst/>
          <a:ahLst/>
          <a:cxnLst/>
          <a:rect l="0" t="0" r="0" b="0"/>
          <a:pathLst>
            <a:path>
              <a:moveTo>
                <a:pt x="0" y="0"/>
              </a:moveTo>
              <a:lnTo>
                <a:pt x="0" y="167268"/>
              </a:lnTo>
              <a:lnTo>
                <a:pt x="2886928" y="167268"/>
              </a:lnTo>
              <a:lnTo>
                <a:pt x="2886928" y="334281"/>
              </a:lnTo>
            </a:path>
          </a:pathLst>
        </a:custGeom>
        <a:noFill/>
        <a:ln w="19050" cap="flat" cmpd="sng" algn="ctr">
          <a:solidFill>
            <a:schemeClr val="accent6">
              <a:lumMod val="40000"/>
              <a:lumOff val="60000"/>
            </a:schemeClr>
          </a:solidFill>
          <a:prstDash val="solid"/>
          <a:miter lim="800000"/>
        </a:ln>
        <a:effectLst/>
      </dsp:spPr>
      <dsp:style>
        <a:lnRef idx="2">
          <a:scrgbClr r="0" g="0" b="0"/>
        </a:lnRef>
        <a:fillRef idx="0">
          <a:scrgbClr r="0" g="0" b="0"/>
        </a:fillRef>
        <a:effectRef idx="0">
          <a:scrgbClr r="0" g="0" b="0"/>
        </a:effectRef>
        <a:fontRef idx="minor"/>
      </dsp:style>
    </dsp:sp>
    <dsp:sp modelId="{D7E94CE3-27F3-7E49-B0B8-CD3BCAD30D26}">
      <dsp:nvSpPr>
        <dsp:cNvPr id="0" name=""/>
        <dsp:cNvSpPr/>
      </dsp:nvSpPr>
      <dsp:spPr>
        <a:xfrm>
          <a:off x="5631006" y="1924875"/>
          <a:ext cx="238589" cy="1860995"/>
        </a:xfrm>
        <a:custGeom>
          <a:avLst/>
          <a:gdLst/>
          <a:ahLst/>
          <a:cxnLst/>
          <a:rect l="0" t="0" r="0" b="0"/>
          <a:pathLst>
            <a:path>
              <a:moveTo>
                <a:pt x="0" y="0"/>
              </a:moveTo>
              <a:lnTo>
                <a:pt x="0" y="1860995"/>
              </a:lnTo>
              <a:lnTo>
                <a:pt x="238589" y="1860995"/>
              </a:lnTo>
            </a:path>
          </a:pathLst>
        </a:custGeom>
        <a:noFill/>
        <a:ln w="19050" cap="flat" cmpd="sng" algn="ctr">
          <a:solidFill>
            <a:schemeClr val="accent6">
              <a:lumMod val="40000"/>
              <a:lumOff val="60000"/>
            </a:schemeClr>
          </a:solidFill>
          <a:prstDash val="solid"/>
          <a:miter lim="800000"/>
        </a:ln>
        <a:effectLst/>
      </dsp:spPr>
      <dsp:style>
        <a:lnRef idx="2">
          <a:scrgbClr r="0" g="0" b="0"/>
        </a:lnRef>
        <a:fillRef idx="0">
          <a:scrgbClr r="0" g="0" b="0"/>
        </a:fillRef>
        <a:effectRef idx="0">
          <a:scrgbClr r="0" g="0" b="0"/>
        </a:effectRef>
        <a:fontRef idx="minor"/>
      </dsp:style>
    </dsp:sp>
    <dsp:sp modelId="{91A30F9C-A5E3-A541-8AEB-55E0D98BDE76}">
      <dsp:nvSpPr>
        <dsp:cNvPr id="0" name=""/>
        <dsp:cNvSpPr/>
      </dsp:nvSpPr>
      <dsp:spPr>
        <a:xfrm>
          <a:off x="5631006" y="1924875"/>
          <a:ext cx="238589" cy="731673"/>
        </a:xfrm>
        <a:custGeom>
          <a:avLst/>
          <a:gdLst/>
          <a:ahLst/>
          <a:cxnLst/>
          <a:rect l="0" t="0" r="0" b="0"/>
          <a:pathLst>
            <a:path>
              <a:moveTo>
                <a:pt x="0" y="0"/>
              </a:moveTo>
              <a:lnTo>
                <a:pt x="0" y="731673"/>
              </a:lnTo>
              <a:lnTo>
                <a:pt x="238589" y="731673"/>
              </a:lnTo>
            </a:path>
          </a:pathLst>
        </a:custGeom>
        <a:noFill/>
        <a:ln w="19050" cap="flat" cmpd="sng" algn="ctr">
          <a:solidFill>
            <a:schemeClr val="accent6">
              <a:lumMod val="40000"/>
              <a:lumOff val="60000"/>
            </a:schemeClr>
          </a:solidFill>
          <a:prstDash val="solid"/>
          <a:miter lim="800000"/>
        </a:ln>
        <a:effectLst/>
      </dsp:spPr>
      <dsp:style>
        <a:lnRef idx="2">
          <a:scrgbClr r="0" g="0" b="0"/>
        </a:lnRef>
        <a:fillRef idx="0">
          <a:scrgbClr r="0" g="0" b="0"/>
        </a:fillRef>
        <a:effectRef idx="0">
          <a:scrgbClr r="0" g="0" b="0"/>
        </a:effectRef>
        <a:fontRef idx="minor"/>
      </dsp:style>
    </dsp:sp>
    <dsp:sp modelId="{CE6337B0-CB1D-7240-AD39-A58BC3485AA6}">
      <dsp:nvSpPr>
        <dsp:cNvPr id="0" name=""/>
        <dsp:cNvSpPr/>
      </dsp:nvSpPr>
      <dsp:spPr>
        <a:xfrm>
          <a:off x="5304934" y="795297"/>
          <a:ext cx="962309" cy="334281"/>
        </a:xfrm>
        <a:custGeom>
          <a:avLst/>
          <a:gdLst/>
          <a:ahLst/>
          <a:cxnLst/>
          <a:rect l="0" t="0" r="0" b="0"/>
          <a:pathLst>
            <a:path>
              <a:moveTo>
                <a:pt x="0" y="0"/>
              </a:moveTo>
              <a:lnTo>
                <a:pt x="0" y="167268"/>
              </a:lnTo>
              <a:lnTo>
                <a:pt x="962309" y="167268"/>
              </a:lnTo>
              <a:lnTo>
                <a:pt x="962309" y="334281"/>
              </a:lnTo>
            </a:path>
          </a:pathLst>
        </a:custGeom>
        <a:noFill/>
        <a:ln w="19050" cap="flat" cmpd="sng" algn="ctr">
          <a:solidFill>
            <a:schemeClr val="accent6">
              <a:lumMod val="40000"/>
              <a:lumOff val="60000"/>
            </a:schemeClr>
          </a:solidFill>
          <a:prstDash val="solid"/>
          <a:miter lim="800000"/>
        </a:ln>
        <a:effectLst/>
      </dsp:spPr>
      <dsp:style>
        <a:lnRef idx="2">
          <a:scrgbClr r="0" g="0" b="0"/>
        </a:lnRef>
        <a:fillRef idx="0">
          <a:scrgbClr r="0" g="0" b="0"/>
        </a:fillRef>
        <a:effectRef idx="0">
          <a:scrgbClr r="0" g="0" b="0"/>
        </a:effectRef>
        <a:fontRef idx="minor"/>
      </dsp:style>
    </dsp:sp>
    <dsp:sp modelId="{CDAA7C5D-F647-5740-B105-F4D1722E622B}">
      <dsp:nvSpPr>
        <dsp:cNvPr id="0" name=""/>
        <dsp:cNvSpPr/>
      </dsp:nvSpPr>
      <dsp:spPr>
        <a:xfrm>
          <a:off x="3706387" y="1924875"/>
          <a:ext cx="238589" cy="1860995"/>
        </a:xfrm>
        <a:custGeom>
          <a:avLst/>
          <a:gdLst/>
          <a:ahLst/>
          <a:cxnLst/>
          <a:rect l="0" t="0" r="0" b="0"/>
          <a:pathLst>
            <a:path>
              <a:moveTo>
                <a:pt x="0" y="0"/>
              </a:moveTo>
              <a:lnTo>
                <a:pt x="0" y="1860995"/>
              </a:lnTo>
              <a:lnTo>
                <a:pt x="238589" y="1860995"/>
              </a:lnTo>
            </a:path>
          </a:pathLst>
        </a:custGeom>
        <a:noFill/>
        <a:ln w="19050" cap="flat" cmpd="sng" algn="ctr">
          <a:solidFill>
            <a:schemeClr val="accent6">
              <a:lumMod val="40000"/>
              <a:lumOff val="60000"/>
            </a:schemeClr>
          </a:solidFill>
          <a:prstDash val="solid"/>
          <a:miter lim="800000"/>
        </a:ln>
        <a:effectLst/>
      </dsp:spPr>
      <dsp:style>
        <a:lnRef idx="2">
          <a:scrgbClr r="0" g="0" b="0"/>
        </a:lnRef>
        <a:fillRef idx="0">
          <a:scrgbClr r="0" g="0" b="0"/>
        </a:fillRef>
        <a:effectRef idx="0">
          <a:scrgbClr r="0" g="0" b="0"/>
        </a:effectRef>
        <a:fontRef idx="minor"/>
      </dsp:style>
    </dsp:sp>
    <dsp:sp modelId="{AAF3F5A0-2D19-554B-B1A5-563F83BC1D6B}">
      <dsp:nvSpPr>
        <dsp:cNvPr id="0" name=""/>
        <dsp:cNvSpPr/>
      </dsp:nvSpPr>
      <dsp:spPr>
        <a:xfrm>
          <a:off x="3706387" y="1924875"/>
          <a:ext cx="238589" cy="731673"/>
        </a:xfrm>
        <a:custGeom>
          <a:avLst/>
          <a:gdLst/>
          <a:ahLst/>
          <a:cxnLst/>
          <a:rect l="0" t="0" r="0" b="0"/>
          <a:pathLst>
            <a:path>
              <a:moveTo>
                <a:pt x="0" y="0"/>
              </a:moveTo>
              <a:lnTo>
                <a:pt x="0" y="731673"/>
              </a:lnTo>
              <a:lnTo>
                <a:pt x="238589" y="731673"/>
              </a:lnTo>
            </a:path>
          </a:pathLst>
        </a:custGeom>
        <a:noFill/>
        <a:ln w="19050" cap="flat" cmpd="sng" algn="ctr">
          <a:solidFill>
            <a:schemeClr val="accent6">
              <a:lumMod val="40000"/>
              <a:lumOff val="60000"/>
            </a:schemeClr>
          </a:solidFill>
          <a:prstDash val="solid"/>
          <a:miter lim="800000"/>
        </a:ln>
        <a:effectLst/>
      </dsp:spPr>
      <dsp:style>
        <a:lnRef idx="2">
          <a:scrgbClr r="0" g="0" b="0"/>
        </a:lnRef>
        <a:fillRef idx="0">
          <a:scrgbClr r="0" g="0" b="0"/>
        </a:fillRef>
        <a:effectRef idx="0">
          <a:scrgbClr r="0" g="0" b="0"/>
        </a:effectRef>
        <a:fontRef idx="minor"/>
      </dsp:style>
    </dsp:sp>
    <dsp:sp modelId="{A3628471-C06C-554E-9EF2-418013BBF691}">
      <dsp:nvSpPr>
        <dsp:cNvPr id="0" name=""/>
        <dsp:cNvSpPr/>
      </dsp:nvSpPr>
      <dsp:spPr>
        <a:xfrm>
          <a:off x="4342625" y="795297"/>
          <a:ext cx="962309" cy="334281"/>
        </a:xfrm>
        <a:custGeom>
          <a:avLst/>
          <a:gdLst/>
          <a:ahLst/>
          <a:cxnLst/>
          <a:rect l="0" t="0" r="0" b="0"/>
          <a:pathLst>
            <a:path>
              <a:moveTo>
                <a:pt x="962309" y="0"/>
              </a:moveTo>
              <a:lnTo>
                <a:pt x="962309" y="167268"/>
              </a:lnTo>
              <a:lnTo>
                <a:pt x="0" y="167268"/>
              </a:lnTo>
              <a:lnTo>
                <a:pt x="0" y="334281"/>
              </a:lnTo>
            </a:path>
          </a:pathLst>
        </a:custGeom>
        <a:noFill/>
        <a:ln w="19050" cap="flat" cmpd="sng" algn="ctr">
          <a:solidFill>
            <a:schemeClr val="accent6">
              <a:lumMod val="40000"/>
              <a:lumOff val="60000"/>
            </a:schemeClr>
          </a:solidFill>
          <a:prstDash val="solid"/>
          <a:miter lim="800000"/>
        </a:ln>
        <a:effectLst/>
      </dsp:spPr>
      <dsp:style>
        <a:lnRef idx="2">
          <a:scrgbClr r="0" g="0" b="0"/>
        </a:lnRef>
        <a:fillRef idx="0">
          <a:scrgbClr r="0" g="0" b="0"/>
        </a:fillRef>
        <a:effectRef idx="0">
          <a:scrgbClr r="0" g="0" b="0"/>
        </a:effectRef>
        <a:fontRef idx="minor"/>
      </dsp:style>
    </dsp:sp>
    <dsp:sp modelId="{5B063B6C-C440-F546-ADC6-91C3400E7A94}">
      <dsp:nvSpPr>
        <dsp:cNvPr id="0" name=""/>
        <dsp:cNvSpPr/>
      </dsp:nvSpPr>
      <dsp:spPr>
        <a:xfrm>
          <a:off x="1781768" y="1924875"/>
          <a:ext cx="238589" cy="1860995"/>
        </a:xfrm>
        <a:custGeom>
          <a:avLst/>
          <a:gdLst/>
          <a:ahLst/>
          <a:cxnLst/>
          <a:rect l="0" t="0" r="0" b="0"/>
          <a:pathLst>
            <a:path>
              <a:moveTo>
                <a:pt x="0" y="0"/>
              </a:moveTo>
              <a:lnTo>
                <a:pt x="0" y="1860995"/>
              </a:lnTo>
              <a:lnTo>
                <a:pt x="238589" y="1860995"/>
              </a:lnTo>
            </a:path>
          </a:pathLst>
        </a:custGeom>
        <a:noFill/>
        <a:ln w="19050" cap="flat" cmpd="sng" algn="ctr">
          <a:solidFill>
            <a:schemeClr val="accent6">
              <a:lumMod val="40000"/>
              <a:lumOff val="60000"/>
            </a:schemeClr>
          </a:solidFill>
          <a:prstDash val="solid"/>
          <a:miter lim="800000"/>
        </a:ln>
        <a:effectLst/>
      </dsp:spPr>
      <dsp:style>
        <a:lnRef idx="2">
          <a:scrgbClr r="0" g="0" b="0"/>
        </a:lnRef>
        <a:fillRef idx="0">
          <a:scrgbClr r="0" g="0" b="0"/>
        </a:fillRef>
        <a:effectRef idx="0">
          <a:scrgbClr r="0" g="0" b="0"/>
        </a:effectRef>
        <a:fontRef idx="minor"/>
      </dsp:style>
    </dsp:sp>
    <dsp:sp modelId="{98927526-65DD-FB48-B6F5-4865EBAFEDE3}">
      <dsp:nvSpPr>
        <dsp:cNvPr id="0" name=""/>
        <dsp:cNvSpPr/>
      </dsp:nvSpPr>
      <dsp:spPr>
        <a:xfrm>
          <a:off x="1781768" y="1924875"/>
          <a:ext cx="238589" cy="731673"/>
        </a:xfrm>
        <a:custGeom>
          <a:avLst/>
          <a:gdLst/>
          <a:ahLst/>
          <a:cxnLst/>
          <a:rect l="0" t="0" r="0" b="0"/>
          <a:pathLst>
            <a:path>
              <a:moveTo>
                <a:pt x="0" y="0"/>
              </a:moveTo>
              <a:lnTo>
                <a:pt x="0" y="731673"/>
              </a:lnTo>
              <a:lnTo>
                <a:pt x="238589" y="731673"/>
              </a:lnTo>
            </a:path>
          </a:pathLst>
        </a:custGeom>
        <a:noFill/>
        <a:ln w="19050" cap="flat" cmpd="sng" algn="ctr">
          <a:solidFill>
            <a:schemeClr val="accent6">
              <a:lumMod val="40000"/>
              <a:lumOff val="60000"/>
            </a:schemeClr>
          </a:solidFill>
          <a:prstDash val="solid"/>
          <a:miter lim="800000"/>
        </a:ln>
        <a:effectLst/>
      </dsp:spPr>
      <dsp:style>
        <a:lnRef idx="2">
          <a:scrgbClr r="0" g="0" b="0"/>
        </a:lnRef>
        <a:fillRef idx="0">
          <a:scrgbClr r="0" g="0" b="0"/>
        </a:fillRef>
        <a:effectRef idx="0">
          <a:scrgbClr r="0" g="0" b="0"/>
        </a:effectRef>
        <a:fontRef idx="minor"/>
      </dsp:style>
    </dsp:sp>
    <dsp:sp modelId="{3CF184AA-64E8-C64A-93EB-2555321E2035}">
      <dsp:nvSpPr>
        <dsp:cNvPr id="0" name=""/>
        <dsp:cNvSpPr/>
      </dsp:nvSpPr>
      <dsp:spPr>
        <a:xfrm>
          <a:off x="2418005" y="795297"/>
          <a:ext cx="2886928" cy="334281"/>
        </a:xfrm>
        <a:custGeom>
          <a:avLst/>
          <a:gdLst/>
          <a:ahLst/>
          <a:cxnLst/>
          <a:rect l="0" t="0" r="0" b="0"/>
          <a:pathLst>
            <a:path>
              <a:moveTo>
                <a:pt x="2886928" y="0"/>
              </a:moveTo>
              <a:lnTo>
                <a:pt x="2886928" y="167268"/>
              </a:lnTo>
              <a:lnTo>
                <a:pt x="0" y="167268"/>
              </a:lnTo>
              <a:lnTo>
                <a:pt x="0" y="334281"/>
              </a:lnTo>
            </a:path>
          </a:pathLst>
        </a:custGeom>
        <a:noFill/>
        <a:ln w="19050" cap="flat" cmpd="sng" algn="ctr">
          <a:solidFill>
            <a:schemeClr val="accent6">
              <a:lumMod val="40000"/>
              <a:lumOff val="60000"/>
            </a:schemeClr>
          </a:solidFill>
          <a:prstDash val="solid"/>
          <a:miter lim="800000"/>
        </a:ln>
        <a:effectLst/>
      </dsp:spPr>
      <dsp:style>
        <a:lnRef idx="2">
          <a:scrgbClr r="0" g="0" b="0"/>
        </a:lnRef>
        <a:fillRef idx="0">
          <a:scrgbClr r="0" g="0" b="0"/>
        </a:fillRef>
        <a:effectRef idx="0">
          <a:scrgbClr r="0" g="0" b="0"/>
        </a:effectRef>
        <a:fontRef idx="minor"/>
      </dsp:style>
    </dsp:sp>
    <dsp:sp modelId="{2F67B1E1-A598-8842-BE81-3CF5D7099CFE}">
      <dsp:nvSpPr>
        <dsp:cNvPr id="0" name=""/>
        <dsp:cNvSpPr/>
      </dsp:nvSpPr>
      <dsp:spPr>
        <a:xfrm>
          <a:off x="4509637" y="0"/>
          <a:ext cx="1590594" cy="795297"/>
        </a:xfrm>
        <a:prstGeom prst="rect">
          <a:avLst/>
        </a:prstGeom>
        <a:solidFill>
          <a:schemeClr val="tx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i="0" kern="1200">
              <a:latin typeface="Proxima Nova Rg" panose="02000506030000020004" pitchFamily="2" charset="0"/>
            </a:rPr>
            <a:t>Text</a:t>
          </a:r>
          <a:endParaRPr lang="en-US" sz="2400" b="0" i="0" kern="1200" dirty="0">
            <a:latin typeface="Proxima Nova Rg" panose="02000506030000020004" pitchFamily="2" charset="0"/>
          </a:endParaRPr>
        </a:p>
      </dsp:txBody>
      <dsp:txXfrm>
        <a:off x="4509637" y="0"/>
        <a:ext cx="1590594" cy="795297"/>
      </dsp:txXfrm>
    </dsp:sp>
    <dsp:sp modelId="{1285E6F4-27F5-6B42-920C-A1C6D315E9FC}">
      <dsp:nvSpPr>
        <dsp:cNvPr id="0" name=""/>
        <dsp:cNvSpPr/>
      </dsp:nvSpPr>
      <dsp:spPr>
        <a:xfrm>
          <a:off x="1622708" y="1129578"/>
          <a:ext cx="1590594" cy="795297"/>
        </a:xfrm>
        <a:prstGeom prst="rect">
          <a:avLst/>
        </a:prstGeom>
        <a:solidFill>
          <a:schemeClr val="tx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i="0" kern="1200" dirty="0">
              <a:latin typeface="Proxima Nova Rg" panose="02000506030000020004" pitchFamily="2" charset="0"/>
            </a:rPr>
            <a:t>Text</a:t>
          </a:r>
        </a:p>
      </dsp:txBody>
      <dsp:txXfrm>
        <a:off x="1622708" y="1129578"/>
        <a:ext cx="1590594" cy="795297"/>
      </dsp:txXfrm>
    </dsp:sp>
    <dsp:sp modelId="{7A848C81-FB9F-AF45-874D-28989937B61B}">
      <dsp:nvSpPr>
        <dsp:cNvPr id="0" name=""/>
        <dsp:cNvSpPr/>
      </dsp:nvSpPr>
      <dsp:spPr>
        <a:xfrm>
          <a:off x="2020357" y="2258900"/>
          <a:ext cx="1590594" cy="795297"/>
        </a:xfrm>
        <a:prstGeom prst="rect">
          <a:avLst/>
        </a:prstGeom>
        <a:solidFill>
          <a:schemeClr val="accent4">
            <a:alpha val="79779"/>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i="0" kern="1200" dirty="0">
              <a:solidFill>
                <a:schemeClr val="tx1"/>
              </a:solidFill>
              <a:latin typeface="Proxima Nova Rg" panose="02000506030000020004" pitchFamily="2" charset="0"/>
            </a:rPr>
            <a:t>Text</a:t>
          </a:r>
        </a:p>
      </dsp:txBody>
      <dsp:txXfrm>
        <a:off x="2020357" y="2258900"/>
        <a:ext cx="1590594" cy="795297"/>
      </dsp:txXfrm>
    </dsp:sp>
    <dsp:sp modelId="{8AEDAA66-BCB3-E944-A13F-5432A43C49D6}">
      <dsp:nvSpPr>
        <dsp:cNvPr id="0" name=""/>
        <dsp:cNvSpPr/>
      </dsp:nvSpPr>
      <dsp:spPr>
        <a:xfrm>
          <a:off x="2020357" y="3388222"/>
          <a:ext cx="1590594" cy="795297"/>
        </a:xfrm>
        <a:prstGeom prst="rect">
          <a:avLst/>
        </a:prstGeom>
        <a:solidFill>
          <a:schemeClr val="accent4">
            <a:alpha val="79779"/>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i="0" kern="1200" dirty="0">
              <a:solidFill>
                <a:schemeClr val="tx1"/>
              </a:solidFill>
              <a:latin typeface="Proxima Nova Rg" panose="02000506030000020004" pitchFamily="2" charset="0"/>
            </a:rPr>
            <a:t>Text</a:t>
          </a:r>
        </a:p>
      </dsp:txBody>
      <dsp:txXfrm>
        <a:off x="2020357" y="3388222"/>
        <a:ext cx="1590594" cy="795297"/>
      </dsp:txXfrm>
    </dsp:sp>
    <dsp:sp modelId="{300D0142-04F4-4642-8F73-8E8FBCD56A68}">
      <dsp:nvSpPr>
        <dsp:cNvPr id="0" name=""/>
        <dsp:cNvSpPr/>
      </dsp:nvSpPr>
      <dsp:spPr>
        <a:xfrm>
          <a:off x="3547327" y="1129578"/>
          <a:ext cx="1590594" cy="795297"/>
        </a:xfrm>
        <a:prstGeom prst="rect">
          <a:avLst/>
        </a:prstGeom>
        <a:solidFill>
          <a:schemeClr val="tx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i="0" kern="1200" dirty="0">
              <a:latin typeface="Proxima Nova Rg" panose="02000506030000020004" pitchFamily="2" charset="0"/>
            </a:rPr>
            <a:t>Text</a:t>
          </a:r>
        </a:p>
      </dsp:txBody>
      <dsp:txXfrm>
        <a:off x="3547327" y="1129578"/>
        <a:ext cx="1590594" cy="795297"/>
      </dsp:txXfrm>
    </dsp:sp>
    <dsp:sp modelId="{5514AC5D-ACEB-B54A-A451-BDE38AFD29D8}">
      <dsp:nvSpPr>
        <dsp:cNvPr id="0" name=""/>
        <dsp:cNvSpPr/>
      </dsp:nvSpPr>
      <dsp:spPr>
        <a:xfrm>
          <a:off x="3944976" y="2258900"/>
          <a:ext cx="1590594" cy="795297"/>
        </a:xfrm>
        <a:prstGeom prst="rect">
          <a:avLst/>
        </a:prstGeom>
        <a:solidFill>
          <a:schemeClr val="accent4">
            <a:alpha val="79779"/>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i="0" kern="1200" dirty="0">
              <a:solidFill>
                <a:schemeClr val="tx1"/>
              </a:solidFill>
              <a:latin typeface="Proxima Nova Rg" panose="02000506030000020004" pitchFamily="2" charset="0"/>
            </a:rPr>
            <a:t>Text</a:t>
          </a:r>
        </a:p>
      </dsp:txBody>
      <dsp:txXfrm>
        <a:off x="3944976" y="2258900"/>
        <a:ext cx="1590594" cy="795297"/>
      </dsp:txXfrm>
    </dsp:sp>
    <dsp:sp modelId="{2CDCD038-60AA-484A-AAFE-5A71C7C3F0F5}">
      <dsp:nvSpPr>
        <dsp:cNvPr id="0" name=""/>
        <dsp:cNvSpPr/>
      </dsp:nvSpPr>
      <dsp:spPr>
        <a:xfrm>
          <a:off x="3944976" y="3388222"/>
          <a:ext cx="1590594" cy="795297"/>
        </a:xfrm>
        <a:prstGeom prst="rect">
          <a:avLst/>
        </a:prstGeom>
        <a:solidFill>
          <a:schemeClr val="accent4">
            <a:alpha val="79779"/>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i="0" kern="1200" dirty="0">
              <a:solidFill>
                <a:schemeClr val="tx1"/>
              </a:solidFill>
              <a:latin typeface="Proxima Nova Rg" panose="02000506030000020004" pitchFamily="2" charset="0"/>
            </a:rPr>
            <a:t>Text</a:t>
          </a:r>
        </a:p>
      </dsp:txBody>
      <dsp:txXfrm>
        <a:off x="3944976" y="3388222"/>
        <a:ext cx="1590594" cy="795297"/>
      </dsp:txXfrm>
    </dsp:sp>
    <dsp:sp modelId="{A5697B21-F6BA-A74F-AEC1-8C452F7D999F}">
      <dsp:nvSpPr>
        <dsp:cNvPr id="0" name=""/>
        <dsp:cNvSpPr/>
      </dsp:nvSpPr>
      <dsp:spPr>
        <a:xfrm>
          <a:off x="5471947" y="1129578"/>
          <a:ext cx="1590594" cy="795297"/>
        </a:xfrm>
        <a:prstGeom prst="rect">
          <a:avLst/>
        </a:prstGeom>
        <a:solidFill>
          <a:schemeClr val="tx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i="0" kern="1200" dirty="0">
              <a:latin typeface="Proxima Nova Rg" panose="02000506030000020004" pitchFamily="2" charset="0"/>
            </a:rPr>
            <a:t>Text</a:t>
          </a:r>
        </a:p>
      </dsp:txBody>
      <dsp:txXfrm>
        <a:off x="5471947" y="1129578"/>
        <a:ext cx="1590594" cy="795297"/>
      </dsp:txXfrm>
    </dsp:sp>
    <dsp:sp modelId="{14860633-CED1-0F49-A6BC-2BB2FFC58172}">
      <dsp:nvSpPr>
        <dsp:cNvPr id="0" name=""/>
        <dsp:cNvSpPr/>
      </dsp:nvSpPr>
      <dsp:spPr>
        <a:xfrm>
          <a:off x="5869595" y="2258900"/>
          <a:ext cx="1590594" cy="795297"/>
        </a:xfrm>
        <a:prstGeom prst="rect">
          <a:avLst/>
        </a:prstGeom>
        <a:solidFill>
          <a:schemeClr val="accent4">
            <a:alpha val="79779"/>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i="0" kern="1200" dirty="0">
              <a:solidFill>
                <a:schemeClr val="tx1"/>
              </a:solidFill>
              <a:latin typeface="Proxima Nova Rg" panose="02000506030000020004" pitchFamily="2" charset="0"/>
            </a:rPr>
            <a:t>Text</a:t>
          </a:r>
        </a:p>
      </dsp:txBody>
      <dsp:txXfrm>
        <a:off x="5869595" y="2258900"/>
        <a:ext cx="1590594" cy="795297"/>
      </dsp:txXfrm>
    </dsp:sp>
    <dsp:sp modelId="{F63E34F3-72B6-1C4B-A4A2-58779153B78E}">
      <dsp:nvSpPr>
        <dsp:cNvPr id="0" name=""/>
        <dsp:cNvSpPr/>
      </dsp:nvSpPr>
      <dsp:spPr>
        <a:xfrm>
          <a:off x="5869595" y="3388222"/>
          <a:ext cx="1590594" cy="795297"/>
        </a:xfrm>
        <a:prstGeom prst="rect">
          <a:avLst/>
        </a:prstGeom>
        <a:solidFill>
          <a:schemeClr val="accent4">
            <a:alpha val="79779"/>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i="0" kern="1200" dirty="0">
              <a:solidFill>
                <a:schemeClr val="tx1"/>
              </a:solidFill>
              <a:latin typeface="Proxima Nova Rg" panose="02000506030000020004" pitchFamily="2" charset="0"/>
            </a:rPr>
            <a:t>Text</a:t>
          </a:r>
        </a:p>
      </dsp:txBody>
      <dsp:txXfrm>
        <a:off x="5869595" y="3388222"/>
        <a:ext cx="1590594" cy="795297"/>
      </dsp:txXfrm>
    </dsp:sp>
    <dsp:sp modelId="{CB185D5C-A479-9E44-8339-367865BFD05F}">
      <dsp:nvSpPr>
        <dsp:cNvPr id="0" name=""/>
        <dsp:cNvSpPr/>
      </dsp:nvSpPr>
      <dsp:spPr>
        <a:xfrm>
          <a:off x="7396566" y="1129578"/>
          <a:ext cx="1590594" cy="795297"/>
        </a:xfrm>
        <a:prstGeom prst="rect">
          <a:avLst/>
        </a:prstGeom>
        <a:solidFill>
          <a:schemeClr val="tx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i="0" kern="1200">
              <a:latin typeface="Proxima Nova Rg" panose="02000506030000020004" pitchFamily="2" charset="0"/>
            </a:rPr>
            <a:t>Text</a:t>
          </a:r>
          <a:endParaRPr lang="en-US" sz="2400" b="0" i="0" kern="1200" dirty="0">
            <a:latin typeface="Proxima Nova Rg" panose="02000506030000020004" pitchFamily="2" charset="0"/>
          </a:endParaRPr>
        </a:p>
      </dsp:txBody>
      <dsp:txXfrm>
        <a:off x="7396566" y="1129578"/>
        <a:ext cx="1590594" cy="795297"/>
      </dsp:txXfrm>
    </dsp:sp>
    <dsp:sp modelId="{84725157-C68B-664D-BB68-7284E5358D8D}">
      <dsp:nvSpPr>
        <dsp:cNvPr id="0" name=""/>
        <dsp:cNvSpPr/>
      </dsp:nvSpPr>
      <dsp:spPr>
        <a:xfrm>
          <a:off x="7794214" y="2258900"/>
          <a:ext cx="1590594" cy="795297"/>
        </a:xfrm>
        <a:prstGeom prst="rect">
          <a:avLst/>
        </a:prstGeom>
        <a:solidFill>
          <a:schemeClr val="accent4">
            <a:alpha val="79779"/>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i="0" kern="1200" dirty="0">
              <a:solidFill>
                <a:schemeClr val="tx1"/>
              </a:solidFill>
              <a:latin typeface="Proxima Nova Rg" panose="02000506030000020004" pitchFamily="2" charset="0"/>
            </a:rPr>
            <a:t>Text</a:t>
          </a:r>
        </a:p>
      </dsp:txBody>
      <dsp:txXfrm>
        <a:off x="7794214" y="2258900"/>
        <a:ext cx="1590594" cy="795297"/>
      </dsp:txXfrm>
    </dsp:sp>
    <dsp:sp modelId="{796EDB21-89EC-514E-B08D-EDA79165591E}">
      <dsp:nvSpPr>
        <dsp:cNvPr id="0" name=""/>
        <dsp:cNvSpPr/>
      </dsp:nvSpPr>
      <dsp:spPr>
        <a:xfrm>
          <a:off x="7794214" y="3388222"/>
          <a:ext cx="1590594" cy="795297"/>
        </a:xfrm>
        <a:prstGeom prst="rect">
          <a:avLst/>
        </a:prstGeom>
        <a:solidFill>
          <a:schemeClr val="accent4">
            <a:alpha val="79779"/>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i="0" kern="1200" dirty="0">
              <a:solidFill>
                <a:schemeClr val="tx1"/>
              </a:solidFill>
              <a:latin typeface="Proxima Nova Rg" panose="02000506030000020004" pitchFamily="2" charset="0"/>
            </a:rPr>
            <a:t>Text</a:t>
          </a:r>
        </a:p>
      </dsp:txBody>
      <dsp:txXfrm>
        <a:off x="7794214" y="3388222"/>
        <a:ext cx="1590594" cy="79529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Proxima Nova Rg" panose="02000506030000020004" pitchFamily="2"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Proxima Nova Rg" panose="02000506030000020004" pitchFamily="2" charset="0"/>
              </a:defRPr>
            </a:lvl1pPr>
          </a:lstStyle>
          <a:p>
            <a:fld id="{2D0B574A-9F6D-0F4D-8F55-BDBC3522CC08}" type="datetimeFigureOut">
              <a:rPr lang="en-US" smtClean="0"/>
              <a:pPr/>
              <a:t>10/16/2024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Proxima Nova Rg" panose="02000506030000020004"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Proxima Nova Rg" panose="02000506030000020004" pitchFamily="2" charset="0"/>
              </a:defRPr>
            </a:lvl1pPr>
          </a:lstStyle>
          <a:p>
            <a:fld id="{4C57DFD0-DCB4-3C4A-A746-6D1BAA8099D3}" type="slidenum">
              <a:rPr lang="en-US" smtClean="0"/>
              <a:pPr/>
              <a:t>‹#›</a:t>
            </a:fld>
            <a:endParaRPr lang="en-US" dirty="0"/>
          </a:p>
        </p:txBody>
      </p:sp>
    </p:spTree>
    <p:extLst>
      <p:ext uri="{BB962C8B-B14F-4D97-AF65-F5344CB8AC3E}">
        <p14:creationId xmlns:p14="http://schemas.microsoft.com/office/powerpoint/2010/main" val="1876026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Proxima Nova Rg" panose="02000506030000020004" pitchFamily="2" charset="0"/>
        <a:ea typeface="+mn-ea"/>
        <a:cs typeface="+mn-cs"/>
      </a:defRPr>
    </a:lvl1pPr>
    <a:lvl2pPr marL="457200" algn="l" defTabSz="914400" rtl="0" eaLnBrk="1" latinLnBrk="0" hangingPunct="1">
      <a:defRPr sz="1200" b="0" i="0" kern="1200">
        <a:solidFill>
          <a:schemeClr val="tx1"/>
        </a:solidFill>
        <a:latin typeface="Proxima Nova Rg" panose="02000506030000020004" pitchFamily="2" charset="0"/>
        <a:ea typeface="+mn-ea"/>
        <a:cs typeface="+mn-cs"/>
      </a:defRPr>
    </a:lvl2pPr>
    <a:lvl3pPr marL="914400" algn="l" defTabSz="914400" rtl="0" eaLnBrk="1" latinLnBrk="0" hangingPunct="1">
      <a:defRPr sz="1200" b="0" i="0" kern="1200">
        <a:solidFill>
          <a:schemeClr val="tx1"/>
        </a:solidFill>
        <a:latin typeface="Proxima Nova Rg" panose="02000506030000020004" pitchFamily="2" charset="0"/>
        <a:ea typeface="+mn-ea"/>
        <a:cs typeface="+mn-cs"/>
      </a:defRPr>
    </a:lvl3pPr>
    <a:lvl4pPr marL="1371600" algn="l" defTabSz="914400" rtl="0" eaLnBrk="1" latinLnBrk="0" hangingPunct="1">
      <a:defRPr sz="1200" b="0" i="0" kern="1200">
        <a:solidFill>
          <a:schemeClr val="tx1"/>
        </a:solidFill>
        <a:latin typeface="Proxima Nova Rg" panose="02000506030000020004" pitchFamily="2" charset="0"/>
        <a:ea typeface="+mn-ea"/>
        <a:cs typeface="+mn-cs"/>
      </a:defRPr>
    </a:lvl4pPr>
    <a:lvl5pPr marL="1828800" algn="l" defTabSz="914400" rtl="0" eaLnBrk="1" latinLnBrk="0" hangingPunct="1">
      <a:defRPr sz="1200" b="0" i="0" kern="1200">
        <a:solidFill>
          <a:schemeClr val="tx1"/>
        </a:solidFill>
        <a:latin typeface="Proxima Nova Rg" panose="02000506030000020004"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”New Slide” or “Layout” to view and customize the slide templates.</a:t>
            </a:r>
          </a:p>
        </p:txBody>
      </p:sp>
      <p:sp>
        <p:nvSpPr>
          <p:cNvPr id="4" name="Slide Number Placeholder 3"/>
          <p:cNvSpPr>
            <a:spLocks noGrp="1"/>
          </p:cNvSpPr>
          <p:nvPr>
            <p:ph type="sldNum" sz="quarter" idx="5"/>
          </p:nvPr>
        </p:nvSpPr>
        <p:spPr/>
        <p:txBody>
          <a:bodyPr/>
          <a:lstStyle/>
          <a:p>
            <a:fld id="{4C57DFD0-DCB4-3C4A-A746-6D1BAA8099D3}" type="slidenum">
              <a:rPr lang="en-US" smtClean="0"/>
              <a:t>1</a:t>
            </a:fld>
            <a:endParaRPr lang="en-US"/>
          </a:p>
        </p:txBody>
      </p:sp>
    </p:spTree>
    <p:extLst>
      <p:ext uri="{BB962C8B-B14F-4D97-AF65-F5344CB8AC3E}">
        <p14:creationId xmlns:p14="http://schemas.microsoft.com/office/powerpoint/2010/main" val="3699631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B53CF-1FA5-1052-4EA7-3CD354361B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91A634-781E-1C69-524D-075D6D1D04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327DD3-052D-652F-2D05-2257BD6ED60E}"/>
              </a:ext>
            </a:extLst>
          </p:cNvPr>
          <p:cNvSpPr>
            <a:spLocks noGrp="1"/>
          </p:cNvSpPr>
          <p:nvPr>
            <p:ph type="body" idx="1"/>
          </p:nvPr>
        </p:nvSpPr>
        <p:spPr/>
        <p:txBody>
          <a:bodyPr/>
          <a:lstStyle/>
          <a:p>
            <a:r>
              <a:rPr lang="en-US" dirty="0"/>
              <a:t>Use ”New Slide” or “Layout” to view and customize the slide templates.</a:t>
            </a:r>
          </a:p>
          <a:p>
            <a:endParaRPr lang="en-US" dirty="0"/>
          </a:p>
        </p:txBody>
      </p:sp>
      <p:sp>
        <p:nvSpPr>
          <p:cNvPr id="4" name="Slide Number Placeholder 3">
            <a:extLst>
              <a:ext uri="{FF2B5EF4-FFF2-40B4-BE49-F238E27FC236}">
                <a16:creationId xmlns:a16="http://schemas.microsoft.com/office/drawing/2014/main" id="{DFC84A9E-490E-A805-67C2-F2B82EF99990}"/>
              </a:ext>
            </a:extLst>
          </p:cNvPr>
          <p:cNvSpPr>
            <a:spLocks noGrp="1"/>
          </p:cNvSpPr>
          <p:nvPr>
            <p:ph type="sldNum" sz="quarter" idx="5"/>
          </p:nvPr>
        </p:nvSpPr>
        <p:spPr/>
        <p:txBody>
          <a:bodyPr/>
          <a:lstStyle/>
          <a:p>
            <a:fld id="{4C57DFD0-DCB4-3C4A-A746-6D1BAA8099D3}" type="slidenum">
              <a:rPr lang="en-US" smtClean="0"/>
              <a:pPr/>
              <a:t>10</a:t>
            </a:fld>
            <a:endParaRPr lang="en-US" dirty="0"/>
          </a:p>
        </p:txBody>
      </p:sp>
    </p:spTree>
    <p:extLst>
      <p:ext uri="{BB962C8B-B14F-4D97-AF65-F5344CB8AC3E}">
        <p14:creationId xmlns:p14="http://schemas.microsoft.com/office/powerpoint/2010/main" val="3153201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”New Slide” or “Layout” to view and customize the slide templates.</a:t>
            </a:r>
          </a:p>
          <a:p>
            <a:endParaRPr lang="en-US" dirty="0"/>
          </a:p>
        </p:txBody>
      </p:sp>
      <p:sp>
        <p:nvSpPr>
          <p:cNvPr id="4" name="Slide Number Placeholder 3"/>
          <p:cNvSpPr>
            <a:spLocks noGrp="1"/>
          </p:cNvSpPr>
          <p:nvPr>
            <p:ph type="sldNum" sz="quarter" idx="5"/>
          </p:nvPr>
        </p:nvSpPr>
        <p:spPr/>
        <p:txBody>
          <a:bodyPr/>
          <a:lstStyle/>
          <a:p>
            <a:fld id="{4C57DFD0-DCB4-3C4A-A746-6D1BAA8099D3}" type="slidenum">
              <a:rPr lang="en-US" smtClean="0"/>
              <a:pPr/>
              <a:t>11</a:t>
            </a:fld>
            <a:endParaRPr lang="en-US" dirty="0"/>
          </a:p>
        </p:txBody>
      </p:sp>
    </p:spTree>
    <p:extLst>
      <p:ext uri="{BB962C8B-B14F-4D97-AF65-F5344CB8AC3E}">
        <p14:creationId xmlns:p14="http://schemas.microsoft.com/office/powerpoint/2010/main" val="3130457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5A919-45D7-4030-ACDA-AE2E81F24E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F6F7E-3CE7-9CE5-7218-F6CE5CBDDD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038EB4-0B93-A8BD-27CC-ECE7382DC293}"/>
              </a:ext>
            </a:extLst>
          </p:cNvPr>
          <p:cNvSpPr>
            <a:spLocks noGrp="1"/>
          </p:cNvSpPr>
          <p:nvPr>
            <p:ph type="body" idx="1"/>
          </p:nvPr>
        </p:nvSpPr>
        <p:spPr/>
        <p:txBody>
          <a:bodyPr/>
          <a:lstStyle/>
          <a:p>
            <a:r>
              <a:rPr lang="en-US" dirty="0"/>
              <a:t>Use ”New Slide” or “Layout” to view and customize the slide templates.</a:t>
            </a:r>
          </a:p>
          <a:p>
            <a:endParaRPr lang="en-US" dirty="0"/>
          </a:p>
        </p:txBody>
      </p:sp>
      <p:sp>
        <p:nvSpPr>
          <p:cNvPr id="4" name="Slide Number Placeholder 3">
            <a:extLst>
              <a:ext uri="{FF2B5EF4-FFF2-40B4-BE49-F238E27FC236}">
                <a16:creationId xmlns:a16="http://schemas.microsoft.com/office/drawing/2014/main" id="{3CAE0CBA-E49B-9C6E-582B-5B224691FCD1}"/>
              </a:ext>
            </a:extLst>
          </p:cNvPr>
          <p:cNvSpPr>
            <a:spLocks noGrp="1"/>
          </p:cNvSpPr>
          <p:nvPr>
            <p:ph type="sldNum" sz="quarter" idx="5"/>
          </p:nvPr>
        </p:nvSpPr>
        <p:spPr/>
        <p:txBody>
          <a:bodyPr/>
          <a:lstStyle/>
          <a:p>
            <a:fld id="{4C57DFD0-DCB4-3C4A-A746-6D1BAA8099D3}" type="slidenum">
              <a:rPr lang="en-US" smtClean="0"/>
              <a:pPr/>
              <a:t>12</a:t>
            </a:fld>
            <a:endParaRPr lang="en-US" dirty="0"/>
          </a:p>
        </p:txBody>
      </p:sp>
    </p:spTree>
    <p:extLst>
      <p:ext uri="{BB962C8B-B14F-4D97-AF65-F5344CB8AC3E}">
        <p14:creationId xmlns:p14="http://schemas.microsoft.com/office/powerpoint/2010/main" val="929884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”New Slide” or “Layout” to view and customize the slide templates.</a:t>
            </a:r>
          </a:p>
          <a:p>
            <a:endParaRPr lang="en-US" dirty="0"/>
          </a:p>
        </p:txBody>
      </p:sp>
      <p:sp>
        <p:nvSpPr>
          <p:cNvPr id="4" name="Slide Number Placeholder 3"/>
          <p:cNvSpPr>
            <a:spLocks noGrp="1"/>
          </p:cNvSpPr>
          <p:nvPr>
            <p:ph type="sldNum" sz="quarter" idx="5"/>
          </p:nvPr>
        </p:nvSpPr>
        <p:spPr/>
        <p:txBody>
          <a:bodyPr/>
          <a:lstStyle/>
          <a:p>
            <a:fld id="{4C57DFD0-DCB4-3C4A-A746-6D1BAA8099D3}" type="slidenum">
              <a:rPr lang="en-US" smtClean="0"/>
              <a:pPr/>
              <a:t>13</a:t>
            </a:fld>
            <a:endParaRPr lang="en-US" dirty="0"/>
          </a:p>
        </p:txBody>
      </p:sp>
    </p:spTree>
    <p:extLst>
      <p:ext uri="{BB962C8B-B14F-4D97-AF65-F5344CB8AC3E}">
        <p14:creationId xmlns:p14="http://schemas.microsoft.com/office/powerpoint/2010/main" val="2557073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”New Slide” or “Layout” to view and customize the slide templates.</a:t>
            </a:r>
          </a:p>
          <a:p>
            <a:endParaRPr lang="en-US" dirty="0"/>
          </a:p>
        </p:txBody>
      </p:sp>
      <p:sp>
        <p:nvSpPr>
          <p:cNvPr id="4" name="Slide Number Placeholder 3"/>
          <p:cNvSpPr>
            <a:spLocks noGrp="1"/>
          </p:cNvSpPr>
          <p:nvPr>
            <p:ph type="sldNum" sz="quarter" idx="5"/>
          </p:nvPr>
        </p:nvSpPr>
        <p:spPr/>
        <p:txBody>
          <a:bodyPr/>
          <a:lstStyle/>
          <a:p>
            <a:fld id="{4C57DFD0-DCB4-3C4A-A746-6D1BAA8099D3}" type="slidenum">
              <a:rPr lang="en-US" smtClean="0"/>
              <a:pPr/>
              <a:t>14</a:t>
            </a:fld>
            <a:endParaRPr lang="en-US" dirty="0"/>
          </a:p>
        </p:txBody>
      </p:sp>
    </p:spTree>
    <p:extLst>
      <p:ext uri="{BB962C8B-B14F-4D97-AF65-F5344CB8AC3E}">
        <p14:creationId xmlns:p14="http://schemas.microsoft.com/office/powerpoint/2010/main" val="1058900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”New Slide” or “Layout” to view and customize the slide templates.</a:t>
            </a:r>
          </a:p>
        </p:txBody>
      </p:sp>
      <p:sp>
        <p:nvSpPr>
          <p:cNvPr id="4" name="Slide Number Placeholder 3"/>
          <p:cNvSpPr>
            <a:spLocks noGrp="1"/>
          </p:cNvSpPr>
          <p:nvPr>
            <p:ph type="sldNum" sz="quarter" idx="5"/>
          </p:nvPr>
        </p:nvSpPr>
        <p:spPr/>
        <p:txBody>
          <a:bodyPr/>
          <a:lstStyle/>
          <a:p>
            <a:fld id="{4C57DFD0-DCB4-3C4A-A746-6D1BAA8099D3}" type="slidenum">
              <a:rPr lang="en-US" smtClean="0"/>
              <a:pPr/>
              <a:t>2</a:t>
            </a:fld>
            <a:endParaRPr lang="en-US" dirty="0"/>
          </a:p>
        </p:txBody>
      </p:sp>
    </p:spTree>
    <p:extLst>
      <p:ext uri="{BB962C8B-B14F-4D97-AF65-F5344CB8AC3E}">
        <p14:creationId xmlns:p14="http://schemas.microsoft.com/office/powerpoint/2010/main" val="1868847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F03AA-2954-B572-C5B3-487E1D0A8F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194911-7237-31DB-834E-334C00A608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0CEDF2-BF58-BA9C-A4B2-AE5C9F4E3A68}"/>
              </a:ext>
            </a:extLst>
          </p:cNvPr>
          <p:cNvSpPr>
            <a:spLocks noGrp="1"/>
          </p:cNvSpPr>
          <p:nvPr>
            <p:ph type="body" idx="1"/>
          </p:nvPr>
        </p:nvSpPr>
        <p:spPr/>
        <p:txBody>
          <a:bodyPr/>
          <a:lstStyle/>
          <a:p>
            <a:r>
              <a:rPr lang="en-US" dirty="0"/>
              <a:t>Use ”New Slide” or “Layout” to view and customize the slide templates.</a:t>
            </a:r>
          </a:p>
        </p:txBody>
      </p:sp>
      <p:sp>
        <p:nvSpPr>
          <p:cNvPr id="4" name="Slide Number Placeholder 3">
            <a:extLst>
              <a:ext uri="{FF2B5EF4-FFF2-40B4-BE49-F238E27FC236}">
                <a16:creationId xmlns:a16="http://schemas.microsoft.com/office/drawing/2014/main" id="{E2A2EF7C-1C06-2AFC-99E9-EA08AEAB1940}"/>
              </a:ext>
            </a:extLst>
          </p:cNvPr>
          <p:cNvSpPr>
            <a:spLocks noGrp="1"/>
          </p:cNvSpPr>
          <p:nvPr>
            <p:ph type="sldNum" sz="quarter" idx="5"/>
          </p:nvPr>
        </p:nvSpPr>
        <p:spPr/>
        <p:txBody>
          <a:bodyPr/>
          <a:lstStyle/>
          <a:p>
            <a:fld id="{4C57DFD0-DCB4-3C4A-A746-6D1BAA8099D3}" type="slidenum">
              <a:rPr lang="en-US" smtClean="0"/>
              <a:pPr/>
              <a:t>3</a:t>
            </a:fld>
            <a:endParaRPr lang="en-US" dirty="0"/>
          </a:p>
        </p:txBody>
      </p:sp>
    </p:spTree>
    <p:extLst>
      <p:ext uri="{BB962C8B-B14F-4D97-AF65-F5344CB8AC3E}">
        <p14:creationId xmlns:p14="http://schemas.microsoft.com/office/powerpoint/2010/main" val="827239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”New Slide” or “Layout” to view and customize the slide templates.</a:t>
            </a:r>
          </a:p>
        </p:txBody>
      </p:sp>
      <p:sp>
        <p:nvSpPr>
          <p:cNvPr id="4" name="Slide Number Placeholder 3"/>
          <p:cNvSpPr>
            <a:spLocks noGrp="1"/>
          </p:cNvSpPr>
          <p:nvPr>
            <p:ph type="sldNum" sz="quarter" idx="5"/>
          </p:nvPr>
        </p:nvSpPr>
        <p:spPr/>
        <p:txBody>
          <a:bodyPr/>
          <a:lstStyle/>
          <a:p>
            <a:fld id="{4C57DFD0-DCB4-3C4A-A746-6D1BAA8099D3}" type="slidenum">
              <a:rPr lang="en-US" smtClean="0"/>
              <a:pPr/>
              <a:t>4</a:t>
            </a:fld>
            <a:endParaRPr lang="en-US" dirty="0"/>
          </a:p>
        </p:txBody>
      </p:sp>
    </p:spTree>
    <p:extLst>
      <p:ext uri="{BB962C8B-B14F-4D97-AF65-F5344CB8AC3E}">
        <p14:creationId xmlns:p14="http://schemas.microsoft.com/office/powerpoint/2010/main" val="4188132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”New Slide” or “Layout” to view and customize the slide templates.</a:t>
            </a:r>
          </a:p>
          <a:p>
            <a:endParaRPr lang="en-US" dirty="0"/>
          </a:p>
        </p:txBody>
      </p:sp>
      <p:sp>
        <p:nvSpPr>
          <p:cNvPr id="4" name="Slide Number Placeholder 3"/>
          <p:cNvSpPr>
            <a:spLocks noGrp="1"/>
          </p:cNvSpPr>
          <p:nvPr>
            <p:ph type="sldNum" sz="quarter" idx="5"/>
          </p:nvPr>
        </p:nvSpPr>
        <p:spPr/>
        <p:txBody>
          <a:bodyPr/>
          <a:lstStyle/>
          <a:p>
            <a:fld id="{4C57DFD0-DCB4-3C4A-A746-6D1BAA8099D3}" type="slidenum">
              <a:rPr lang="en-US" smtClean="0"/>
              <a:pPr/>
              <a:t>5</a:t>
            </a:fld>
            <a:endParaRPr lang="en-US" dirty="0"/>
          </a:p>
        </p:txBody>
      </p:sp>
    </p:spTree>
    <p:extLst>
      <p:ext uri="{BB962C8B-B14F-4D97-AF65-F5344CB8AC3E}">
        <p14:creationId xmlns:p14="http://schemas.microsoft.com/office/powerpoint/2010/main" val="354369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E2426-74ED-2BD8-F81C-4399541A76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64DD2D-854D-143C-56C5-F1BCA4C698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EA9C2D-665F-EDED-12A5-AE8D1CFBA456}"/>
              </a:ext>
            </a:extLst>
          </p:cNvPr>
          <p:cNvSpPr>
            <a:spLocks noGrp="1"/>
          </p:cNvSpPr>
          <p:nvPr>
            <p:ph type="body" idx="1"/>
          </p:nvPr>
        </p:nvSpPr>
        <p:spPr/>
        <p:txBody>
          <a:bodyPr/>
          <a:lstStyle/>
          <a:p>
            <a:r>
              <a:rPr lang="en-US" dirty="0"/>
              <a:t>Use ”New Slide” or “Layout” to view and customize the slide templates.</a:t>
            </a:r>
          </a:p>
          <a:p>
            <a:endParaRPr lang="en-US" dirty="0"/>
          </a:p>
        </p:txBody>
      </p:sp>
      <p:sp>
        <p:nvSpPr>
          <p:cNvPr id="4" name="Slide Number Placeholder 3">
            <a:extLst>
              <a:ext uri="{FF2B5EF4-FFF2-40B4-BE49-F238E27FC236}">
                <a16:creationId xmlns:a16="http://schemas.microsoft.com/office/drawing/2014/main" id="{B3DB20FF-DD7C-8E2D-C28F-7878FCA3D719}"/>
              </a:ext>
            </a:extLst>
          </p:cNvPr>
          <p:cNvSpPr>
            <a:spLocks noGrp="1"/>
          </p:cNvSpPr>
          <p:nvPr>
            <p:ph type="sldNum" sz="quarter" idx="5"/>
          </p:nvPr>
        </p:nvSpPr>
        <p:spPr/>
        <p:txBody>
          <a:bodyPr/>
          <a:lstStyle/>
          <a:p>
            <a:fld id="{4C57DFD0-DCB4-3C4A-A746-6D1BAA8099D3}" type="slidenum">
              <a:rPr lang="en-US" smtClean="0"/>
              <a:pPr/>
              <a:t>6</a:t>
            </a:fld>
            <a:endParaRPr lang="en-US" dirty="0"/>
          </a:p>
        </p:txBody>
      </p:sp>
    </p:spTree>
    <p:extLst>
      <p:ext uri="{BB962C8B-B14F-4D97-AF65-F5344CB8AC3E}">
        <p14:creationId xmlns:p14="http://schemas.microsoft.com/office/powerpoint/2010/main" val="3031880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98A23-6472-E6D2-81CC-1446CBC8F4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2EFA08-3DB3-A681-FC3F-DD0B43193C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BDD2AB-563C-CFBB-9729-85E0CF510D25}"/>
              </a:ext>
            </a:extLst>
          </p:cNvPr>
          <p:cNvSpPr>
            <a:spLocks noGrp="1"/>
          </p:cNvSpPr>
          <p:nvPr>
            <p:ph type="body" idx="1"/>
          </p:nvPr>
        </p:nvSpPr>
        <p:spPr/>
        <p:txBody>
          <a:bodyPr/>
          <a:lstStyle/>
          <a:p>
            <a:r>
              <a:rPr lang="en-US" dirty="0"/>
              <a:t>Use ”New Slide” or “Layout” to view and customize the slide templates.</a:t>
            </a:r>
          </a:p>
          <a:p>
            <a:endParaRPr lang="en-US" dirty="0"/>
          </a:p>
        </p:txBody>
      </p:sp>
      <p:sp>
        <p:nvSpPr>
          <p:cNvPr id="4" name="Slide Number Placeholder 3">
            <a:extLst>
              <a:ext uri="{FF2B5EF4-FFF2-40B4-BE49-F238E27FC236}">
                <a16:creationId xmlns:a16="http://schemas.microsoft.com/office/drawing/2014/main" id="{F39708F7-7365-A0DC-FE8A-C5C4C5C00B78}"/>
              </a:ext>
            </a:extLst>
          </p:cNvPr>
          <p:cNvSpPr>
            <a:spLocks noGrp="1"/>
          </p:cNvSpPr>
          <p:nvPr>
            <p:ph type="sldNum" sz="quarter" idx="5"/>
          </p:nvPr>
        </p:nvSpPr>
        <p:spPr/>
        <p:txBody>
          <a:bodyPr/>
          <a:lstStyle/>
          <a:p>
            <a:fld id="{4C57DFD0-DCB4-3C4A-A746-6D1BAA8099D3}" type="slidenum">
              <a:rPr lang="en-US" smtClean="0"/>
              <a:pPr/>
              <a:t>7</a:t>
            </a:fld>
            <a:endParaRPr lang="en-US" dirty="0"/>
          </a:p>
        </p:txBody>
      </p:sp>
    </p:spTree>
    <p:extLst>
      <p:ext uri="{BB962C8B-B14F-4D97-AF65-F5344CB8AC3E}">
        <p14:creationId xmlns:p14="http://schemas.microsoft.com/office/powerpoint/2010/main" val="1916993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E715F-C489-B462-B670-A1784DAEE2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FE9BB1-FBDB-0A0E-D90F-417BD5DCA3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AD0358-6E70-D707-0956-3D0FA39985FA}"/>
              </a:ext>
            </a:extLst>
          </p:cNvPr>
          <p:cNvSpPr>
            <a:spLocks noGrp="1"/>
          </p:cNvSpPr>
          <p:nvPr>
            <p:ph type="body" idx="1"/>
          </p:nvPr>
        </p:nvSpPr>
        <p:spPr/>
        <p:txBody>
          <a:bodyPr/>
          <a:lstStyle/>
          <a:p>
            <a:r>
              <a:rPr lang="en-US" dirty="0"/>
              <a:t>Use ”New Slide” or “Layout” to view and customize the slide templates.</a:t>
            </a:r>
          </a:p>
          <a:p>
            <a:endParaRPr lang="en-US" dirty="0"/>
          </a:p>
        </p:txBody>
      </p:sp>
      <p:sp>
        <p:nvSpPr>
          <p:cNvPr id="4" name="Slide Number Placeholder 3">
            <a:extLst>
              <a:ext uri="{FF2B5EF4-FFF2-40B4-BE49-F238E27FC236}">
                <a16:creationId xmlns:a16="http://schemas.microsoft.com/office/drawing/2014/main" id="{8FDE238E-53F4-3716-DD4A-C801224CAE60}"/>
              </a:ext>
            </a:extLst>
          </p:cNvPr>
          <p:cNvSpPr>
            <a:spLocks noGrp="1"/>
          </p:cNvSpPr>
          <p:nvPr>
            <p:ph type="sldNum" sz="quarter" idx="5"/>
          </p:nvPr>
        </p:nvSpPr>
        <p:spPr/>
        <p:txBody>
          <a:bodyPr/>
          <a:lstStyle/>
          <a:p>
            <a:fld id="{4C57DFD0-DCB4-3C4A-A746-6D1BAA8099D3}" type="slidenum">
              <a:rPr lang="en-US" smtClean="0"/>
              <a:pPr/>
              <a:t>8</a:t>
            </a:fld>
            <a:endParaRPr lang="en-US" dirty="0"/>
          </a:p>
        </p:txBody>
      </p:sp>
    </p:spTree>
    <p:extLst>
      <p:ext uri="{BB962C8B-B14F-4D97-AF65-F5344CB8AC3E}">
        <p14:creationId xmlns:p14="http://schemas.microsoft.com/office/powerpoint/2010/main" val="3758324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6C2D0-465C-27E1-A097-FFCBFCB4F9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ACF5B3-855A-7FB0-EE9B-2318689685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C757CB-2DAC-16B5-59C0-5B9FADEFA6DB}"/>
              </a:ext>
            </a:extLst>
          </p:cNvPr>
          <p:cNvSpPr>
            <a:spLocks noGrp="1"/>
          </p:cNvSpPr>
          <p:nvPr>
            <p:ph type="body" idx="1"/>
          </p:nvPr>
        </p:nvSpPr>
        <p:spPr/>
        <p:txBody>
          <a:bodyPr/>
          <a:lstStyle/>
          <a:p>
            <a:r>
              <a:rPr lang="en-US" dirty="0"/>
              <a:t>Use ”New Slide” or “Layout” to view and customize the slide templates.</a:t>
            </a:r>
          </a:p>
          <a:p>
            <a:endParaRPr lang="en-US" dirty="0"/>
          </a:p>
        </p:txBody>
      </p:sp>
      <p:sp>
        <p:nvSpPr>
          <p:cNvPr id="4" name="Slide Number Placeholder 3">
            <a:extLst>
              <a:ext uri="{FF2B5EF4-FFF2-40B4-BE49-F238E27FC236}">
                <a16:creationId xmlns:a16="http://schemas.microsoft.com/office/drawing/2014/main" id="{574608F4-05FE-3B43-C2F2-277CC5BBA36C}"/>
              </a:ext>
            </a:extLst>
          </p:cNvPr>
          <p:cNvSpPr>
            <a:spLocks noGrp="1"/>
          </p:cNvSpPr>
          <p:nvPr>
            <p:ph type="sldNum" sz="quarter" idx="5"/>
          </p:nvPr>
        </p:nvSpPr>
        <p:spPr/>
        <p:txBody>
          <a:bodyPr/>
          <a:lstStyle/>
          <a:p>
            <a:fld id="{4C57DFD0-DCB4-3C4A-A746-6D1BAA8099D3}" type="slidenum">
              <a:rPr lang="en-US" smtClean="0"/>
              <a:pPr/>
              <a:t>9</a:t>
            </a:fld>
            <a:endParaRPr lang="en-US" dirty="0"/>
          </a:p>
        </p:txBody>
      </p:sp>
    </p:spTree>
    <p:extLst>
      <p:ext uri="{BB962C8B-B14F-4D97-AF65-F5344CB8AC3E}">
        <p14:creationId xmlns:p14="http://schemas.microsoft.com/office/powerpoint/2010/main" val="18196588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00C06E3-6790-6C5B-9D10-308FC395F7E5}"/>
              </a:ext>
            </a:extLst>
          </p:cNvPr>
          <p:cNvSpPr>
            <a:spLocks noGrp="1"/>
          </p:cNvSpPr>
          <p:nvPr>
            <p:ph type="ctrTitle" hasCustomPrompt="1"/>
          </p:nvPr>
        </p:nvSpPr>
        <p:spPr>
          <a:xfrm>
            <a:off x="577516" y="3011833"/>
            <a:ext cx="7002379" cy="1693831"/>
          </a:xfrm>
          <a:prstGeom prst="rect">
            <a:avLst/>
          </a:prstGeom>
        </p:spPr>
        <p:txBody>
          <a:bodyPr/>
          <a:lstStyle>
            <a:lvl1pPr>
              <a:defRPr b="1" i="0">
                <a:solidFill>
                  <a:schemeClr val="bg1"/>
                </a:solidFill>
                <a:latin typeface="Proxima Nova Rg" panose="02000506030000020004" pitchFamily="2" charset="0"/>
              </a:defRPr>
            </a:lvl1pPr>
          </a:lstStyle>
          <a:p>
            <a:r>
              <a:rPr lang="en-US" dirty="0"/>
              <a:t>Department or</a:t>
            </a:r>
            <a:br>
              <a:rPr lang="en-US" dirty="0"/>
            </a:br>
            <a:r>
              <a:rPr lang="en-US" dirty="0"/>
              <a:t>Presentation Title</a:t>
            </a:r>
          </a:p>
        </p:txBody>
      </p:sp>
      <p:sp>
        <p:nvSpPr>
          <p:cNvPr id="12" name="Subtitle 2">
            <a:extLst>
              <a:ext uri="{FF2B5EF4-FFF2-40B4-BE49-F238E27FC236}">
                <a16:creationId xmlns:a16="http://schemas.microsoft.com/office/drawing/2014/main" id="{732212E8-857B-53C9-0F99-3F36B69E6F63}"/>
              </a:ext>
            </a:extLst>
          </p:cNvPr>
          <p:cNvSpPr>
            <a:spLocks noGrp="1"/>
          </p:cNvSpPr>
          <p:nvPr>
            <p:ph type="subTitle" idx="1"/>
          </p:nvPr>
        </p:nvSpPr>
        <p:spPr>
          <a:xfrm>
            <a:off x="577516" y="4705665"/>
            <a:ext cx="7002379" cy="1391084"/>
          </a:xfrm>
          <a:prstGeom prst="rect">
            <a:avLst/>
          </a:prstGeom>
        </p:spPr>
        <p:txBody>
          <a:bodyPr/>
          <a:lstStyle>
            <a:lvl1pPr marL="0" indent="0">
              <a:buFontTx/>
              <a:buNone/>
              <a:defRPr b="0" i="0">
                <a:solidFill>
                  <a:schemeClr val="bg1"/>
                </a:solidFill>
                <a:latin typeface="Proxima Nova Lt" panose="02000506030000020004" pitchFamily="2" charset="77"/>
              </a:defRPr>
            </a:lvl1pPr>
          </a:lstStyle>
          <a:p>
            <a:r>
              <a:rPr lang="en-US"/>
              <a:t>Click to edit Master subtitle style</a:t>
            </a:r>
            <a:endParaRPr lang="en-US" dirty="0"/>
          </a:p>
        </p:txBody>
      </p:sp>
      <p:pic>
        <p:nvPicPr>
          <p:cNvPr id="14" name="Picture Placeholder 5">
            <a:extLst>
              <a:ext uri="{FF2B5EF4-FFF2-40B4-BE49-F238E27FC236}">
                <a16:creationId xmlns:a16="http://schemas.microsoft.com/office/drawing/2014/main" id="{B215FB63-A7BA-34AE-03A1-CEC001F1936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9307" t="14341" r="12220" b="13293"/>
          <a:stretch/>
        </p:blipFill>
        <p:spPr>
          <a:xfrm>
            <a:off x="7927848" y="2614739"/>
            <a:ext cx="4264152" cy="4243261"/>
          </a:xfrm>
          <a:prstGeom prst="rect">
            <a:avLst/>
          </a:prstGeom>
        </p:spPr>
      </p:pic>
      <p:pic>
        <p:nvPicPr>
          <p:cNvPr id="15" name="Picture 14" descr="A yellow and blue text&#10;&#10;Description automatically generated">
            <a:extLst>
              <a:ext uri="{FF2B5EF4-FFF2-40B4-BE49-F238E27FC236}">
                <a16:creationId xmlns:a16="http://schemas.microsoft.com/office/drawing/2014/main" id="{2CD6EB45-69B5-AC2B-C09D-F74F643A40C5}"/>
              </a:ext>
            </a:extLst>
          </p:cNvPr>
          <p:cNvPicPr>
            <a:picLocks noChangeAspect="1"/>
          </p:cNvPicPr>
          <p:nvPr userDrawn="1"/>
        </p:nvPicPr>
        <p:blipFill>
          <a:blip r:embed="rId3"/>
          <a:stretch>
            <a:fillRect/>
          </a:stretch>
        </p:blipFill>
        <p:spPr>
          <a:xfrm>
            <a:off x="602230" y="643199"/>
            <a:ext cx="2165684" cy="770021"/>
          </a:xfrm>
          <a:prstGeom prst="rect">
            <a:avLst/>
          </a:prstGeom>
        </p:spPr>
      </p:pic>
    </p:spTree>
    <p:extLst>
      <p:ext uri="{BB962C8B-B14F-4D97-AF65-F5344CB8AC3E}">
        <p14:creationId xmlns:p14="http://schemas.microsoft.com/office/powerpoint/2010/main" val="2459592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3D7823-A44C-DE73-A8FE-43978BFAE759}"/>
              </a:ext>
            </a:extLst>
          </p:cNvPr>
          <p:cNvSpPr/>
          <p:nvPr userDrawn="1"/>
        </p:nvSpPr>
        <p:spPr>
          <a:xfrm>
            <a:off x="0" y="-2"/>
            <a:ext cx="12192000" cy="68580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roxima Nova Rg" panose="02000506030000020004" pitchFamily="2" charset="0"/>
            </a:endParaRPr>
          </a:p>
        </p:txBody>
      </p:sp>
      <p:sp>
        <p:nvSpPr>
          <p:cNvPr id="2" name="Title 1">
            <a:extLst>
              <a:ext uri="{FF2B5EF4-FFF2-40B4-BE49-F238E27FC236}">
                <a16:creationId xmlns:a16="http://schemas.microsoft.com/office/drawing/2014/main" id="{42431E75-54B5-E8A4-FFA7-68D219F1A62B}"/>
              </a:ext>
            </a:extLst>
          </p:cNvPr>
          <p:cNvSpPr>
            <a:spLocks noGrp="1"/>
          </p:cNvSpPr>
          <p:nvPr>
            <p:ph type="ctrTitle" hasCustomPrompt="1"/>
          </p:nvPr>
        </p:nvSpPr>
        <p:spPr>
          <a:xfrm>
            <a:off x="535260" y="-4"/>
            <a:ext cx="11095462" cy="6302418"/>
          </a:xfrm>
          <a:prstGeom prst="rect">
            <a:avLst/>
          </a:prstGeom>
        </p:spPr>
        <p:txBody>
          <a:bodyPr anchor="ctr" anchorCtr="0">
            <a:noAutofit/>
          </a:bodyPr>
          <a:lstStyle>
            <a:lvl1pPr algn="l">
              <a:defRPr sz="7200" b="1" i="0">
                <a:solidFill>
                  <a:schemeClr val="bg1"/>
                </a:solidFill>
                <a:latin typeface="Proxima Nova Semibold" panose="02000506030000020004" pitchFamily="2" charset="0"/>
              </a:defRPr>
            </a:lvl1pPr>
          </a:lstStyle>
          <a:p>
            <a:r>
              <a:rPr lang="en-US" dirty="0"/>
              <a:t>Section Title</a:t>
            </a:r>
            <a:br>
              <a:rPr lang="en-US" dirty="0"/>
            </a:br>
            <a:r>
              <a:rPr lang="en-US" dirty="0"/>
              <a:t>Divider Layout</a:t>
            </a:r>
          </a:p>
        </p:txBody>
      </p:sp>
      <p:sp>
        <p:nvSpPr>
          <p:cNvPr id="5" name="Rectangle 4">
            <a:extLst>
              <a:ext uri="{FF2B5EF4-FFF2-40B4-BE49-F238E27FC236}">
                <a16:creationId xmlns:a16="http://schemas.microsoft.com/office/drawing/2014/main" id="{7BEE84CF-8839-4D04-AD38-67F9C561581E}"/>
              </a:ext>
            </a:extLst>
          </p:cNvPr>
          <p:cNvSpPr/>
          <p:nvPr userDrawn="1"/>
        </p:nvSpPr>
        <p:spPr>
          <a:xfrm rot="5400000">
            <a:off x="5818207" y="484209"/>
            <a:ext cx="555585" cy="121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roxima Nova Rg" panose="02000506030000020004" pitchFamily="2" charset="0"/>
            </a:endParaRPr>
          </a:p>
        </p:txBody>
      </p:sp>
    </p:spTree>
    <p:extLst>
      <p:ext uri="{BB962C8B-B14F-4D97-AF65-F5344CB8AC3E}">
        <p14:creationId xmlns:p14="http://schemas.microsoft.com/office/powerpoint/2010/main" val="2260284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vider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EC1EF5-D61E-A532-F0BC-245BA7A5AF32}"/>
              </a:ext>
            </a:extLst>
          </p:cNvPr>
          <p:cNvSpPr/>
          <p:nvPr userDrawn="1"/>
        </p:nvSpPr>
        <p:spPr>
          <a:xfrm>
            <a:off x="0" y="-2"/>
            <a:ext cx="12192000" cy="68580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roxima Nova Rg" panose="02000506030000020004" pitchFamily="2" charset="0"/>
            </a:endParaRPr>
          </a:p>
        </p:txBody>
      </p:sp>
      <p:sp>
        <p:nvSpPr>
          <p:cNvPr id="5" name="Rectangle 4">
            <a:extLst>
              <a:ext uri="{FF2B5EF4-FFF2-40B4-BE49-F238E27FC236}">
                <a16:creationId xmlns:a16="http://schemas.microsoft.com/office/drawing/2014/main" id="{7BEE84CF-8839-4D04-AD38-67F9C561581E}"/>
              </a:ext>
            </a:extLst>
          </p:cNvPr>
          <p:cNvSpPr/>
          <p:nvPr userDrawn="1"/>
        </p:nvSpPr>
        <p:spPr>
          <a:xfrm>
            <a:off x="11642597" y="-4"/>
            <a:ext cx="555585" cy="68580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accent6">
                  <a:lumMod val="50000"/>
                </a:schemeClr>
              </a:solidFill>
              <a:latin typeface="Proxima Nova Rg" panose="02000506030000020004" pitchFamily="2" charset="0"/>
            </a:endParaRPr>
          </a:p>
        </p:txBody>
      </p:sp>
      <p:sp>
        <p:nvSpPr>
          <p:cNvPr id="6" name="Title 1">
            <a:extLst>
              <a:ext uri="{FF2B5EF4-FFF2-40B4-BE49-F238E27FC236}">
                <a16:creationId xmlns:a16="http://schemas.microsoft.com/office/drawing/2014/main" id="{6DB19B43-1FFF-F81A-033A-89658750ACB8}"/>
              </a:ext>
            </a:extLst>
          </p:cNvPr>
          <p:cNvSpPr>
            <a:spLocks noGrp="1"/>
          </p:cNvSpPr>
          <p:nvPr>
            <p:ph type="ctrTitle" hasCustomPrompt="1"/>
          </p:nvPr>
        </p:nvSpPr>
        <p:spPr>
          <a:xfrm>
            <a:off x="535260" y="-5"/>
            <a:ext cx="11095462" cy="6639955"/>
          </a:xfrm>
          <a:prstGeom prst="rect">
            <a:avLst/>
          </a:prstGeom>
        </p:spPr>
        <p:txBody>
          <a:bodyPr anchor="ctr" anchorCtr="0">
            <a:noAutofit/>
          </a:bodyPr>
          <a:lstStyle>
            <a:lvl1pPr algn="l">
              <a:defRPr sz="7200" b="1" i="0">
                <a:solidFill>
                  <a:schemeClr val="bg1"/>
                </a:solidFill>
                <a:latin typeface="Proxima Nova Semibold" panose="02000506030000020004" pitchFamily="2" charset="0"/>
              </a:defRPr>
            </a:lvl1pPr>
          </a:lstStyle>
          <a:p>
            <a:r>
              <a:rPr lang="en-US" dirty="0"/>
              <a:t>Section Title</a:t>
            </a:r>
            <a:br>
              <a:rPr lang="en-US" dirty="0"/>
            </a:br>
            <a:r>
              <a:rPr lang="en-US" dirty="0"/>
              <a:t>Divider Layout</a:t>
            </a:r>
          </a:p>
        </p:txBody>
      </p:sp>
    </p:spTree>
    <p:extLst>
      <p:ext uri="{BB962C8B-B14F-4D97-AF65-F5344CB8AC3E}">
        <p14:creationId xmlns:p14="http://schemas.microsoft.com/office/powerpoint/2010/main" val="4078927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Divider 1">
    <p:spTree>
      <p:nvGrpSpPr>
        <p:cNvPr id="1" name=""/>
        <p:cNvGrpSpPr/>
        <p:nvPr/>
      </p:nvGrpSpPr>
      <p:grpSpPr>
        <a:xfrm>
          <a:off x="0" y="0"/>
          <a:ext cx="0" cy="0"/>
          <a:chOff x="0" y="0"/>
          <a:chExt cx="0" cy="0"/>
        </a:xfrm>
      </p:grpSpPr>
      <p:pic>
        <p:nvPicPr>
          <p:cNvPr id="2" name="Picture Placeholder 5" descr="A large building with many windows and a parking lot&#10;&#10;Description automatically generated">
            <a:extLst>
              <a:ext uri="{FF2B5EF4-FFF2-40B4-BE49-F238E27FC236}">
                <a16:creationId xmlns:a16="http://schemas.microsoft.com/office/drawing/2014/main" id="{397EE40E-952E-535A-3E77-CD0569B7E314}"/>
              </a:ext>
            </a:extLst>
          </p:cNvPr>
          <p:cNvPicPr>
            <a:picLocks noChangeAspect="1"/>
          </p:cNvPicPr>
          <p:nvPr userDrawn="1"/>
        </p:nvPicPr>
        <p:blipFill>
          <a:blip r:embed="rId2"/>
          <a:srcRect l="5584" r="5584"/>
          <a:stretch>
            <a:fillRect/>
          </a:stretch>
        </p:blipFill>
        <p:spPr>
          <a:xfrm>
            <a:off x="-7" y="0"/>
            <a:ext cx="12192007" cy="6858000"/>
          </a:xfrm>
          <a:prstGeom prst="rect">
            <a:avLst/>
          </a:prstGeom>
        </p:spPr>
      </p:pic>
      <p:sp>
        <p:nvSpPr>
          <p:cNvPr id="4" name="Title Placeholder 1">
            <a:extLst>
              <a:ext uri="{FF2B5EF4-FFF2-40B4-BE49-F238E27FC236}">
                <a16:creationId xmlns:a16="http://schemas.microsoft.com/office/drawing/2014/main" id="{927E37E1-8F46-ED91-8DFD-74F562D2D3FB}"/>
              </a:ext>
            </a:extLst>
          </p:cNvPr>
          <p:cNvSpPr txBox="1">
            <a:spLocks/>
          </p:cNvSpPr>
          <p:nvPr userDrawn="1"/>
        </p:nvSpPr>
        <p:spPr>
          <a:xfrm>
            <a:off x="-14" y="0"/>
            <a:ext cx="12192007" cy="6858000"/>
          </a:xfrm>
          <a:prstGeom prst="rect">
            <a:avLst/>
          </a:prstGeom>
          <a:solidFill>
            <a:schemeClr val="tx1">
              <a:alpha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200" b="0" i="0" kern="1200">
                <a:solidFill>
                  <a:schemeClr val="accent2"/>
                </a:solidFill>
                <a:latin typeface="Proxima Nova Lt" panose="02000506030000020004" pitchFamily="2" charset="0"/>
                <a:ea typeface="+mj-ea"/>
                <a:cs typeface="+mj-cs"/>
              </a:defRPr>
            </a:lvl1pPr>
          </a:lstStyle>
          <a:p>
            <a:pPr algn="ctr">
              <a:lnSpc>
                <a:spcPts val="4240"/>
              </a:lnSpc>
            </a:pPr>
            <a:endParaRPr lang="en-US" b="1" i="0" dirty="0">
              <a:solidFill>
                <a:schemeClr val="bg1"/>
              </a:solidFill>
              <a:latin typeface="Proxima Nova Rg" panose="02000506030000020004" pitchFamily="2" charset="0"/>
            </a:endParaRPr>
          </a:p>
        </p:txBody>
      </p:sp>
      <p:sp>
        <p:nvSpPr>
          <p:cNvPr id="5" name="Rectangle 4">
            <a:extLst>
              <a:ext uri="{FF2B5EF4-FFF2-40B4-BE49-F238E27FC236}">
                <a16:creationId xmlns:a16="http://schemas.microsoft.com/office/drawing/2014/main" id="{7BEE84CF-8839-4D04-AD38-67F9C561581E}"/>
              </a:ext>
            </a:extLst>
          </p:cNvPr>
          <p:cNvSpPr/>
          <p:nvPr userDrawn="1"/>
        </p:nvSpPr>
        <p:spPr>
          <a:xfrm>
            <a:off x="11642597" y="-4"/>
            <a:ext cx="555585" cy="68580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accent6">
                  <a:lumMod val="50000"/>
                </a:schemeClr>
              </a:solidFill>
              <a:latin typeface="Proxima Nova Rg" panose="02000506030000020004" pitchFamily="2" charset="0"/>
            </a:endParaRPr>
          </a:p>
        </p:txBody>
      </p:sp>
      <p:sp>
        <p:nvSpPr>
          <p:cNvPr id="6" name="Title 1">
            <a:extLst>
              <a:ext uri="{FF2B5EF4-FFF2-40B4-BE49-F238E27FC236}">
                <a16:creationId xmlns:a16="http://schemas.microsoft.com/office/drawing/2014/main" id="{6DB19B43-1FFF-F81A-033A-89658750ACB8}"/>
              </a:ext>
            </a:extLst>
          </p:cNvPr>
          <p:cNvSpPr>
            <a:spLocks noGrp="1"/>
          </p:cNvSpPr>
          <p:nvPr>
            <p:ph type="ctrTitle" hasCustomPrompt="1"/>
          </p:nvPr>
        </p:nvSpPr>
        <p:spPr>
          <a:xfrm>
            <a:off x="535260" y="3123028"/>
            <a:ext cx="11095462" cy="3249638"/>
          </a:xfrm>
          <a:prstGeom prst="rect">
            <a:avLst/>
          </a:prstGeom>
        </p:spPr>
        <p:txBody>
          <a:bodyPr anchor="b" anchorCtr="0">
            <a:noAutofit/>
          </a:bodyPr>
          <a:lstStyle>
            <a:lvl1pPr algn="l">
              <a:defRPr sz="8700" b="1" i="0">
                <a:solidFill>
                  <a:schemeClr val="bg1"/>
                </a:solidFill>
                <a:latin typeface="Proxima Nova Rg" panose="02000506030000020004" pitchFamily="2" charset="0"/>
              </a:defRPr>
            </a:lvl1pPr>
          </a:lstStyle>
          <a:p>
            <a:r>
              <a:rPr lang="en-US" dirty="0"/>
              <a:t>Section Title</a:t>
            </a:r>
            <a:br>
              <a:rPr lang="en-US" dirty="0"/>
            </a:br>
            <a:r>
              <a:rPr lang="en-US" dirty="0"/>
              <a:t>Divider Layout</a:t>
            </a:r>
          </a:p>
        </p:txBody>
      </p:sp>
    </p:spTree>
    <p:extLst>
      <p:ext uri="{BB962C8B-B14F-4D97-AF65-F5344CB8AC3E}">
        <p14:creationId xmlns:p14="http://schemas.microsoft.com/office/powerpoint/2010/main" val="4144549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Divider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673D1E-97D8-A7A1-AAFE-7B862F1F106E}"/>
              </a:ext>
            </a:extLst>
          </p:cNvPr>
          <p:cNvSpPr/>
          <p:nvPr userDrawn="1"/>
        </p:nvSpPr>
        <p:spPr>
          <a:xfrm>
            <a:off x="0" y="-2"/>
            <a:ext cx="12192000" cy="38832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roxima Nova Rg" panose="02000506030000020004" pitchFamily="2" charset="0"/>
            </a:endParaRPr>
          </a:p>
        </p:txBody>
      </p:sp>
      <p:sp>
        <p:nvSpPr>
          <p:cNvPr id="7" name="Rectangle 6">
            <a:extLst>
              <a:ext uri="{FF2B5EF4-FFF2-40B4-BE49-F238E27FC236}">
                <a16:creationId xmlns:a16="http://schemas.microsoft.com/office/drawing/2014/main" id="{4CCA26C8-B049-BB77-9C6B-613267CA3BA0}"/>
              </a:ext>
            </a:extLst>
          </p:cNvPr>
          <p:cNvSpPr/>
          <p:nvPr userDrawn="1"/>
        </p:nvSpPr>
        <p:spPr>
          <a:xfrm rot="5400000">
            <a:off x="5818207" y="-1934976"/>
            <a:ext cx="555585" cy="121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accent1"/>
              </a:solidFill>
              <a:latin typeface="Proxima Nova Rg" panose="02000506030000020004" pitchFamily="2" charset="0"/>
            </a:endParaRPr>
          </a:p>
        </p:txBody>
      </p:sp>
      <p:sp>
        <p:nvSpPr>
          <p:cNvPr id="4" name="Title 1">
            <a:extLst>
              <a:ext uri="{FF2B5EF4-FFF2-40B4-BE49-F238E27FC236}">
                <a16:creationId xmlns:a16="http://schemas.microsoft.com/office/drawing/2014/main" id="{4B6FA217-2BD3-4545-38A3-1CC5A4E084DA}"/>
              </a:ext>
            </a:extLst>
          </p:cNvPr>
          <p:cNvSpPr>
            <a:spLocks noGrp="1"/>
          </p:cNvSpPr>
          <p:nvPr>
            <p:ph type="ctrTitle" hasCustomPrompt="1"/>
          </p:nvPr>
        </p:nvSpPr>
        <p:spPr>
          <a:xfrm>
            <a:off x="519022" y="132079"/>
            <a:ext cx="11095462" cy="3466671"/>
          </a:xfrm>
          <a:prstGeom prst="rect">
            <a:avLst/>
          </a:prstGeom>
        </p:spPr>
        <p:txBody>
          <a:bodyPr anchor="b" anchorCtr="0">
            <a:noAutofit/>
          </a:bodyPr>
          <a:lstStyle>
            <a:lvl1pPr algn="l">
              <a:defRPr sz="7200" b="1" i="0">
                <a:solidFill>
                  <a:schemeClr val="bg1"/>
                </a:solidFill>
                <a:latin typeface="Proxima Nova Semibold" panose="02000506030000020004" pitchFamily="2" charset="0"/>
              </a:defRPr>
            </a:lvl1pPr>
          </a:lstStyle>
          <a:p>
            <a:r>
              <a:rPr lang="en-US" dirty="0"/>
              <a:t>Section Title</a:t>
            </a:r>
            <a:br>
              <a:rPr lang="en-US" dirty="0"/>
            </a:br>
            <a:r>
              <a:rPr lang="en-US" dirty="0"/>
              <a:t>Divider Layout</a:t>
            </a:r>
          </a:p>
        </p:txBody>
      </p:sp>
      <p:sp>
        <p:nvSpPr>
          <p:cNvPr id="9" name="Subtitle 2">
            <a:extLst>
              <a:ext uri="{FF2B5EF4-FFF2-40B4-BE49-F238E27FC236}">
                <a16:creationId xmlns:a16="http://schemas.microsoft.com/office/drawing/2014/main" id="{1F972A8E-AD3A-CD30-2590-AF8B44ED7EC1}"/>
              </a:ext>
            </a:extLst>
          </p:cNvPr>
          <p:cNvSpPr>
            <a:spLocks noGrp="1"/>
          </p:cNvSpPr>
          <p:nvPr>
            <p:ph type="subTitle" idx="1" hasCustomPrompt="1"/>
          </p:nvPr>
        </p:nvSpPr>
        <p:spPr>
          <a:xfrm>
            <a:off x="577516" y="4438816"/>
            <a:ext cx="7002379" cy="2419183"/>
          </a:xfrm>
          <a:prstGeom prst="rect">
            <a:avLst/>
          </a:prstGeom>
        </p:spPr>
        <p:txBody>
          <a:bodyPr anchor="ctr" anchorCtr="0"/>
          <a:lstStyle>
            <a:lvl1pPr marL="0" indent="0">
              <a:buFontTx/>
              <a:buNone/>
              <a:defRPr b="0" i="0">
                <a:solidFill>
                  <a:schemeClr val="tx1"/>
                </a:solidFill>
                <a:latin typeface="Proxima Nova Rg" panose="02000506030000020004" pitchFamily="2" charset="0"/>
              </a:defRPr>
            </a:lvl1pPr>
          </a:lstStyle>
          <a:p>
            <a:r>
              <a:rPr lang="en-US" dirty="0"/>
              <a:t>Subtitle or description </a:t>
            </a:r>
            <a:br>
              <a:rPr lang="en-US" dirty="0"/>
            </a:br>
            <a:r>
              <a:rPr lang="en-US" dirty="0"/>
              <a:t>up to two lines if needed</a:t>
            </a:r>
          </a:p>
        </p:txBody>
      </p:sp>
    </p:spTree>
    <p:extLst>
      <p:ext uri="{BB962C8B-B14F-4D97-AF65-F5344CB8AC3E}">
        <p14:creationId xmlns:p14="http://schemas.microsoft.com/office/powerpoint/2010/main" val="2450833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Divider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EE84CF-8839-4D04-AD38-67F9C561581E}"/>
              </a:ext>
            </a:extLst>
          </p:cNvPr>
          <p:cNvSpPr/>
          <p:nvPr userDrawn="1"/>
        </p:nvSpPr>
        <p:spPr>
          <a:xfrm rot="5400000">
            <a:off x="5818207" y="484209"/>
            <a:ext cx="555585" cy="121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accent6">
                  <a:lumMod val="50000"/>
                </a:schemeClr>
              </a:solidFill>
              <a:latin typeface="Proxima Nova Rg" panose="02000506030000020004" pitchFamily="2" charset="0"/>
            </a:endParaRPr>
          </a:p>
        </p:txBody>
      </p:sp>
      <p:sp>
        <p:nvSpPr>
          <p:cNvPr id="3" name="Title 1">
            <a:extLst>
              <a:ext uri="{FF2B5EF4-FFF2-40B4-BE49-F238E27FC236}">
                <a16:creationId xmlns:a16="http://schemas.microsoft.com/office/drawing/2014/main" id="{91DD492C-2F88-8272-8882-C8B6DCFB8CD4}"/>
              </a:ext>
            </a:extLst>
          </p:cNvPr>
          <p:cNvSpPr>
            <a:spLocks noGrp="1"/>
          </p:cNvSpPr>
          <p:nvPr>
            <p:ph type="ctrTitle" hasCustomPrompt="1"/>
          </p:nvPr>
        </p:nvSpPr>
        <p:spPr>
          <a:xfrm>
            <a:off x="535260" y="-4"/>
            <a:ext cx="11095462" cy="4144492"/>
          </a:xfrm>
          <a:prstGeom prst="rect">
            <a:avLst/>
          </a:prstGeom>
        </p:spPr>
        <p:txBody>
          <a:bodyPr anchor="b" anchorCtr="0">
            <a:noAutofit/>
          </a:bodyPr>
          <a:lstStyle>
            <a:lvl1pPr algn="l">
              <a:defRPr sz="7200" b="1" i="0">
                <a:solidFill>
                  <a:schemeClr val="tx1"/>
                </a:solidFill>
                <a:latin typeface="Proxima Nova Semibold" panose="02000506030000020004" pitchFamily="2" charset="0"/>
              </a:defRPr>
            </a:lvl1pPr>
          </a:lstStyle>
          <a:p>
            <a:r>
              <a:rPr lang="en-US" dirty="0"/>
              <a:t>Section Title</a:t>
            </a:r>
            <a:br>
              <a:rPr lang="en-US" dirty="0"/>
            </a:br>
            <a:r>
              <a:rPr lang="en-US" dirty="0"/>
              <a:t>Divider Layout</a:t>
            </a:r>
          </a:p>
        </p:txBody>
      </p:sp>
      <p:sp>
        <p:nvSpPr>
          <p:cNvPr id="8" name="Subtitle 2">
            <a:extLst>
              <a:ext uri="{FF2B5EF4-FFF2-40B4-BE49-F238E27FC236}">
                <a16:creationId xmlns:a16="http://schemas.microsoft.com/office/drawing/2014/main" id="{D4D85A7B-DEBE-5042-5EC9-857213C715A3}"/>
              </a:ext>
            </a:extLst>
          </p:cNvPr>
          <p:cNvSpPr>
            <a:spLocks noGrp="1"/>
          </p:cNvSpPr>
          <p:nvPr>
            <p:ph type="subTitle" idx="1" hasCustomPrompt="1"/>
          </p:nvPr>
        </p:nvSpPr>
        <p:spPr>
          <a:xfrm>
            <a:off x="577516" y="3815256"/>
            <a:ext cx="7002379" cy="2487160"/>
          </a:xfrm>
          <a:prstGeom prst="rect">
            <a:avLst/>
          </a:prstGeom>
        </p:spPr>
        <p:txBody>
          <a:bodyPr anchor="ctr" anchorCtr="0"/>
          <a:lstStyle>
            <a:lvl1pPr marL="0" indent="0">
              <a:buFontTx/>
              <a:buNone/>
              <a:defRPr b="0" i="0">
                <a:solidFill>
                  <a:schemeClr val="tx1"/>
                </a:solidFill>
                <a:latin typeface="Proxima Nova Rg" panose="02000506030000020004" pitchFamily="2" charset="0"/>
              </a:defRPr>
            </a:lvl1pPr>
          </a:lstStyle>
          <a:p>
            <a:r>
              <a:rPr lang="en-US" dirty="0"/>
              <a:t>Subtitle or description </a:t>
            </a:r>
            <a:br>
              <a:rPr lang="en-US" dirty="0"/>
            </a:br>
            <a:r>
              <a:rPr lang="en-US" dirty="0"/>
              <a:t>up to two lines if needed</a:t>
            </a:r>
          </a:p>
        </p:txBody>
      </p:sp>
    </p:spTree>
    <p:extLst>
      <p:ext uri="{BB962C8B-B14F-4D97-AF65-F5344CB8AC3E}">
        <p14:creationId xmlns:p14="http://schemas.microsoft.com/office/powerpoint/2010/main" val="3648360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3D7823-A44C-DE73-A8FE-43978BFAE759}"/>
              </a:ext>
            </a:extLst>
          </p:cNvPr>
          <p:cNvSpPr/>
          <p:nvPr userDrawn="1"/>
        </p:nvSpPr>
        <p:spPr>
          <a:xfrm>
            <a:off x="0" y="-2"/>
            <a:ext cx="8114096" cy="33736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roxima Nova Rg" panose="02000506030000020004" pitchFamily="2" charset="0"/>
            </a:endParaRPr>
          </a:p>
        </p:txBody>
      </p:sp>
      <p:pic>
        <p:nvPicPr>
          <p:cNvPr id="7" name="Picture Placeholder 5">
            <a:extLst>
              <a:ext uri="{FF2B5EF4-FFF2-40B4-BE49-F238E27FC236}">
                <a16:creationId xmlns:a16="http://schemas.microsoft.com/office/drawing/2014/main" id="{555FACBF-3F7C-9F47-B5A8-DFAFF85A665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3083" t="2087" r="8045"/>
          <a:stretch/>
        </p:blipFill>
        <p:spPr>
          <a:xfrm>
            <a:off x="8114096" y="-1"/>
            <a:ext cx="4077904" cy="3373657"/>
          </a:xfrm>
          <a:prstGeom prst="rect">
            <a:avLst/>
          </a:prstGeom>
        </p:spPr>
      </p:pic>
      <p:sp>
        <p:nvSpPr>
          <p:cNvPr id="3" name="Text Placeholder 3">
            <a:extLst>
              <a:ext uri="{FF2B5EF4-FFF2-40B4-BE49-F238E27FC236}">
                <a16:creationId xmlns:a16="http://schemas.microsoft.com/office/drawing/2014/main" id="{1658AB83-696A-DCF8-AC76-A3C7D228A589}"/>
              </a:ext>
            </a:extLst>
          </p:cNvPr>
          <p:cNvSpPr>
            <a:spLocks noGrp="1"/>
          </p:cNvSpPr>
          <p:nvPr>
            <p:ph type="body" sz="half" idx="2" hasCustomPrompt="1"/>
          </p:nvPr>
        </p:nvSpPr>
        <p:spPr>
          <a:xfrm>
            <a:off x="571042" y="3657600"/>
            <a:ext cx="9144000" cy="2092568"/>
          </a:xfrm>
          <a:prstGeom prst="rect">
            <a:avLst/>
          </a:prstGeom>
        </p:spPr>
        <p:txBody>
          <a:bodyPr>
            <a:noAutofit/>
          </a:bodyPr>
          <a:lstStyle>
            <a:lvl1pPr marL="0" indent="0">
              <a:lnSpc>
                <a:spcPct val="100000"/>
              </a:lnSpc>
              <a:buNone/>
              <a:defRPr sz="2000" b="0" i="0">
                <a:solidFill>
                  <a:schemeClr val="accent6">
                    <a:lumMod val="75000"/>
                  </a:schemeClr>
                </a:solidFill>
                <a:latin typeface="Proxima Nova Rg" panose="02000506030000020004"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Description of program might go here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8" name="Title 1">
            <a:extLst>
              <a:ext uri="{FF2B5EF4-FFF2-40B4-BE49-F238E27FC236}">
                <a16:creationId xmlns:a16="http://schemas.microsoft.com/office/drawing/2014/main" id="{F3446874-B577-6B99-6D9C-D15011EF8D09}"/>
              </a:ext>
            </a:extLst>
          </p:cNvPr>
          <p:cNvSpPr>
            <a:spLocks noGrp="1"/>
          </p:cNvSpPr>
          <p:nvPr>
            <p:ph type="ctrTitle" hasCustomPrompt="1"/>
          </p:nvPr>
        </p:nvSpPr>
        <p:spPr>
          <a:xfrm>
            <a:off x="571042" y="2130878"/>
            <a:ext cx="6783347" cy="949643"/>
          </a:xfrm>
          <a:prstGeom prst="rect">
            <a:avLst/>
          </a:prstGeom>
        </p:spPr>
        <p:txBody>
          <a:bodyPr anchor="b">
            <a:noAutofit/>
          </a:bodyPr>
          <a:lstStyle>
            <a:lvl1pPr algn="l">
              <a:defRPr sz="3400" b="0" i="0">
                <a:solidFill>
                  <a:schemeClr val="bg1"/>
                </a:solidFill>
                <a:latin typeface="Proxima Nova Rg" panose="02000506030000020004" pitchFamily="2" charset="0"/>
              </a:defRPr>
            </a:lvl1pPr>
          </a:lstStyle>
          <a:p>
            <a:r>
              <a:rPr lang="en-US" dirty="0"/>
              <a:t>Page Title Topic Continued</a:t>
            </a:r>
          </a:p>
        </p:txBody>
      </p:sp>
    </p:spTree>
    <p:extLst>
      <p:ext uri="{BB962C8B-B14F-4D97-AF65-F5344CB8AC3E}">
        <p14:creationId xmlns:p14="http://schemas.microsoft.com/office/powerpoint/2010/main" val="752660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AE1ECF-2E08-2FC3-E566-233942701868}"/>
              </a:ext>
            </a:extLst>
          </p:cNvPr>
          <p:cNvSpPr/>
          <p:nvPr userDrawn="1"/>
        </p:nvSpPr>
        <p:spPr>
          <a:xfrm>
            <a:off x="0" y="-2"/>
            <a:ext cx="8114096" cy="3373658"/>
          </a:xfrm>
          <a:prstGeom prst="rect">
            <a:avLst/>
          </a:prstGeom>
          <a:solidFill>
            <a:srgbClr val="002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Proxima Nova Rg" panose="02000506030000020004" pitchFamily="2" charset="0"/>
            </a:endParaRPr>
          </a:p>
        </p:txBody>
      </p:sp>
      <p:pic>
        <p:nvPicPr>
          <p:cNvPr id="7" name="Picture Placeholder 5">
            <a:extLst>
              <a:ext uri="{FF2B5EF4-FFF2-40B4-BE49-F238E27FC236}">
                <a16:creationId xmlns:a16="http://schemas.microsoft.com/office/drawing/2014/main" id="{4137650C-8EED-1444-8172-92974012208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860" r="3391"/>
          <a:stretch/>
        </p:blipFill>
        <p:spPr>
          <a:xfrm>
            <a:off x="8114096" y="1"/>
            <a:ext cx="4077904" cy="3373656"/>
          </a:xfrm>
          <a:prstGeom prst="rect">
            <a:avLst/>
          </a:prstGeom>
        </p:spPr>
      </p:pic>
      <p:sp>
        <p:nvSpPr>
          <p:cNvPr id="4" name="Text Placeholder 3">
            <a:extLst>
              <a:ext uri="{FF2B5EF4-FFF2-40B4-BE49-F238E27FC236}">
                <a16:creationId xmlns:a16="http://schemas.microsoft.com/office/drawing/2014/main" id="{40737591-C8F5-DCC5-9555-C955A614952F}"/>
              </a:ext>
            </a:extLst>
          </p:cNvPr>
          <p:cNvSpPr>
            <a:spLocks noGrp="1"/>
          </p:cNvSpPr>
          <p:nvPr>
            <p:ph type="body" sz="half" idx="2" hasCustomPrompt="1"/>
          </p:nvPr>
        </p:nvSpPr>
        <p:spPr>
          <a:xfrm>
            <a:off x="571042" y="3657600"/>
            <a:ext cx="9144000" cy="2092568"/>
          </a:xfrm>
          <a:prstGeom prst="rect">
            <a:avLst/>
          </a:prstGeom>
        </p:spPr>
        <p:txBody>
          <a:bodyPr>
            <a:noAutofit/>
          </a:bodyPr>
          <a:lstStyle>
            <a:lvl1pPr marL="0" indent="0">
              <a:lnSpc>
                <a:spcPct val="100000"/>
              </a:lnSpc>
              <a:buNone/>
              <a:defRPr sz="2000" b="0" i="0">
                <a:solidFill>
                  <a:schemeClr val="accent6">
                    <a:lumMod val="75000"/>
                  </a:schemeClr>
                </a:solidFill>
                <a:latin typeface="Proxima Nova Rg" panose="02000506030000020004"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Description of program might go here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5" name="Title 1">
            <a:extLst>
              <a:ext uri="{FF2B5EF4-FFF2-40B4-BE49-F238E27FC236}">
                <a16:creationId xmlns:a16="http://schemas.microsoft.com/office/drawing/2014/main" id="{EBCEAAED-0EDB-AA02-CAE5-789EC1E3A01F}"/>
              </a:ext>
            </a:extLst>
          </p:cNvPr>
          <p:cNvSpPr>
            <a:spLocks noGrp="1"/>
          </p:cNvSpPr>
          <p:nvPr>
            <p:ph type="ctrTitle" hasCustomPrompt="1"/>
          </p:nvPr>
        </p:nvSpPr>
        <p:spPr>
          <a:xfrm>
            <a:off x="571042" y="2130878"/>
            <a:ext cx="6783347" cy="949643"/>
          </a:xfrm>
          <a:prstGeom prst="rect">
            <a:avLst/>
          </a:prstGeom>
        </p:spPr>
        <p:txBody>
          <a:bodyPr anchor="b">
            <a:noAutofit/>
          </a:bodyPr>
          <a:lstStyle>
            <a:lvl1pPr algn="l">
              <a:defRPr sz="3400" b="0" i="0">
                <a:solidFill>
                  <a:schemeClr val="bg1"/>
                </a:solidFill>
                <a:latin typeface="Proxima Nova Rg" panose="02000506030000020004" pitchFamily="2" charset="0"/>
              </a:defRPr>
            </a:lvl1pPr>
          </a:lstStyle>
          <a:p>
            <a:r>
              <a:rPr lang="en-US" dirty="0"/>
              <a:t>Page Title Topic Continued</a:t>
            </a:r>
          </a:p>
        </p:txBody>
      </p:sp>
    </p:spTree>
    <p:extLst>
      <p:ext uri="{BB962C8B-B14F-4D97-AF65-F5344CB8AC3E}">
        <p14:creationId xmlns:p14="http://schemas.microsoft.com/office/powerpoint/2010/main" val="3401342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3 - add pictur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2C27E8-302F-A3C5-4CD8-B3C8BEF8E3B5}"/>
              </a:ext>
            </a:extLst>
          </p:cNvPr>
          <p:cNvSpPr/>
          <p:nvPr userDrawn="1"/>
        </p:nvSpPr>
        <p:spPr>
          <a:xfrm>
            <a:off x="0" y="-2"/>
            <a:ext cx="8114096" cy="3373658"/>
          </a:xfrm>
          <a:prstGeom prst="rect">
            <a:avLst/>
          </a:prstGeom>
          <a:solidFill>
            <a:srgbClr val="002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roxima Nova Rg" panose="02000506030000020004" pitchFamily="2" charset="0"/>
            </a:endParaRPr>
          </a:p>
        </p:txBody>
      </p:sp>
      <p:sp>
        <p:nvSpPr>
          <p:cNvPr id="14" name="Picture Placeholder 2">
            <a:extLst>
              <a:ext uri="{FF2B5EF4-FFF2-40B4-BE49-F238E27FC236}">
                <a16:creationId xmlns:a16="http://schemas.microsoft.com/office/drawing/2014/main" id="{560D26EA-C293-1F4B-B239-2B9A6E8143D3}"/>
              </a:ext>
            </a:extLst>
          </p:cNvPr>
          <p:cNvSpPr>
            <a:spLocks noGrp="1"/>
          </p:cNvSpPr>
          <p:nvPr>
            <p:ph type="pic" idx="10"/>
          </p:nvPr>
        </p:nvSpPr>
        <p:spPr>
          <a:xfrm>
            <a:off x="8114095" y="0"/>
            <a:ext cx="4077904" cy="3373657"/>
          </a:xfrm>
          <a:prstGeom prst="rect">
            <a:avLst/>
          </a:prstGeom>
          <a:solidFill>
            <a:schemeClr val="bg1">
              <a:lumMod val="95000"/>
            </a:schemeClr>
          </a:solidFill>
        </p:spPr>
        <p:txBody>
          <a:bodyPr/>
          <a:lstStyle>
            <a:lvl1pPr marL="0" indent="0">
              <a:buNone/>
              <a:defRPr sz="3200" b="0" i="0">
                <a:solidFill>
                  <a:schemeClr val="tx1"/>
                </a:solidFill>
                <a:latin typeface="Proxima Nova Lt" panose="02000506030000020004"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Text Placeholder 3">
            <a:extLst>
              <a:ext uri="{FF2B5EF4-FFF2-40B4-BE49-F238E27FC236}">
                <a16:creationId xmlns:a16="http://schemas.microsoft.com/office/drawing/2014/main" id="{501ADD4B-9345-78BF-6B86-842EA63CB414}"/>
              </a:ext>
            </a:extLst>
          </p:cNvPr>
          <p:cNvSpPr>
            <a:spLocks noGrp="1"/>
          </p:cNvSpPr>
          <p:nvPr>
            <p:ph type="body" sz="half" idx="2" hasCustomPrompt="1"/>
          </p:nvPr>
        </p:nvSpPr>
        <p:spPr>
          <a:xfrm>
            <a:off x="571042" y="3657600"/>
            <a:ext cx="9144000" cy="2092568"/>
          </a:xfrm>
          <a:prstGeom prst="rect">
            <a:avLst/>
          </a:prstGeom>
        </p:spPr>
        <p:txBody>
          <a:bodyPr>
            <a:noAutofit/>
          </a:bodyPr>
          <a:lstStyle>
            <a:lvl1pPr marL="0" indent="0">
              <a:lnSpc>
                <a:spcPct val="100000"/>
              </a:lnSpc>
              <a:buNone/>
              <a:defRPr sz="2000" b="0" i="0">
                <a:solidFill>
                  <a:schemeClr val="accent6">
                    <a:lumMod val="75000"/>
                  </a:schemeClr>
                </a:solidFill>
                <a:latin typeface="Proxima Nova Rg" panose="02000506030000020004"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Description of program might go here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6" name="Title 1">
            <a:extLst>
              <a:ext uri="{FF2B5EF4-FFF2-40B4-BE49-F238E27FC236}">
                <a16:creationId xmlns:a16="http://schemas.microsoft.com/office/drawing/2014/main" id="{335AB8D1-1A5F-74F2-7504-6FAA220098F8}"/>
              </a:ext>
            </a:extLst>
          </p:cNvPr>
          <p:cNvSpPr>
            <a:spLocks noGrp="1"/>
          </p:cNvSpPr>
          <p:nvPr>
            <p:ph type="ctrTitle" hasCustomPrompt="1"/>
          </p:nvPr>
        </p:nvSpPr>
        <p:spPr>
          <a:xfrm>
            <a:off x="571042" y="2130878"/>
            <a:ext cx="6783347" cy="949643"/>
          </a:xfrm>
          <a:prstGeom prst="rect">
            <a:avLst/>
          </a:prstGeom>
        </p:spPr>
        <p:txBody>
          <a:bodyPr anchor="b">
            <a:noAutofit/>
          </a:bodyPr>
          <a:lstStyle>
            <a:lvl1pPr algn="l">
              <a:defRPr sz="3400" b="0" i="0">
                <a:solidFill>
                  <a:schemeClr val="bg1"/>
                </a:solidFill>
                <a:latin typeface="Proxima Nova Rg" panose="02000506030000020004" pitchFamily="2" charset="0"/>
              </a:defRPr>
            </a:lvl1pPr>
          </a:lstStyle>
          <a:p>
            <a:r>
              <a:rPr lang="en-US" dirty="0"/>
              <a:t>Page Title Topic Continued</a:t>
            </a:r>
          </a:p>
        </p:txBody>
      </p:sp>
    </p:spTree>
    <p:extLst>
      <p:ext uri="{BB962C8B-B14F-4D97-AF65-F5344CB8AC3E}">
        <p14:creationId xmlns:p14="http://schemas.microsoft.com/office/powerpoint/2010/main" val="2058395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5D7B46-40B6-8415-27A0-6C26ABFD6C92}"/>
              </a:ext>
            </a:extLst>
          </p:cNvPr>
          <p:cNvSpPr/>
          <p:nvPr userDrawn="1"/>
        </p:nvSpPr>
        <p:spPr>
          <a:xfrm>
            <a:off x="0" y="-2"/>
            <a:ext cx="12192000" cy="1090246"/>
          </a:xfrm>
          <a:prstGeom prst="rect">
            <a:avLst/>
          </a:prstGeom>
          <a:solidFill>
            <a:srgbClr val="002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roxima Nova Rg" panose="02000506030000020004" pitchFamily="2" charset="0"/>
            </a:endParaRPr>
          </a:p>
        </p:txBody>
      </p:sp>
      <p:sp>
        <p:nvSpPr>
          <p:cNvPr id="3" name="Title 1">
            <a:extLst>
              <a:ext uri="{FF2B5EF4-FFF2-40B4-BE49-F238E27FC236}">
                <a16:creationId xmlns:a16="http://schemas.microsoft.com/office/drawing/2014/main" id="{5C18670A-C076-07EB-0265-202C140055D3}"/>
              </a:ext>
            </a:extLst>
          </p:cNvPr>
          <p:cNvSpPr>
            <a:spLocks noGrp="1"/>
          </p:cNvSpPr>
          <p:nvPr>
            <p:ph type="ctrTitle" hasCustomPrompt="1"/>
          </p:nvPr>
        </p:nvSpPr>
        <p:spPr>
          <a:xfrm>
            <a:off x="548333" y="380482"/>
            <a:ext cx="9144000" cy="451249"/>
          </a:xfrm>
          <a:prstGeom prst="rect">
            <a:avLst/>
          </a:prstGeom>
        </p:spPr>
        <p:txBody>
          <a:bodyPr anchor="b">
            <a:noAutofit/>
          </a:bodyPr>
          <a:lstStyle>
            <a:lvl1pPr algn="l">
              <a:defRPr sz="3400" b="0" i="0">
                <a:solidFill>
                  <a:schemeClr val="bg1"/>
                </a:solidFill>
                <a:latin typeface="Proxima Nova Rg" panose="02000506030000020004" pitchFamily="2" charset="0"/>
              </a:defRPr>
            </a:lvl1pPr>
          </a:lstStyle>
          <a:p>
            <a:r>
              <a:rPr lang="en-US" dirty="0"/>
              <a:t>Page Title Topic Continued</a:t>
            </a:r>
          </a:p>
        </p:txBody>
      </p:sp>
      <p:sp>
        <p:nvSpPr>
          <p:cNvPr id="5" name="Picture Placeholder 2">
            <a:extLst>
              <a:ext uri="{FF2B5EF4-FFF2-40B4-BE49-F238E27FC236}">
                <a16:creationId xmlns:a16="http://schemas.microsoft.com/office/drawing/2014/main" id="{E86086CC-A304-E320-0D21-6BCFF5EEF197}"/>
              </a:ext>
            </a:extLst>
          </p:cNvPr>
          <p:cNvSpPr>
            <a:spLocks noGrp="1"/>
          </p:cNvSpPr>
          <p:nvPr>
            <p:ph type="pic" idx="10"/>
          </p:nvPr>
        </p:nvSpPr>
        <p:spPr>
          <a:xfrm>
            <a:off x="7232073" y="1439681"/>
            <a:ext cx="4353257" cy="4375222"/>
          </a:xfrm>
          <a:prstGeom prst="rect">
            <a:avLst/>
          </a:prstGeom>
          <a:solidFill>
            <a:schemeClr val="bg1">
              <a:lumMod val="95000"/>
            </a:schemeClr>
          </a:solidFill>
        </p:spPr>
        <p:txBody>
          <a:bodyPr/>
          <a:lstStyle>
            <a:lvl1pPr marL="0" indent="0">
              <a:buNone/>
              <a:defRPr sz="3200" b="0" i="0">
                <a:latin typeface="Proxima Nova Lt" panose="02000506030000020004"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a:extLst>
              <a:ext uri="{FF2B5EF4-FFF2-40B4-BE49-F238E27FC236}">
                <a16:creationId xmlns:a16="http://schemas.microsoft.com/office/drawing/2014/main" id="{700960CA-9AC4-A21E-EE28-C8D1A0641901}"/>
              </a:ext>
            </a:extLst>
          </p:cNvPr>
          <p:cNvSpPr>
            <a:spLocks noGrp="1"/>
          </p:cNvSpPr>
          <p:nvPr>
            <p:ph type="body" sz="half" idx="2" hasCustomPrompt="1"/>
          </p:nvPr>
        </p:nvSpPr>
        <p:spPr>
          <a:xfrm>
            <a:off x="544767" y="1428814"/>
            <a:ext cx="5699162" cy="3811588"/>
          </a:xfrm>
          <a:prstGeom prst="rect">
            <a:avLst/>
          </a:prstGeom>
        </p:spPr>
        <p:txBody>
          <a:bodyPr>
            <a:normAutofit/>
          </a:bodyPr>
          <a:lstStyle>
            <a:lvl1pPr marL="0" indent="0">
              <a:lnSpc>
                <a:spcPct val="100000"/>
              </a:lnSpc>
              <a:buNone/>
              <a:defRPr sz="2000" b="0" i="0">
                <a:solidFill>
                  <a:schemeClr val="accent6">
                    <a:lumMod val="50000"/>
                  </a:schemeClr>
                </a:solidFill>
                <a:latin typeface="Proxima Nova Rg" panose="02000506030000020004"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Description of program might go here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consequat</a:t>
            </a:r>
            <a:r>
              <a:rPr lang="en-US" dirty="0"/>
              <a:t>.</a:t>
            </a:r>
          </a:p>
        </p:txBody>
      </p:sp>
    </p:spTree>
    <p:extLst>
      <p:ext uri="{BB962C8B-B14F-4D97-AF65-F5344CB8AC3E}">
        <p14:creationId xmlns:p14="http://schemas.microsoft.com/office/powerpoint/2010/main" val="3510611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40500C-1ACA-D21F-1449-9187C90F4EF9}"/>
              </a:ext>
            </a:extLst>
          </p:cNvPr>
          <p:cNvSpPr/>
          <p:nvPr userDrawn="1"/>
        </p:nvSpPr>
        <p:spPr>
          <a:xfrm>
            <a:off x="0" y="-2"/>
            <a:ext cx="12192000" cy="10902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roxima Nova Rg" panose="02000506030000020004" pitchFamily="2" charset="0"/>
            </a:endParaRPr>
          </a:p>
        </p:txBody>
      </p:sp>
      <p:sp>
        <p:nvSpPr>
          <p:cNvPr id="5" name="Content Placeholder 2">
            <a:extLst>
              <a:ext uri="{FF2B5EF4-FFF2-40B4-BE49-F238E27FC236}">
                <a16:creationId xmlns:a16="http://schemas.microsoft.com/office/drawing/2014/main" id="{49EF2B15-D57D-C85A-970D-E3D48543CA48}"/>
              </a:ext>
            </a:extLst>
          </p:cNvPr>
          <p:cNvSpPr>
            <a:spLocks noGrp="1"/>
          </p:cNvSpPr>
          <p:nvPr>
            <p:ph idx="1" hasCustomPrompt="1"/>
          </p:nvPr>
        </p:nvSpPr>
        <p:spPr>
          <a:xfrm>
            <a:off x="547142" y="1428814"/>
            <a:ext cx="9972224" cy="4627602"/>
          </a:xfrm>
          <a:prstGeom prst="rect">
            <a:avLst/>
          </a:prstGeom>
        </p:spPr>
        <p:txBody>
          <a:bodyPr>
            <a:normAutofit/>
          </a:bodyPr>
          <a:lstStyle>
            <a:lvl1pPr marL="251460" indent="-251460">
              <a:spcBef>
                <a:spcPts val="1000"/>
              </a:spcBef>
              <a:buClr>
                <a:schemeClr val="accent1"/>
              </a:buClr>
              <a:buSzPct val="100000"/>
              <a:buFont typeface="Wingdings" panose="05000000000000000000" pitchFamily="2" charset="2"/>
              <a:buChar char="§"/>
              <a:defRPr sz="2000" b="0" i="0">
                <a:solidFill>
                  <a:schemeClr val="bg2">
                    <a:lumMod val="50000"/>
                  </a:schemeClr>
                </a:solidFill>
                <a:latin typeface="Proxima Nova Rg" panose="02000506030000020004" pitchFamily="2" charset="0"/>
              </a:defRPr>
            </a:lvl1pPr>
            <a:lvl2pPr marL="502920" marR="0" indent="-228600" algn="l" defTabSz="914400" rtl="0" eaLnBrk="1" fontAlgn="auto" latinLnBrk="0" hangingPunct="1">
              <a:lnSpc>
                <a:spcPct val="90000"/>
              </a:lnSpc>
              <a:spcBef>
                <a:spcPts val="500"/>
              </a:spcBef>
              <a:spcAft>
                <a:spcPts val="0"/>
              </a:spcAft>
              <a:buClrTx/>
              <a:buSzPct val="85000"/>
              <a:buFont typeface="Proxima Nova Light" panose="02000506030000020004" pitchFamily="2" charset="0"/>
              <a:buChar char="–"/>
              <a:tabLst/>
              <a:defRPr sz="2000" b="0" i="0">
                <a:solidFill>
                  <a:schemeClr val="bg2">
                    <a:lumMod val="50000"/>
                  </a:schemeClr>
                </a:solidFill>
                <a:latin typeface="Proxima Nova Rg" panose="02000506030000020004" pitchFamily="2" charset="0"/>
              </a:defRPr>
            </a:lvl2pPr>
            <a:lvl3pPr marL="914400" indent="0">
              <a:buNone/>
              <a:defRPr b="0" i="0">
                <a:solidFill>
                  <a:srgbClr val="150221"/>
                </a:solidFill>
                <a:latin typeface="Proxima Nova A Thin" panose="02000506030000020004" pitchFamily="2" charset="0"/>
              </a:defRPr>
            </a:lvl3pPr>
            <a:lvl4pPr>
              <a:defRPr b="0" i="0">
                <a:solidFill>
                  <a:srgbClr val="150221"/>
                </a:solidFill>
                <a:latin typeface="Gibson Light" panose="02000000000000000000" pitchFamily="2" charset="77"/>
              </a:defRPr>
            </a:lvl4pPr>
            <a:lvl5pPr>
              <a:defRPr b="0" i="0">
                <a:solidFill>
                  <a:srgbClr val="150221"/>
                </a:solidFill>
                <a:latin typeface="Gibson Light" panose="02000000000000000000" pitchFamily="2" charset="77"/>
              </a:defRPr>
            </a:lvl5pPr>
          </a:lstStyle>
          <a:p>
            <a:pPr lvl="0"/>
            <a:r>
              <a:rPr lang="en-US" dirty="0"/>
              <a:t>Introduction to  a series of bullets points to make important points about the program or to a series of bullets points to make important points about the program or whatever you feel is important to say here.</a:t>
            </a:r>
          </a:p>
          <a:p>
            <a:pPr lvl="1"/>
            <a:r>
              <a:rPr lang="en-US" dirty="0"/>
              <a:t>Text is here</a:t>
            </a:r>
            <a:br>
              <a:rPr lang="en-US" dirty="0"/>
            </a:br>
            <a:endParaRPr lang="en-US" dirty="0"/>
          </a:p>
          <a:p>
            <a:pPr lvl="0"/>
            <a:r>
              <a:rPr lang="en-US" dirty="0"/>
              <a:t>Introduction to  a series of bullets points to make important points about the program or to a series of bullets points to make important points about the program or whatever you feel is important to say here.</a:t>
            </a:r>
          </a:p>
          <a:p>
            <a:pPr lvl="1"/>
            <a:r>
              <a:rPr lang="en-US" dirty="0"/>
              <a:t>Text is here</a:t>
            </a:r>
            <a:br>
              <a:rPr lang="en-US" dirty="0"/>
            </a:br>
            <a:endParaRPr lang="en-US" dirty="0"/>
          </a:p>
          <a:p>
            <a:pPr lvl="0"/>
            <a:r>
              <a:rPr lang="en-US" dirty="0"/>
              <a:t>Introduction to  a series of bullets points to make important points about the program or to a series of bullets points to make important points about the program or whatever you feel is important to say here.</a:t>
            </a:r>
          </a:p>
        </p:txBody>
      </p:sp>
      <p:sp>
        <p:nvSpPr>
          <p:cNvPr id="2" name="Title 1">
            <a:extLst>
              <a:ext uri="{FF2B5EF4-FFF2-40B4-BE49-F238E27FC236}">
                <a16:creationId xmlns:a16="http://schemas.microsoft.com/office/drawing/2014/main" id="{081D091C-F941-7DC4-0925-897445344144}"/>
              </a:ext>
            </a:extLst>
          </p:cNvPr>
          <p:cNvSpPr>
            <a:spLocks noGrp="1"/>
          </p:cNvSpPr>
          <p:nvPr>
            <p:ph type="ctrTitle" hasCustomPrompt="1"/>
          </p:nvPr>
        </p:nvSpPr>
        <p:spPr>
          <a:xfrm>
            <a:off x="544767" y="388793"/>
            <a:ext cx="9144000" cy="451249"/>
          </a:xfrm>
          <a:prstGeom prst="rect">
            <a:avLst/>
          </a:prstGeom>
        </p:spPr>
        <p:txBody>
          <a:bodyPr anchor="b">
            <a:noAutofit/>
          </a:bodyPr>
          <a:lstStyle>
            <a:lvl1pPr algn="l">
              <a:defRPr sz="3400" b="0" i="0">
                <a:solidFill>
                  <a:schemeClr val="bg1"/>
                </a:solidFill>
                <a:latin typeface="Proxima Nova Rg" panose="02000506030000020004" pitchFamily="2" charset="0"/>
              </a:defRPr>
            </a:lvl1pPr>
          </a:lstStyle>
          <a:p>
            <a:r>
              <a:rPr lang="en-US" dirty="0"/>
              <a:t>Page Title Topic Continued</a:t>
            </a:r>
          </a:p>
        </p:txBody>
      </p:sp>
    </p:spTree>
    <p:extLst>
      <p:ext uri="{BB962C8B-B14F-4D97-AF65-F5344CB8AC3E}">
        <p14:creationId xmlns:p14="http://schemas.microsoft.com/office/powerpoint/2010/main" val="3632953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824A24-7045-D21C-1621-00D4A410AAA0}"/>
              </a:ext>
            </a:extLst>
          </p:cNvPr>
          <p:cNvSpPr/>
          <p:nvPr userDrawn="1"/>
        </p:nvSpPr>
        <p:spPr>
          <a:xfrm>
            <a:off x="0" y="2614740"/>
            <a:ext cx="12192000" cy="42432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roxima Nova Rg" panose="02000506030000020004" pitchFamily="2" charset="0"/>
            </a:endParaRPr>
          </a:p>
        </p:txBody>
      </p:sp>
      <p:sp>
        <p:nvSpPr>
          <p:cNvPr id="11" name="Title 1">
            <a:extLst>
              <a:ext uri="{FF2B5EF4-FFF2-40B4-BE49-F238E27FC236}">
                <a16:creationId xmlns:a16="http://schemas.microsoft.com/office/drawing/2014/main" id="{600C06E3-6790-6C5B-9D10-308FC395F7E5}"/>
              </a:ext>
            </a:extLst>
          </p:cNvPr>
          <p:cNvSpPr>
            <a:spLocks noGrp="1"/>
          </p:cNvSpPr>
          <p:nvPr>
            <p:ph type="ctrTitle" hasCustomPrompt="1"/>
          </p:nvPr>
        </p:nvSpPr>
        <p:spPr>
          <a:xfrm>
            <a:off x="577516" y="3011833"/>
            <a:ext cx="7002379" cy="1693831"/>
          </a:xfrm>
          <a:prstGeom prst="rect">
            <a:avLst/>
          </a:prstGeom>
        </p:spPr>
        <p:txBody>
          <a:bodyPr/>
          <a:lstStyle>
            <a:lvl1pPr>
              <a:defRPr b="1" i="0">
                <a:solidFill>
                  <a:schemeClr val="bg1"/>
                </a:solidFill>
                <a:latin typeface="Proxima Nova Rg" panose="02000506030000020004" pitchFamily="2" charset="0"/>
              </a:defRPr>
            </a:lvl1pPr>
          </a:lstStyle>
          <a:p>
            <a:r>
              <a:rPr lang="en-US" dirty="0"/>
              <a:t>Department or</a:t>
            </a:r>
            <a:br>
              <a:rPr lang="en-US" dirty="0"/>
            </a:br>
            <a:r>
              <a:rPr lang="en-US" dirty="0"/>
              <a:t>Presentation Title</a:t>
            </a:r>
          </a:p>
        </p:txBody>
      </p:sp>
      <p:sp>
        <p:nvSpPr>
          <p:cNvPr id="12" name="Subtitle 2">
            <a:extLst>
              <a:ext uri="{FF2B5EF4-FFF2-40B4-BE49-F238E27FC236}">
                <a16:creationId xmlns:a16="http://schemas.microsoft.com/office/drawing/2014/main" id="{732212E8-857B-53C9-0F99-3F36B69E6F63}"/>
              </a:ext>
            </a:extLst>
          </p:cNvPr>
          <p:cNvSpPr>
            <a:spLocks noGrp="1"/>
          </p:cNvSpPr>
          <p:nvPr>
            <p:ph type="subTitle" idx="1"/>
          </p:nvPr>
        </p:nvSpPr>
        <p:spPr>
          <a:xfrm>
            <a:off x="577516" y="4705665"/>
            <a:ext cx="7002379" cy="1391084"/>
          </a:xfrm>
          <a:prstGeom prst="rect">
            <a:avLst/>
          </a:prstGeom>
        </p:spPr>
        <p:txBody>
          <a:bodyPr/>
          <a:lstStyle>
            <a:lvl1pPr marL="0" indent="0">
              <a:buFontTx/>
              <a:buNone/>
              <a:defRPr b="0" i="0">
                <a:solidFill>
                  <a:schemeClr val="bg1"/>
                </a:solidFill>
                <a:latin typeface="Proxima Nova Lt" panose="02000506030000020004" pitchFamily="2" charset="77"/>
              </a:defRPr>
            </a:lvl1pPr>
          </a:lstStyle>
          <a:p>
            <a:r>
              <a:rPr lang="en-US"/>
              <a:t>Click to edit Master subtitle style</a:t>
            </a:r>
            <a:endParaRPr lang="en-US" dirty="0"/>
          </a:p>
        </p:txBody>
      </p:sp>
      <p:pic>
        <p:nvPicPr>
          <p:cNvPr id="15" name="Picture 14" descr="A yellow and blue text&#10;&#10;Description automatically generated">
            <a:extLst>
              <a:ext uri="{FF2B5EF4-FFF2-40B4-BE49-F238E27FC236}">
                <a16:creationId xmlns:a16="http://schemas.microsoft.com/office/drawing/2014/main" id="{2CD6EB45-69B5-AC2B-C09D-F74F643A40C5}"/>
              </a:ext>
            </a:extLst>
          </p:cNvPr>
          <p:cNvPicPr>
            <a:picLocks noChangeAspect="1"/>
          </p:cNvPicPr>
          <p:nvPr userDrawn="1"/>
        </p:nvPicPr>
        <p:blipFill>
          <a:blip r:embed="rId2"/>
          <a:stretch>
            <a:fillRect/>
          </a:stretch>
        </p:blipFill>
        <p:spPr>
          <a:xfrm>
            <a:off x="602230" y="643199"/>
            <a:ext cx="2165684" cy="770021"/>
          </a:xfrm>
          <a:prstGeom prst="rect">
            <a:avLst/>
          </a:prstGeom>
        </p:spPr>
      </p:pic>
    </p:spTree>
    <p:extLst>
      <p:ext uri="{BB962C8B-B14F-4D97-AF65-F5344CB8AC3E}">
        <p14:creationId xmlns:p14="http://schemas.microsoft.com/office/powerpoint/2010/main" val="1178014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 add picture or insert">
    <p:spTree>
      <p:nvGrpSpPr>
        <p:cNvPr id="1" name=""/>
        <p:cNvGrpSpPr/>
        <p:nvPr/>
      </p:nvGrpSpPr>
      <p:grpSpPr>
        <a:xfrm>
          <a:off x="0" y="0"/>
          <a:ext cx="0" cy="0"/>
          <a:chOff x="0" y="0"/>
          <a:chExt cx="0" cy="0"/>
        </a:xfrm>
      </p:grpSpPr>
      <p:sp>
        <p:nvSpPr>
          <p:cNvPr id="26" name="Picture Placeholder 2">
            <a:extLst>
              <a:ext uri="{FF2B5EF4-FFF2-40B4-BE49-F238E27FC236}">
                <a16:creationId xmlns:a16="http://schemas.microsoft.com/office/drawing/2014/main" id="{B6310ABD-CBF5-8F4E-9E70-319A0E90437F}"/>
              </a:ext>
            </a:extLst>
          </p:cNvPr>
          <p:cNvSpPr>
            <a:spLocks noGrp="1"/>
          </p:cNvSpPr>
          <p:nvPr>
            <p:ph type="pic" idx="10"/>
          </p:nvPr>
        </p:nvSpPr>
        <p:spPr>
          <a:xfrm>
            <a:off x="7611206" y="1439681"/>
            <a:ext cx="3974124" cy="4375222"/>
          </a:xfrm>
          <a:prstGeom prst="rect">
            <a:avLst/>
          </a:prstGeom>
          <a:solidFill>
            <a:schemeClr val="bg1">
              <a:lumMod val="95000"/>
            </a:schemeClr>
          </a:solidFill>
        </p:spPr>
        <p:txBody>
          <a:bodyPr/>
          <a:lstStyle>
            <a:lvl1pPr marL="0" indent="0">
              <a:buNone/>
              <a:defRPr sz="3200" b="0" i="0">
                <a:latin typeface="Proxima Nova Lt" panose="02000506030000020004"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7" name="Title 1">
            <a:extLst>
              <a:ext uri="{FF2B5EF4-FFF2-40B4-BE49-F238E27FC236}">
                <a16:creationId xmlns:a16="http://schemas.microsoft.com/office/drawing/2014/main" id="{EA6774B9-7EC6-864E-9952-54CD236A7C95}"/>
              </a:ext>
            </a:extLst>
          </p:cNvPr>
          <p:cNvSpPr>
            <a:spLocks noGrp="1"/>
          </p:cNvSpPr>
          <p:nvPr>
            <p:ph type="ctrTitle" hasCustomPrompt="1"/>
          </p:nvPr>
        </p:nvSpPr>
        <p:spPr>
          <a:xfrm>
            <a:off x="521017" y="427982"/>
            <a:ext cx="9144000" cy="451249"/>
          </a:xfrm>
          <a:prstGeom prst="rect">
            <a:avLst/>
          </a:prstGeom>
        </p:spPr>
        <p:txBody>
          <a:bodyPr anchor="b">
            <a:noAutofit/>
          </a:bodyPr>
          <a:lstStyle>
            <a:lvl1pPr algn="l">
              <a:defRPr sz="3400" b="0" i="0">
                <a:solidFill>
                  <a:schemeClr val="tx1"/>
                </a:solidFill>
                <a:latin typeface="Proxima Nova Rg" panose="02000506030000020004" pitchFamily="2" charset="0"/>
              </a:defRPr>
            </a:lvl1pPr>
          </a:lstStyle>
          <a:p>
            <a:r>
              <a:rPr lang="en-US" dirty="0"/>
              <a:t>Page Title Topic Continued</a:t>
            </a:r>
          </a:p>
        </p:txBody>
      </p:sp>
      <p:sp>
        <p:nvSpPr>
          <p:cNvPr id="15" name="Text Placeholder 3">
            <a:extLst>
              <a:ext uri="{FF2B5EF4-FFF2-40B4-BE49-F238E27FC236}">
                <a16:creationId xmlns:a16="http://schemas.microsoft.com/office/drawing/2014/main" id="{AF7E0925-4366-4240-A1BE-1952A2440266}"/>
              </a:ext>
            </a:extLst>
          </p:cNvPr>
          <p:cNvSpPr>
            <a:spLocks noGrp="1"/>
          </p:cNvSpPr>
          <p:nvPr>
            <p:ph type="body" sz="half" idx="2" hasCustomPrompt="1"/>
          </p:nvPr>
        </p:nvSpPr>
        <p:spPr>
          <a:xfrm>
            <a:off x="521017" y="1428813"/>
            <a:ext cx="5699162" cy="4321355"/>
          </a:xfrm>
          <a:prstGeom prst="rect">
            <a:avLst/>
          </a:prstGeom>
        </p:spPr>
        <p:txBody>
          <a:bodyPr>
            <a:noAutofit/>
          </a:bodyPr>
          <a:lstStyle>
            <a:lvl1pPr marL="0" indent="0">
              <a:lnSpc>
                <a:spcPct val="100000"/>
              </a:lnSpc>
              <a:buNone/>
              <a:defRPr sz="2000" b="0" i="0">
                <a:solidFill>
                  <a:schemeClr val="accent6">
                    <a:lumMod val="50000"/>
                  </a:schemeClr>
                </a:solidFill>
                <a:latin typeface="Proxima Nova Rg" panose="02000506030000020004"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Description of program might go here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a:p>
            <a:r>
              <a:rPr lang="en-US" dirty="0"/>
              <a:t>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p:txBody>
      </p:sp>
    </p:spTree>
    <p:extLst>
      <p:ext uri="{BB962C8B-B14F-4D97-AF65-F5344CB8AC3E}">
        <p14:creationId xmlns:p14="http://schemas.microsoft.com/office/powerpoint/2010/main" val="3232531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0" name="Picture Placeholder 14">
            <a:extLst>
              <a:ext uri="{FF2B5EF4-FFF2-40B4-BE49-F238E27FC236}">
                <a16:creationId xmlns:a16="http://schemas.microsoft.com/office/drawing/2014/main" id="{7F56E921-2558-7DEE-8FA7-588F326C7552}"/>
              </a:ext>
            </a:extLst>
          </p:cNvPr>
          <p:cNvSpPr>
            <a:spLocks noGrp="1"/>
          </p:cNvSpPr>
          <p:nvPr>
            <p:ph type="pic" sz="quarter" idx="15"/>
          </p:nvPr>
        </p:nvSpPr>
        <p:spPr>
          <a:xfrm>
            <a:off x="9835592" y="2132986"/>
            <a:ext cx="1706718" cy="3413990"/>
          </a:xfrm>
          <a:prstGeom prst="rect">
            <a:avLst/>
          </a:prstGeom>
          <a:solidFill>
            <a:schemeClr val="bg1">
              <a:lumMod val="95000"/>
            </a:schemeClr>
          </a:solidFill>
        </p:spPr>
        <p:txBody>
          <a:bodyPr/>
          <a:lstStyle>
            <a:lvl1pPr marL="0" indent="0">
              <a:buFontTx/>
              <a:buNone/>
              <a:defRPr b="0" i="0">
                <a:latin typeface="Proxima Nova Lt" panose="02000506030000020004" pitchFamily="2" charset="77"/>
              </a:defRPr>
            </a:lvl1pPr>
          </a:lstStyle>
          <a:p>
            <a:endParaRPr lang="en-US" dirty="0"/>
          </a:p>
        </p:txBody>
      </p:sp>
      <p:sp>
        <p:nvSpPr>
          <p:cNvPr id="19" name="Picture Placeholder 14">
            <a:extLst>
              <a:ext uri="{FF2B5EF4-FFF2-40B4-BE49-F238E27FC236}">
                <a16:creationId xmlns:a16="http://schemas.microsoft.com/office/drawing/2014/main" id="{29FCFE40-DE66-60E4-AF48-90E31E7668ED}"/>
              </a:ext>
            </a:extLst>
          </p:cNvPr>
          <p:cNvSpPr>
            <a:spLocks noGrp="1"/>
          </p:cNvSpPr>
          <p:nvPr>
            <p:ph type="pic" sz="quarter" idx="14"/>
          </p:nvPr>
        </p:nvSpPr>
        <p:spPr>
          <a:xfrm>
            <a:off x="2510361" y="2132986"/>
            <a:ext cx="5305766" cy="3413990"/>
          </a:xfrm>
          <a:prstGeom prst="rect">
            <a:avLst/>
          </a:prstGeom>
          <a:solidFill>
            <a:schemeClr val="bg1">
              <a:lumMod val="95000"/>
            </a:schemeClr>
          </a:solidFill>
        </p:spPr>
        <p:txBody>
          <a:bodyPr/>
          <a:lstStyle>
            <a:lvl1pPr marL="0" indent="0">
              <a:buFontTx/>
              <a:buNone/>
              <a:defRPr b="0" i="0">
                <a:latin typeface="Proxima Nova Lt" panose="02000506030000020004" pitchFamily="2" charset="77"/>
              </a:defRPr>
            </a:lvl1pPr>
          </a:lstStyle>
          <a:p>
            <a:endParaRPr lang="en-US" dirty="0"/>
          </a:p>
        </p:txBody>
      </p:sp>
      <p:sp>
        <p:nvSpPr>
          <p:cNvPr id="18" name="Picture Placeholder 14">
            <a:extLst>
              <a:ext uri="{FF2B5EF4-FFF2-40B4-BE49-F238E27FC236}">
                <a16:creationId xmlns:a16="http://schemas.microsoft.com/office/drawing/2014/main" id="{DA116B32-F884-9BCF-7C85-DD8B2716F807}"/>
              </a:ext>
            </a:extLst>
          </p:cNvPr>
          <p:cNvSpPr>
            <a:spLocks noGrp="1"/>
          </p:cNvSpPr>
          <p:nvPr>
            <p:ph type="pic" sz="quarter" idx="13"/>
          </p:nvPr>
        </p:nvSpPr>
        <p:spPr>
          <a:xfrm>
            <a:off x="7972501" y="3916066"/>
            <a:ext cx="1706717" cy="1632942"/>
          </a:xfrm>
          <a:prstGeom prst="rect">
            <a:avLst/>
          </a:prstGeom>
          <a:solidFill>
            <a:schemeClr val="bg1">
              <a:lumMod val="95000"/>
            </a:schemeClr>
          </a:solidFill>
        </p:spPr>
        <p:txBody>
          <a:bodyPr/>
          <a:lstStyle>
            <a:lvl1pPr marL="0" indent="0">
              <a:buFontTx/>
              <a:buNone/>
              <a:defRPr b="0" i="0">
                <a:latin typeface="Proxima Nova Lt" panose="02000506030000020004" pitchFamily="2" charset="77"/>
              </a:defRPr>
            </a:lvl1pPr>
          </a:lstStyle>
          <a:p>
            <a:endParaRPr lang="en-US" dirty="0"/>
          </a:p>
        </p:txBody>
      </p:sp>
      <p:sp>
        <p:nvSpPr>
          <p:cNvPr id="17" name="Picture Placeholder 14">
            <a:extLst>
              <a:ext uri="{FF2B5EF4-FFF2-40B4-BE49-F238E27FC236}">
                <a16:creationId xmlns:a16="http://schemas.microsoft.com/office/drawing/2014/main" id="{29CCE66C-1DCD-8919-C477-94016FFA2300}"/>
              </a:ext>
            </a:extLst>
          </p:cNvPr>
          <p:cNvSpPr>
            <a:spLocks noGrp="1"/>
          </p:cNvSpPr>
          <p:nvPr>
            <p:ph type="pic" sz="quarter" idx="12"/>
          </p:nvPr>
        </p:nvSpPr>
        <p:spPr>
          <a:xfrm>
            <a:off x="7972501" y="2132986"/>
            <a:ext cx="1706717" cy="1632942"/>
          </a:xfrm>
          <a:prstGeom prst="rect">
            <a:avLst/>
          </a:prstGeom>
          <a:solidFill>
            <a:schemeClr val="bg1">
              <a:lumMod val="95000"/>
            </a:schemeClr>
          </a:solidFill>
        </p:spPr>
        <p:txBody>
          <a:bodyPr/>
          <a:lstStyle>
            <a:lvl1pPr marL="0" indent="0">
              <a:buFontTx/>
              <a:buNone/>
              <a:defRPr b="0" i="0">
                <a:latin typeface="Proxima Nova Lt" panose="02000506030000020004" pitchFamily="2" charset="77"/>
              </a:defRPr>
            </a:lvl1pPr>
          </a:lstStyle>
          <a:p>
            <a:endParaRPr lang="en-US" dirty="0"/>
          </a:p>
        </p:txBody>
      </p:sp>
      <p:sp>
        <p:nvSpPr>
          <p:cNvPr id="16" name="Picture Placeholder 14">
            <a:extLst>
              <a:ext uri="{FF2B5EF4-FFF2-40B4-BE49-F238E27FC236}">
                <a16:creationId xmlns:a16="http://schemas.microsoft.com/office/drawing/2014/main" id="{1D69B4F0-4F12-5CDE-31F6-27E81AE98D39}"/>
              </a:ext>
            </a:extLst>
          </p:cNvPr>
          <p:cNvSpPr>
            <a:spLocks noGrp="1"/>
          </p:cNvSpPr>
          <p:nvPr>
            <p:ph type="pic" sz="quarter" idx="11"/>
          </p:nvPr>
        </p:nvSpPr>
        <p:spPr>
          <a:xfrm>
            <a:off x="647271" y="3916066"/>
            <a:ext cx="1706717" cy="1632942"/>
          </a:xfrm>
          <a:prstGeom prst="rect">
            <a:avLst/>
          </a:prstGeom>
          <a:solidFill>
            <a:schemeClr val="bg1">
              <a:lumMod val="95000"/>
            </a:schemeClr>
          </a:solidFill>
        </p:spPr>
        <p:txBody>
          <a:bodyPr/>
          <a:lstStyle>
            <a:lvl1pPr marL="0" indent="0">
              <a:buFontTx/>
              <a:buNone/>
              <a:defRPr b="0" i="0">
                <a:latin typeface="Proxima Nova Lt" panose="02000506030000020004" pitchFamily="2" charset="77"/>
              </a:defRPr>
            </a:lvl1pPr>
          </a:lstStyle>
          <a:p>
            <a:endParaRPr lang="en-US" dirty="0"/>
          </a:p>
        </p:txBody>
      </p:sp>
      <p:sp>
        <p:nvSpPr>
          <p:cNvPr id="15" name="Picture Placeholder 14">
            <a:extLst>
              <a:ext uri="{FF2B5EF4-FFF2-40B4-BE49-F238E27FC236}">
                <a16:creationId xmlns:a16="http://schemas.microsoft.com/office/drawing/2014/main" id="{D66A8509-CB3A-E4A5-AC7D-0D006EDF596C}"/>
              </a:ext>
            </a:extLst>
          </p:cNvPr>
          <p:cNvSpPr>
            <a:spLocks noGrp="1"/>
          </p:cNvSpPr>
          <p:nvPr>
            <p:ph type="pic" sz="quarter" idx="10"/>
          </p:nvPr>
        </p:nvSpPr>
        <p:spPr>
          <a:xfrm>
            <a:off x="647271" y="2132986"/>
            <a:ext cx="1706717" cy="1632942"/>
          </a:xfrm>
          <a:prstGeom prst="rect">
            <a:avLst/>
          </a:prstGeom>
          <a:solidFill>
            <a:schemeClr val="bg1">
              <a:lumMod val="95000"/>
            </a:schemeClr>
          </a:solidFill>
        </p:spPr>
        <p:txBody>
          <a:bodyPr/>
          <a:lstStyle>
            <a:lvl1pPr marL="0" indent="0">
              <a:buFontTx/>
              <a:buNone/>
              <a:defRPr b="0" i="0">
                <a:latin typeface="Proxima Nova Lt" panose="02000506030000020004" pitchFamily="2" charset="77"/>
              </a:defRPr>
            </a:lvl1pPr>
          </a:lstStyle>
          <a:p>
            <a:endParaRPr lang="en-US" dirty="0"/>
          </a:p>
        </p:txBody>
      </p:sp>
      <p:sp>
        <p:nvSpPr>
          <p:cNvPr id="8" name="Title 1">
            <a:extLst>
              <a:ext uri="{FF2B5EF4-FFF2-40B4-BE49-F238E27FC236}">
                <a16:creationId xmlns:a16="http://schemas.microsoft.com/office/drawing/2014/main" id="{0302BA0B-EEC8-01F5-EA39-DD587DBBFF64}"/>
              </a:ext>
            </a:extLst>
          </p:cNvPr>
          <p:cNvSpPr>
            <a:spLocks noGrp="1"/>
          </p:cNvSpPr>
          <p:nvPr>
            <p:ph type="ctrTitle" hasCustomPrompt="1"/>
          </p:nvPr>
        </p:nvSpPr>
        <p:spPr>
          <a:xfrm>
            <a:off x="535219" y="427982"/>
            <a:ext cx="9144000" cy="451249"/>
          </a:xfrm>
          <a:prstGeom prst="rect">
            <a:avLst/>
          </a:prstGeom>
        </p:spPr>
        <p:txBody>
          <a:bodyPr anchor="b">
            <a:noAutofit/>
          </a:bodyPr>
          <a:lstStyle>
            <a:lvl1pPr algn="l">
              <a:defRPr sz="3400" b="0" i="0">
                <a:solidFill>
                  <a:schemeClr val="tx2"/>
                </a:solidFill>
                <a:latin typeface="Proxima Nova Rg" panose="02000506030000020004" pitchFamily="2" charset="0"/>
              </a:defRPr>
            </a:lvl1pPr>
          </a:lstStyle>
          <a:p>
            <a:r>
              <a:rPr lang="en-US" dirty="0"/>
              <a:t>Page Title Topic Continued</a:t>
            </a:r>
          </a:p>
        </p:txBody>
      </p:sp>
      <p:sp>
        <p:nvSpPr>
          <p:cNvPr id="2" name="Text Placeholder 3">
            <a:extLst>
              <a:ext uri="{FF2B5EF4-FFF2-40B4-BE49-F238E27FC236}">
                <a16:creationId xmlns:a16="http://schemas.microsoft.com/office/drawing/2014/main" id="{F9B1711F-AD74-6FC9-5803-C2C8B5F5C2C9}"/>
              </a:ext>
            </a:extLst>
          </p:cNvPr>
          <p:cNvSpPr>
            <a:spLocks noGrp="1"/>
          </p:cNvSpPr>
          <p:nvPr>
            <p:ph type="body" sz="half" idx="2" hasCustomPrompt="1"/>
          </p:nvPr>
        </p:nvSpPr>
        <p:spPr>
          <a:xfrm>
            <a:off x="521016" y="1029369"/>
            <a:ext cx="11021293" cy="750793"/>
          </a:xfrm>
          <a:prstGeom prst="rect">
            <a:avLst/>
          </a:prstGeom>
        </p:spPr>
        <p:txBody>
          <a:bodyPr>
            <a:noAutofit/>
          </a:bodyPr>
          <a:lstStyle>
            <a:lvl1pPr marL="0" indent="0">
              <a:lnSpc>
                <a:spcPct val="100000"/>
              </a:lnSpc>
              <a:buNone/>
              <a:defRPr sz="2000" b="0" i="0">
                <a:solidFill>
                  <a:schemeClr val="accent6">
                    <a:lumMod val="50000"/>
                  </a:schemeClr>
                </a:solidFill>
                <a:latin typeface="Proxima Nova Rg" panose="02000506030000020004"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Lorem ipsum dolor sit </a:t>
            </a:r>
            <a:r>
              <a:rPr lang="en-US" dirty="0" err="1"/>
              <a:t>amet</a:t>
            </a:r>
            <a:r>
              <a:rPr lang="en-US" dirty="0"/>
              <a:t>, con, sed diam </a:t>
            </a:r>
            <a:r>
              <a:rPr lang="en-US" dirty="0" err="1"/>
              <a:t>nonummy</a:t>
            </a:r>
            <a:r>
              <a:rPr lang="en-US" dirty="0"/>
              <a:t> </a:t>
            </a:r>
            <a:r>
              <a:rPr lang="en-US" dirty="0" err="1"/>
              <a:t>nibh</a:t>
            </a:r>
            <a:r>
              <a:rPr lang="en-US" dirty="0"/>
              <a:t> </a:t>
            </a:r>
            <a:r>
              <a:rPr lang="en-US" dirty="0" err="1"/>
              <a:t>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a:t>
            </a:r>
          </a:p>
        </p:txBody>
      </p:sp>
    </p:spTree>
    <p:extLst>
      <p:ext uri="{BB962C8B-B14F-4D97-AF65-F5344CB8AC3E}">
        <p14:creationId xmlns:p14="http://schemas.microsoft.com/office/powerpoint/2010/main" val="3165835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Typic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DDE826-F445-9F53-989D-540730BFCF8F}"/>
              </a:ext>
            </a:extLst>
          </p:cNvPr>
          <p:cNvSpPr>
            <a:spLocks noGrp="1"/>
          </p:cNvSpPr>
          <p:nvPr>
            <p:ph idx="1" hasCustomPrompt="1"/>
          </p:nvPr>
        </p:nvSpPr>
        <p:spPr>
          <a:xfrm>
            <a:off x="534079" y="1428814"/>
            <a:ext cx="11065738" cy="4627602"/>
          </a:xfrm>
          <a:prstGeom prst="rect">
            <a:avLst/>
          </a:prstGeom>
        </p:spPr>
        <p:txBody>
          <a:bodyPr>
            <a:normAutofit/>
          </a:bodyPr>
          <a:lstStyle>
            <a:lvl1pPr marL="251460" indent="-251460">
              <a:spcBef>
                <a:spcPts val="1000"/>
              </a:spcBef>
              <a:buClr>
                <a:schemeClr val="accent1"/>
              </a:buClr>
              <a:buSzPct val="100000"/>
              <a:buFont typeface="Wingdings" panose="05000000000000000000" pitchFamily="2" charset="2"/>
              <a:buChar char="§"/>
              <a:defRPr sz="2000" b="0" i="0">
                <a:solidFill>
                  <a:schemeClr val="accent6">
                    <a:lumMod val="75000"/>
                  </a:schemeClr>
                </a:solidFill>
                <a:latin typeface="Proxima Nova Rg" panose="02000506030000020004" pitchFamily="2" charset="0"/>
              </a:defRPr>
            </a:lvl1pPr>
            <a:lvl2pPr marL="502920" marR="0" indent="-228600" algn="l" defTabSz="914400" rtl="0" eaLnBrk="1" fontAlgn="auto" latinLnBrk="0" hangingPunct="1">
              <a:lnSpc>
                <a:spcPct val="90000"/>
              </a:lnSpc>
              <a:spcBef>
                <a:spcPts val="500"/>
              </a:spcBef>
              <a:spcAft>
                <a:spcPts val="0"/>
              </a:spcAft>
              <a:buClrTx/>
              <a:buSzPct val="85000"/>
              <a:buFont typeface="Proxima Nova Light" panose="02000506030000020004" pitchFamily="2" charset="0"/>
              <a:buChar char="–"/>
              <a:tabLst/>
              <a:defRPr sz="2000" b="0" i="0">
                <a:solidFill>
                  <a:schemeClr val="accent6">
                    <a:lumMod val="75000"/>
                  </a:schemeClr>
                </a:solidFill>
                <a:latin typeface="Proxima Nova Rg" panose="02000506030000020004" pitchFamily="2" charset="0"/>
              </a:defRPr>
            </a:lvl2pPr>
            <a:lvl3pPr marL="914400" indent="0">
              <a:buNone/>
              <a:defRPr b="0" i="0">
                <a:solidFill>
                  <a:srgbClr val="150221"/>
                </a:solidFill>
                <a:latin typeface="Proxima Nova A Thin" panose="02000506030000020004" pitchFamily="2" charset="0"/>
              </a:defRPr>
            </a:lvl3pPr>
            <a:lvl4pPr>
              <a:defRPr b="0" i="0">
                <a:solidFill>
                  <a:srgbClr val="150221"/>
                </a:solidFill>
                <a:latin typeface="Gibson Light" panose="02000000000000000000" pitchFamily="2" charset="77"/>
              </a:defRPr>
            </a:lvl4pPr>
            <a:lvl5pPr>
              <a:defRPr b="0" i="0">
                <a:solidFill>
                  <a:srgbClr val="150221"/>
                </a:solidFill>
                <a:latin typeface="Gibson Light" panose="02000000000000000000" pitchFamily="2" charset="77"/>
              </a:defRPr>
            </a:lvl5pPr>
          </a:lstStyle>
          <a:p>
            <a:pPr lvl="0"/>
            <a:r>
              <a:rPr lang="en-US" dirty="0"/>
              <a:t>Introduction to  a series of bullets points to make important points about the program or to a series of bullets points to make important points about the program or whatever you feel is important to say here.</a:t>
            </a:r>
          </a:p>
          <a:p>
            <a:pPr lvl="1"/>
            <a:r>
              <a:rPr lang="en-US" dirty="0"/>
              <a:t>Text is here</a:t>
            </a:r>
            <a:br>
              <a:rPr lang="en-US" dirty="0"/>
            </a:br>
            <a:endParaRPr lang="en-US" dirty="0"/>
          </a:p>
          <a:p>
            <a:pPr lvl="0"/>
            <a:r>
              <a:rPr lang="en-US" dirty="0"/>
              <a:t>Introduction to  a series of bullets points to make important points about the program or to a series of bullets points to make important points about the program or whatever you feel is important to say here.</a:t>
            </a:r>
          </a:p>
          <a:p>
            <a:pPr lvl="1"/>
            <a:r>
              <a:rPr lang="en-US" dirty="0"/>
              <a:t>Text is here</a:t>
            </a:r>
            <a:br>
              <a:rPr lang="en-US" dirty="0"/>
            </a:br>
            <a:endParaRPr lang="en-US" dirty="0"/>
          </a:p>
          <a:p>
            <a:pPr lvl="0"/>
            <a:r>
              <a:rPr lang="en-US" dirty="0"/>
              <a:t>Introduction to  a series of bullets points to make important points about the program or to a series of bullets points to make important points about the program or whatever you feel is important to say here.</a:t>
            </a:r>
          </a:p>
        </p:txBody>
      </p:sp>
      <p:sp>
        <p:nvSpPr>
          <p:cNvPr id="4" name="Rectangle 3">
            <a:extLst>
              <a:ext uri="{FF2B5EF4-FFF2-40B4-BE49-F238E27FC236}">
                <a16:creationId xmlns:a16="http://schemas.microsoft.com/office/drawing/2014/main" id="{6786A7A3-8FF4-1001-A161-EEBE179491B2}"/>
              </a:ext>
            </a:extLst>
          </p:cNvPr>
          <p:cNvSpPr/>
          <p:nvPr userDrawn="1"/>
        </p:nvSpPr>
        <p:spPr>
          <a:xfrm>
            <a:off x="0" y="-2"/>
            <a:ext cx="12192000" cy="10902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roxima Nova Rg" panose="02000506030000020004" pitchFamily="2" charset="0"/>
            </a:endParaRPr>
          </a:p>
        </p:txBody>
      </p:sp>
      <p:sp>
        <p:nvSpPr>
          <p:cNvPr id="5" name="Title 1">
            <a:extLst>
              <a:ext uri="{FF2B5EF4-FFF2-40B4-BE49-F238E27FC236}">
                <a16:creationId xmlns:a16="http://schemas.microsoft.com/office/drawing/2014/main" id="{DFF8ABA5-8F0C-51E2-32B4-BCFCBB0FE0AC}"/>
              </a:ext>
            </a:extLst>
          </p:cNvPr>
          <p:cNvSpPr>
            <a:spLocks noGrp="1"/>
          </p:cNvSpPr>
          <p:nvPr>
            <p:ph type="ctrTitle" hasCustomPrompt="1"/>
          </p:nvPr>
        </p:nvSpPr>
        <p:spPr>
          <a:xfrm>
            <a:off x="544767" y="388793"/>
            <a:ext cx="9144000" cy="451249"/>
          </a:xfrm>
          <a:prstGeom prst="rect">
            <a:avLst/>
          </a:prstGeom>
        </p:spPr>
        <p:txBody>
          <a:bodyPr anchor="b">
            <a:noAutofit/>
          </a:bodyPr>
          <a:lstStyle>
            <a:lvl1pPr algn="l">
              <a:defRPr sz="3400" b="0" i="0">
                <a:solidFill>
                  <a:schemeClr val="bg1"/>
                </a:solidFill>
                <a:latin typeface="Proxima Nova Rg" panose="02000506030000020004" pitchFamily="2" charset="0"/>
              </a:defRPr>
            </a:lvl1pPr>
          </a:lstStyle>
          <a:p>
            <a:r>
              <a:rPr lang="en-US" dirty="0"/>
              <a:t>Page Title Topic Continued</a:t>
            </a:r>
          </a:p>
        </p:txBody>
      </p:sp>
    </p:spTree>
    <p:extLst>
      <p:ext uri="{BB962C8B-B14F-4D97-AF65-F5344CB8AC3E}">
        <p14:creationId xmlns:p14="http://schemas.microsoft.com/office/powerpoint/2010/main" val="39033844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2663D2F-3E6D-05E7-27FD-19ACCAEDDD32}"/>
              </a:ext>
            </a:extLst>
          </p:cNvPr>
          <p:cNvSpPr>
            <a:spLocks noGrp="1"/>
          </p:cNvSpPr>
          <p:nvPr>
            <p:ph type="ctrTitle" hasCustomPrompt="1"/>
          </p:nvPr>
        </p:nvSpPr>
        <p:spPr>
          <a:xfrm>
            <a:off x="511949" y="427982"/>
            <a:ext cx="9144000" cy="451249"/>
          </a:xfrm>
          <a:prstGeom prst="rect">
            <a:avLst/>
          </a:prstGeom>
        </p:spPr>
        <p:txBody>
          <a:bodyPr anchor="b">
            <a:noAutofit/>
          </a:bodyPr>
          <a:lstStyle>
            <a:lvl1pPr algn="l">
              <a:defRPr sz="3400" b="0" i="0">
                <a:solidFill>
                  <a:schemeClr val="tx2"/>
                </a:solidFill>
                <a:latin typeface="Proxima Nova Rg" panose="02000506030000020004" pitchFamily="2" charset="0"/>
              </a:defRPr>
            </a:lvl1pPr>
          </a:lstStyle>
          <a:p>
            <a:r>
              <a:rPr lang="en-US" dirty="0"/>
              <a:t>Page Title Topic Continued</a:t>
            </a:r>
          </a:p>
        </p:txBody>
      </p:sp>
    </p:spTree>
    <p:extLst>
      <p:ext uri="{BB962C8B-B14F-4D97-AF65-F5344CB8AC3E}">
        <p14:creationId xmlns:p14="http://schemas.microsoft.com/office/powerpoint/2010/main" val="37743412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3451D4FC-42C2-1474-AD3A-5139AC8C3DDF}"/>
              </a:ext>
            </a:extLst>
          </p:cNvPr>
          <p:cNvGrpSpPr/>
          <p:nvPr userDrawn="1"/>
        </p:nvGrpSpPr>
        <p:grpSpPr>
          <a:xfrm>
            <a:off x="617365" y="1426464"/>
            <a:ext cx="11064677" cy="630841"/>
            <a:chOff x="366745" y="385967"/>
            <a:chExt cx="8777255" cy="473131"/>
          </a:xfrm>
          <a:solidFill>
            <a:schemeClr val="accent4"/>
          </a:solidFill>
        </p:grpSpPr>
        <p:sp>
          <p:nvSpPr>
            <p:cNvPr id="21" name="Arrow: Chevron 3">
              <a:extLst>
                <a:ext uri="{FF2B5EF4-FFF2-40B4-BE49-F238E27FC236}">
                  <a16:creationId xmlns:a16="http://schemas.microsoft.com/office/drawing/2014/main" id="{7FA223D3-9FDD-2E73-9FDA-1BF650495B91}"/>
                </a:ext>
              </a:extLst>
            </p:cNvPr>
            <p:cNvSpPr/>
            <p:nvPr/>
          </p:nvSpPr>
          <p:spPr>
            <a:xfrm>
              <a:off x="366745" y="385967"/>
              <a:ext cx="2961833" cy="473131"/>
            </a:xfrm>
            <a:prstGeom prst="chevron">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prstClr val="black"/>
                </a:solidFill>
                <a:effectLst/>
                <a:uLnTx/>
                <a:uFillTx/>
                <a:latin typeface="Proxima Nova Rg" panose="02000506030000020004" pitchFamily="2" charset="0"/>
                <a:ea typeface="+mn-ea"/>
                <a:cs typeface="+mn-cs"/>
                <a:sym typeface="Arial"/>
              </a:endParaRPr>
            </a:p>
          </p:txBody>
        </p:sp>
        <p:sp>
          <p:nvSpPr>
            <p:cNvPr id="22" name="Arrow: Chevron 4">
              <a:extLst>
                <a:ext uri="{FF2B5EF4-FFF2-40B4-BE49-F238E27FC236}">
                  <a16:creationId xmlns:a16="http://schemas.microsoft.com/office/drawing/2014/main" id="{C5ECE6DB-A656-B344-1065-E1A154471987}"/>
                </a:ext>
              </a:extLst>
            </p:cNvPr>
            <p:cNvSpPr/>
            <p:nvPr/>
          </p:nvSpPr>
          <p:spPr>
            <a:xfrm>
              <a:off x="3274456" y="385967"/>
              <a:ext cx="2961833" cy="473131"/>
            </a:xfrm>
            <a:prstGeom prst="chevron">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prstClr val="black"/>
                </a:solidFill>
                <a:effectLst/>
                <a:uLnTx/>
                <a:uFillTx/>
                <a:latin typeface="Proxima Nova Rg" panose="02000506030000020004" pitchFamily="2" charset="0"/>
                <a:ea typeface="+mn-ea"/>
                <a:cs typeface="+mn-cs"/>
                <a:sym typeface="Arial"/>
              </a:endParaRPr>
            </a:p>
          </p:txBody>
        </p:sp>
        <p:sp>
          <p:nvSpPr>
            <p:cNvPr id="23" name="Arrow: Chevron 5">
              <a:extLst>
                <a:ext uri="{FF2B5EF4-FFF2-40B4-BE49-F238E27FC236}">
                  <a16:creationId xmlns:a16="http://schemas.microsoft.com/office/drawing/2014/main" id="{3BDDA5BA-354A-57BB-07E3-4A2D03D307EF}"/>
                </a:ext>
              </a:extLst>
            </p:cNvPr>
            <p:cNvSpPr/>
            <p:nvPr/>
          </p:nvSpPr>
          <p:spPr>
            <a:xfrm>
              <a:off x="6182167" y="385967"/>
              <a:ext cx="2961833" cy="473131"/>
            </a:xfrm>
            <a:prstGeom prst="chevron">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prstClr val="black"/>
                </a:solidFill>
                <a:effectLst/>
                <a:uLnTx/>
                <a:uFillTx/>
                <a:latin typeface="Proxima Nova Rg" panose="02000506030000020004" pitchFamily="2" charset="0"/>
                <a:ea typeface="+mn-ea"/>
                <a:cs typeface="+mn-cs"/>
                <a:sym typeface="Arial"/>
              </a:endParaRPr>
            </a:p>
          </p:txBody>
        </p:sp>
      </p:grpSp>
      <p:sp>
        <p:nvSpPr>
          <p:cNvPr id="24" name="Text Placeholder 13">
            <a:extLst>
              <a:ext uri="{FF2B5EF4-FFF2-40B4-BE49-F238E27FC236}">
                <a16:creationId xmlns:a16="http://schemas.microsoft.com/office/drawing/2014/main" id="{67BBC5A7-5A2C-F723-B257-C1072D95F310}"/>
              </a:ext>
            </a:extLst>
          </p:cNvPr>
          <p:cNvSpPr>
            <a:spLocks noGrp="1"/>
          </p:cNvSpPr>
          <p:nvPr>
            <p:ph type="body" sz="quarter" idx="13" hasCustomPrompt="1"/>
          </p:nvPr>
        </p:nvSpPr>
        <p:spPr>
          <a:xfrm>
            <a:off x="824713" y="2245846"/>
            <a:ext cx="3238360" cy="640080"/>
          </a:xfrm>
          <a:prstGeom prst="rect">
            <a:avLst/>
          </a:prstGeom>
        </p:spPr>
        <p:txBody>
          <a:bodyPr>
            <a:normAutofit/>
          </a:bodyPr>
          <a:lstStyle>
            <a:lvl1pPr marL="0" indent="0">
              <a:buNone/>
              <a:defRPr sz="2000" b="0" i="0">
                <a:solidFill>
                  <a:schemeClr val="tx1"/>
                </a:solidFill>
                <a:latin typeface="Proxima Nova Rg" panose="02000506030000020004" pitchFamily="2" charset="0"/>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25" name="Text Placeholder 13">
            <a:extLst>
              <a:ext uri="{FF2B5EF4-FFF2-40B4-BE49-F238E27FC236}">
                <a16:creationId xmlns:a16="http://schemas.microsoft.com/office/drawing/2014/main" id="{5D89B2DD-EF0C-A2C0-C6AC-C642A88D9DB6}"/>
              </a:ext>
            </a:extLst>
          </p:cNvPr>
          <p:cNvSpPr>
            <a:spLocks noGrp="1"/>
          </p:cNvSpPr>
          <p:nvPr>
            <p:ph type="body" sz="quarter" idx="14"/>
          </p:nvPr>
        </p:nvSpPr>
        <p:spPr>
          <a:xfrm>
            <a:off x="824712" y="3051218"/>
            <a:ext cx="3238358" cy="544512"/>
          </a:xfrm>
          <a:prstGeom prst="rect">
            <a:avLst/>
          </a:prstGeom>
        </p:spPr>
        <p:txBody>
          <a:bodyPr>
            <a:normAutofit/>
          </a:bodyPr>
          <a:lstStyle>
            <a:lvl1pPr marL="0" indent="0">
              <a:buNone/>
              <a:defRPr sz="1600" b="0" i="0">
                <a:solidFill>
                  <a:schemeClr val="tx1"/>
                </a:solidFill>
                <a:latin typeface="Proxima Nova Rg" panose="02000506030000020004" pitchFamily="2" charset="0"/>
                <a:cs typeface="Arial" panose="020B0604020202020204" pitchFamily="34" charset="0"/>
              </a:defRPr>
            </a:lvl1pPr>
            <a:lvl2pPr marL="457200" indent="0">
              <a:buNone/>
              <a:defRPr/>
            </a:lvl2pPr>
          </a:lstStyle>
          <a:p>
            <a:pPr lvl="0"/>
            <a:r>
              <a:rPr lang="en-US" dirty="0"/>
              <a:t>Click to edit Master text styles</a:t>
            </a:r>
          </a:p>
        </p:txBody>
      </p:sp>
      <p:sp>
        <p:nvSpPr>
          <p:cNvPr id="26" name="Text Placeholder 13">
            <a:extLst>
              <a:ext uri="{FF2B5EF4-FFF2-40B4-BE49-F238E27FC236}">
                <a16:creationId xmlns:a16="http://schemas.microsoft.com/office/drawing/2014/main" id="{E457F9F6-BD48-CEF2-2B44-E9648C8174BD}"/>
              </a:ext>
            </a:extLst>
          </p:cNvPr>
          <p:cNvSpPr>
            <a:spLocks noGrp="1"/>
          </p:cNvSpPr>
          <p:nvPr>
            <p:ph type="body" sz="quarter" idx="15" hasCustomPrompt="1"/>
          </p:nvPr>
        </p:nvSpPr>
        <p:spPr>
          <a:xfrm>
            <a:off x="4488939" y="2236686"/>
            <a:ext cx="3238356" cy="640080"/>
          </a:xfrm>
          <a:prstGeom prst="rect">
            <a:avLst/>
          </a:prstGeom>
        </p:spPr>
        <p:txBody>
          <a:bodyPr>
            <a:normAutofit/>
          </a:bodyPr>
          <a:lstStyle>
            <a:lvl1pPr marL="0" indent="0">
              <a:buNone/>
              <a:defRPr sz="2000" b="0" i="0">
                <a:solidFill>
                  <a:schemeClr val="tx1"/>
                </a:solidFill>
                <a:latin typeface="Proxima Nova Rg" panose="02000506030000020004" pitchFamily="2" charset="0"/>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27" name="Text Placeholder 13">
            <a:extLst>
              <a:ext uri="{FF2B5EF4-FFF2-40B4-BE49-F238E27FC236}">
                <a16:creationId xmlns:a16="http://schemas.microsoft.com/office/drawing/2014/main" id="{C8F1C3D4-A178-04FE-6D02-5A4CCF8143B2}"/>
              </a:ext>
            </a:extLst>
          </p:cNvPr>
          <p:cNvSpPr>
            <a:spLocks noGrp="1"/>
          </p:cNvSpPr>
          <p:nvPr>
            <p:ph type="body" sz="quarter" idx="16"/>
          </p:nvPr>
        </p:nvSpPr>
        <p:spPr>
          <a:xfrm>
            <a:off x="4488939" y="3020817"/>
            <a:ext cx="3238349" cy="544512"/>
          </a:xfrm>
          <a:prstGeom prst="rect">
            <a:avLst/>
          </a:prstGeom>
        </p:spPr>
        <p:txBody>
          <a:bodyPr>
            <a:normAutofit/>
          </a:bodyPr>
          <a:lstStyle>
            <a:lvl1pPr marL="0" indent="0">
              <a:buNone/>
              <a:defRPr sz="1600" b="0" i="0">
                <a:solidFill>
                  <a:schemeClr val="tx1"/>
                </a:solidFill>
                <a:latin typeface="Proxima Nova Rg" panose="02000506030000020004" pitchFamily="2" charset="0"/>
                <a:cs typeface="Arial" panose="020B0604020202020204" pitchFamily="34" charset="0"/>
              </a:defRPr>
            </a:lvl1pPr>
            <a:lvl2pPr marL="457200" indent="0">
              <a:buNone/>
              <a:defRPr/>
            </a:lvl2pPr>
          </a:lstStyle>
          <a:p>
            <a:pPr lvl="0"/>
            <a:r>
              <a:rPr lang="en-US" dirty="0"/>
              <a:t>Click to edit Master text styles</a:t>
            </a:r>
          </a:p>
        </p:txBody>
      </p:sp>
      <p:sp>
        <p:nvSpPr>
          <p:cNvPr id="28" name="Text Placeholder 13">
            <a:extLst>
              <a:ext uri="{FF2B5EF4-FFF2-40B4-BE49-F238E27FC236}">
                <a16:creationId xmlns:a16="http://schemas.microsoft.com/office/drawing/2014/main" id="{84214949-8E5E-BDBB-8C6A-B6805D781F38}"/>
              </a:ext>
            </a:extLst>
          </p:cNvPr>
          <p:cNvSpPr>
            <a:spLocks noGrp="1"/>
          </p:cNvSpPr>
          <p:nvPr>
            <p:ph type="body" sz="quarter" idx="17" hasCustomPrompt="1"/>
          </p:nvPr>
        </p:nvSpPr>
        <p:spPr>
          <a:xfrm>
            <a:off x="8145161" y="2245846"/>
            <a:ext cx="3236976" cy="640080"/>
          </a:xfrm>
          <a:prstGeom prst="rect">
            <a:avLst/>
          </a:prstGeom>
        </p:spPr>
        <p:txBody>
          <a:bodyPr>
            <a:normAutofit/>
          </a:bodyPr>
          <a:lstStyle>
            <a:lvl1pPr marL="0" indent="0">
              <a:buNone/>
              <a:defRPr sz="2000" b="0" i="0">
                <a:solidFill>
                  <a:schemeClr val="tx1"/>
                </a:solidFill>
                <a:latin typeface="Proxima Nova Rg" panose="02000506030000020004" pitchFamily="2" charset="0"/>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29" name="Text Placeholder 13">
            <a:extLst>
              <a:ext uri="{FF2B5EF4-FFF2-40B4-BE49-F238E27FC236}">
                <a16:creationId xmlns:a16="http://schemas.microsoft.com/office/drawing/2014/main" id="{4C32877A-8CB6-8959-D6A1-C268F2444A72}"/>
              </a:ext>
            </a:extLst>
          </p:cNvPr>
          <p:cNvSpPr>
            <a:spLocks noGrp="1"/>
          </p:cNvSpPr>
          <p:nvPr>
            <p:ph type="body" sz="quarter" idx="18"/>
          </p:nvPr>
        </p:nvSpPr>
        <p:spPr>
          <a:xfrm>
            <a:off x="8145160" y="3019691"/>
            <a:ext cx="3236963" cy="544512"/>
          </a:xfrm>
          <a:prstGeom prst="rect">
            <a:avLst/>
          </a:prstGeom>
        </p:spPr>
        <p:txBody>
          <a:bodyPr>
            <a:normAutofit/>
          </a:bodyPr>
          <a:lstStyle>
            <a:lvl1pPr marL="0" indent="0">
              <a:buNone/>
              <a:defRPr sz="1600" b="0" i="0">
                <a:solidFill>
                  <a:schemeClr val="tx1"/>
                </a:solidFill>
                <a:latin typeface="Proxima Nova Rg" panose="02000506030000020004" pitchFamily="2" charset="0"/>
                <a:cs typeface="Arial" panose="020B0604020202020204" pitchFamily="34" charset="0"/>
              </a:defRPr>
            </a:lvl1pPr>
            <a:lvl2pPr marL="457200" indent="0">
              <a:buNone/>
              <a:defRPr/>
            </a:lvl2pPr>
          </a:lstStyle>
          <a:p>
            <a:pPr lvl="0"/>
            <a:r>
              <a:rPr lang="en-US" dirty="0"/>
              <a:t>Click to edit Master text styles</a:t>
            </a:r>
          </a:p>
        </p:txBody>
      </p:sp>
      <p:cxnSp>
        <p:nvCxnSpPr>
          <p:cNvPr id="30" name="Straight Connector 29">
            <a:extLst>
              <a:ext uri="{FF2B5EF4-FFF2-40B4-BE49-F238E27FC236}">
                <a16:creationId xmlns:a16="http://schemas.microsoft.com/office/drawing/2014/main" id="{96299B6B-514A-1A12-4186-98375934A234}"/>
              </a:ext>
            </a:extLst>
          </p:cNvPr>
          <p:cNvCxnSpPr>
            <a:cxnSpLocks/>
          </p:cNvCxnSpPr>
          <p:nvPr userDrawn="1"/>
        </p:nvCxnSpPr>
        <p:spPr>
          <a:xfrm>
            <a:off x="4266284" y="2249424"/>
            <a:ext cx="0" cy="3653268"/>
          </a:xfrm>
          <a:prstGeom prst="line">
            <a:avLst/>
          </a:prstGeom>
          <a:noFill/>
          <a:ln w="9525" cap="flat" cmpd="sng" algn="ctr">
            <a:solidFill>
              <a:srgbClr val="FFBF00"/>
            </a:solidFill>
            <a:prstDash val="solid"/>
            <a:miter lim="800000"/>
          </a:ln>
          <a:effectLst/>
        </p:spPr>
      </p:cxnSp>
      <p:cxnSp>
        <p:nvCxnSpPr>
          <p:cNvPr id="31" name="Straight Connector 30">
            <a:extLst>
              <a:ext uri="{FF2B5EF4-FFF2-40B4-BE49-F238E27FC236}">
                <a16:creationId xmlns:a16="http://schemas.microsoft.com/office/drawing/2014/main" id="{6AC95697-40B8-2616-280C-1DF31CC187F4}"/>
              </a:ext>
            </a:extLst>
          </p:cNvPr>
          <p:cNvCxnSpPr>
            <a:cxnSpLocks/>
          </p:cNvCxnSpPr>
          <p:nvPr userDrawn="1"/>
        </p:nvCxnSpPr>
        <p:spPr>
          <a:xfrm>
            <a:off x="7966267" y="2249067"/>
            <a:ext cx="0" cy="3653268"/>
          </a:xfrm>
          <a:prstGeom prst="line">
            <a:avLst/>
          </a:prstGeom>
          <a:noFill/>
          <a:ln w="9525" cap="flat" cmpd="sng" algn="ctr">
            <a:solidFill>
              <a:srgbClr val="FFBF00"/>
            </a:solidFill>
            <a:prstDash val="solid"/>
            <a:miter lim="800000"/>
          </a:ln>
          <a:effectLst/>
        </p:spPr>
      </p:cxnSp>
      <p:sp>
        <p:nvSpPr>
          <p:cNvPr id="3" name="Title 1">
            <a:extLst>
              <a:ext uri="{FF2B5EF4-FFF2-40B4-BE49-F238E27FC236}">
                <a16:creationId xmlns:a16="http://schemas.microsoft.com/office/drawing/2014/main" id="{E891F003-CFB3-3EB4-460F-643B9D195DF2}"/>
              </a:ext>
            </a:extLst>
          </p:cNvPr>
          <p:cNvSpPr>
            <a:spLocks noGrp="1"/>
          </p:cNvSpPr>
          <p:nvPr>
            <p:ph type="ctrTitle" hasCustomPrompt="1"/>
          </p:nvPr>
        </p:nvSpPr>
        <p:spPr>
          <a:xfrm>
            <a:off x="525720" y="427982"/>
            <a:ext cx="9144000" cy="451249"/>
          </a:xfrm>
          <a:prstGeom prst="rect">
            <a:avLst/>
          </a:prstGeom>
        </p:spPr>
        <p:txBody>
          <a:bodyPr anchor="b">
            <a:noAutofit/>
          </a:bodyPr>
          <a:lstStyle>
            <a:lvl1pPr algn="l">
              <a:defRPr sz="3400" b="0" i="0">
                <a:solidFill>
                  <a:schemeClr val="tx2"/>
                </a:solidFill>
                <a:latin typeface="Proxima Nova Rg" panose="02000506030000020004" pitchFamily="2" charset="0"/>
              </a:defRPr>
            </a:lvl1pPr>
          </a:lstStyle>
          <a:p>
            <a:r>
              <a:rPr lang="en-US" dirty="0"/>
              <a:t>Page Title Topic Continued</a:t>
            </a:r>
          </a:p>
        </p:txBody>
      </p:sp>
    </p:spTree>
    <p:extLst>
      <p:ext uri="{BB962C8B-B14F-4D97-AF65-F5344CB8AC3E}">
        <p14:creationId xmlns:p14="http://schemas.microsoft.com/office/powerpoint/2010/main" val="22650110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4" name="Google Shape;48;p9">
            <a:extLst>
              <a:ext uri="{FF2B5EF4-FFF2-40B4-BE49-F238E27FC236}">
                <a16:creationId xmlns:a16="http://schemas.microsoft.com/office/drawing/2014/main" id="{2A88FCAB-8D5D-E023-98A8-92EFFBE09EB9}"/>
              </a:ext>
            </a:extLst>
          </p:cNvPr>
          <p:cNvSpPr/>
          <p:nvPr userDrawn="1"/>
        </p:nvSpPr>
        <p:spPr>
          <a:xfrm>
            <a:off x="637951" y="1242901"/>
            <a:ext cx="3858593" cy="1065888"/>
          </a:xfrm>
          <a:prstGeom prst="homePlate">
            <a:avLst>
              <a:gd name="adj" fmla="val 26719"/>
            </a:avLst>
          </a:prstGeom>
          <a:solidFill>
            <a:schemeClr val="tx2"/>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Proxima Nova Rg" panose="02000506030000020004" pitchFamily="2" charset="0"/>
              <a:cs typeface="Arial" panose="020B0604020202020204" pitchFamily="34" charset="0"/>
              <a:sym typeface="Arial"/>
            </a:endParaRPr>
          </a:p>
        </p:txBody>
      </p:sp>
      <p:sp>
        <p:nvSpPr>
          <p:cNvPr id="15" name="Google Shape;51;p9">
            <a:extLst>
              <a:ext uri="{FF2B5EF4-FFF2-40B4-BE49-F238E27FC236}">
                <a16:creationId xmlns:a16="http://schemas.microsoft.com/office/drawing/2014/main" id="{F22B402F-E2A8-9D41-00B5-775F8F476076}"/>
              </a:ext>
            </a:extLst>
          </p:cNvPr>
          <p:cNvSpPr/>
          <p:nvPr userDrawn="1"/>
        </p:nvSpPr>
        <p:spPr>
          <a:xfrm>
            <a:off x="637951" y="2407389"/>
            <a:ext cx="3858593" cy="1065888"/>
          </a:xfrm>
          <a:prstGeom prst="homePlate">
            <a:avLst>
              <a:gd name="adj" fmla="val 26719"/>
            </a:avLst>
          </a:prstGeom>
          <a:solidFill>
            <a:schemeClr val="tx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Proxima Nova Rg" panose="02000506030000020004" pitchFamily="2" charset="0"/>
              <a:cs typeface="Arial" panose="020B0604020202020204" pitchFamily="34" charset="0"/>
              <a:sym typeface="Arial"/>
            </a:endParaRPr>
          </a:p>
        </p:txBody>
      </p:sp>
      <p:sp>
        <p:nvSpPr>
          <p:cNvPr id="16" name="Google Shape;54;p9">
            <a:extLst>
              <a:ext uri="{FF2B5EF4-FFF2-40B4-BE49-F238E27FC236}">
                <a16:creationId xmlns:a16="http://schemas.microsoft.com/office/drawing/2014/main" id="{41752EF3-7099-7B4C-518E-16E93F6B9DC3}"/>
              </a:ext>
            </a:extLst>
          </p:cNvPr>
          <p:cNvSpPr/>
          <p:nvPr userDrawn="1"/>
        </p:nvSpPr>
        <p:spPr>
          <a:xfrm>
            <a:off x="637951" y="3571877"/>
            <a:ext cx="3858593" cy="1065888"/>
          </a:xfrm>
          <a:prstGeom prst="homePlate">
            <a:avLst>
              <a:gd name="adj" fmla="val 26719"/>
            </a:avLst>
          </a:prstGeom>
          <a:solidFill>
            <a:schemeClr val="tx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Proxima Nova Rg" panose="02000506030000020004" pitchFamily="2" charset="0"/>
              <a:cs typeface="Arial" panose="020B0604020202020204" pitchFamily="34" charset="0"/>
              <a:sym typeface="Arial"/>
            </a:endParaRPr>
          </a:p>
        </p:txBody>
      </p:sp>
      <p:sp>
        <p:nvSpPr>
          <p:cNvPr id="17" name="Google Shape;57;p9">
            <a:extLst>
              <a:ext uri="{FF2B5EF4-FFF2-40B4-BE49-F238E27FC236}">
                <a16:creationId xmlns:a16="http://schemas.microsoft.com/office/drawing/2014/main" id="{5E9F4BDD-B91C-2011-80C7-9D0657DF9691}"/>
              </a:ext>
            </a:extLst>
          </p:cNvPr>
          <p:cNvSpPr/>
          <p:nvPr userDrawn="1"/>
        </p:nvSpPr>
        <p:spPr>
          <a:xfrm>
            <a:off x="637951" y="4736408"/>
            <a:ext cx="3858593" cy="1065888"/>
          </a:xfrm>
          <a:prstGeom prst="homePlate">
            <a:avLst>
              <a:gd name="adj" fmla="val 26719"/>
            </a:avLst>
          </a:prstGeom>
          <a:solidFill>
            <a:schemeClr val="tx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Proxima Nova Rg" panose="02000506030000020004" pitchFamily="2" charset="0"/>
              <a:cs typeface="Arial" panose="020B0604020202020204" pitchFamily="34" charset="0"/>
              <a:sym typeface="Arial"/>
            </a:endParaRPr>
          </a:p>
        </p:txBody>
      </p:sp>
      <p:sp>
        <p:nvSpPr>
          <p:cNvPr id="2" name="Text Placeholder 2">
            <a:extLst>
              <a:ext uri="{FF2B5EF4-FFF2-40B4-BE49-F238E27FC236}">
                <a16:creationId xmlns:a16="http://schemas.microsoft.com/office/drawing/2014/main" id="{F7B95821-5BF1-4C74-2758-1058B6C4772E}"/>
              </a:ext>
            </a:extLst>
          </p:cNvPr>
          <p:cNvSpPr>
            <a:spLocks noGrp="1"/>
          </p:cNvSpPr>
          <p:nvPr>
            <p:ph type="body" sz="quarter" idx="11"/>
          </p:nvPr>
        </p:nvSpPr>
        <p:spPr>
          <a:xfrm>
            <a:off x="637953" y="1242901"/>
            <a:ext cx="3996377" cy="984394"/>
          </a:xfrm>
          <a:prstGeom prst="rect">
            <a:avLst/>
          </a:prstGeom>
        </p:spPr>
        <p:txBody>
          <a:bodyPr tIns="182880" rIns="182880" bIns="91440"/>
          <a:lstStyle>
            <a:lvl1pPr marL="0" indent="0">
              <a:buFontTx/>
              <a:buNone/>
              <a:defRPr sz="2400" b="1" i="0">
                <a:solidFill>
                  <a:schemeClr val="bg1"/>
                </a:solidFill>
                <a:latin typeface="Proxima Nova Semibold" panose="02000506030000020004" pitchFamily="2" charset="0"/>
              </a:defRPr>
            </a:lvl1pPr>
          </a:lstStyle>
          <a:p>
            <a:endParaRPr lang="en-US" dirty="0"/>
          </a:p>
        </p:txBody>
      </p:sp>
      <p:sp>
        <p:nvSpPr>
          <p:cNvPr id="3" name="Text Placeholder 3">
            <a:extLst>
              <a:ext uri="{FF2B5EF4-FFF2-40B4-BE49-F238E27FC236}">
                <a16:creationId xmlns:a16="http://schemas.microsoft.com/office/drawing/2014/main" id="{5699CE50-DB00-9863-1F65-25BB255EBBCE}"/>
              </a:ext>
            </a:extLst>
          </p:cNvPr>
          <p:cNvSpPr>
            <a:spLocks noGrp="1"/>
          </p:cNvSpPr>
          <p:nvPr>
            <p:ph type="body" sz="quarter" idx="12"/>
          </p:nvPr>
        </p:nvSpPr>
        <p:spPr>
          <a:xfrm>
            <a:off x="637952" y="2419724"/>
            <a:ext cx="3996377" cy="984394"/>
          </a:xfrm>
          <a:prstGeom prst="rect">
            <a:avLst/>
          </a:prstGeom>
        </p:spPr>
        <p:txBody>
          <a:bodyPr tIns="182880" rIns="182880"/>
          <a:lstStyle>
            <a:lvl1pPr marL="0" indent="0">
              <a:buFontTx/>
              <a:buNone/>
              <a:defRPr sz="2400" b="1" i="0">
                <a:solidFill>
                  <a:schemeClr val="bg1"/>
                </a:solidFill>
                <a:latin typeface="Proxima Nova Semibold" panose="02000506030000020004" pitchFamily="2" charset="0"/>
              </a:defRPr>
            </a:lvl1pPr>
          </a:lstStyle>
          <a:p>
            <a:endParaRPr lang="en-US" dirty="0"/>
          </a:p>
        </p:txBody>
      </p:sp>
      <p:sp>
        <p:nvSpPr>
          <p:cNvPr id="4" name="Text Placeholder 4">
            <a:extLst>
              <a:ext uri="{FF2B5EF4-FFF2-40B4-BE49-F238E27FC236}">
                <a16:creationId xmlns:a16="http://schemas.microsoft.com/office/drawing/2014/main" id="{71FAA6D6-E223-0F32-D9A8-6D3761B58677}"/>
              </a:ext>
            </a:extLst>
          </p:cNvPr>
          <p:cNvSpPr>
            <a:spLocks noGrp="1"/>
          </p:cNvSpPr>
          <p:nvPr>
            <p:ph type="body" sz="quarter" idx="13"/>
          </p:nvPr>
        </p:nvSpPr>
        <p:spPr>
          <a:xfrm>
            <a:off x="637951" y="3584021"/>
            <a:ext cx="3996377" cy="984394"/>
          </a:xfrm>
          <a:prstGeom prst="rect">
            <a:avLst/>
          </a:prstGeom>
        </p:spPr>
        <p:txBody>
          <a:bodyPr tIns="182880" rIns="182880"/>
          <a:lstStyle>
            <a:lvl1pPr marL="0" indent="0">
              <a:buFontTx/>
              <a:buNone/>
              <a:defRPr sz="2400" b="1" i="0">
                <a:solidFill>
                  <a:schemeClr val="bg1"/>
                </a:solidFill>
                <a:latin typeface="Proxima Nova Semibold" panose="02000506030000020004" pitchFamily="2" charset="0"/>
              </a:defRPr>
            </a:lvl1pPr>
          </a:lstStyle>
          <a:p>
            <a:endParaRPr lang="en-US" dirty="0"/>
          </a:p>
        </p:txBody>
      </p:sp>
      <p:sp>
        <p:nvSpPr>
          <p:cNvPr id="5" name="Text Placeholder 5">
            <a:extLst>
              <a:ext uri="{FF2B5EF4-FFF2-40B4-BE49-F238E27FC236}">
                <a16:creationId xmlns:a16="http://schemas.microsoft.com/office/drawing/2014/main" id="{7214477A-36D8-E5D2-A798-6F90D879355A}"/>
              </a:ext>
            </a:extLst>
          </p:cNvPr>
          <p:cNvSpPr>
            <a:spLocks noGrp="1"/>
          </p:cNvSpPr>
          <p:nvPr>
            <p:ph type="body" sz="quarter" idx="14"/>
          </p:nvPr>
        </p:nvSpPr>
        <p:spPr>
          <a:xfrm>
            <a:off x="637950" y="4748318"/>
            <a:ext cx="3996377" cy="984394"/>
          </a:xfrm>
          <a:prstGeom prst="rect">
            <a:avLst/>
          </a:prstGeom>
        </p:spPr>
        <p:txBody>
          <a:bodyPr tIns="182880" rIns="182880"/>
          <a:lstStyle>
            <a:lvl1pPr marL="0" indent="0">
              <a:buFontTx/>
              <a:buNone/>
              <a:defRPr sz="2400" b="1" i="0">
                <a:solidFill>
                  <a:schemeClr val="bg1"/>
                </a:solidFill>
                <a:latin typeface="Proxima Nova Semibold" panose="02000506030000020004" pitchFamily="2" charset="0"/>
              </a:defRPr>
            </a:lvl1pPr>
          </a:lstStyle>
          <a:p>
            <a:endParaRPr lang="en-US" dirty="0"/>
          </a:p>
        </p:txBody>
      </p:sp>
      <p:sp>
        <p:nvSpPr>
          <p:cNvPr id="6" name="Text Placeholder 6">
            <a:extLst>
              <a:ext uri="{FF2B5EF4-FFF2-40B4-BE49-F238E27FC236}">
                <a16:creationId xmlns:a16="http://schemas.microsoft.com/office/drawing/2014/main" id="{B0D05082-8088-4EC9-ABDB-0901FB04AC49}"/>
              </a:ext>
            </a:extLst>
          </p:cNvPr>
          <p:cNvSpPr>
            <a:spLocks noGrp="1"/>
          </p:cNvSpPr>
          <p:nvPr>
            <p:ph type="body" sz="quarter" idx="15"/>
          </p:nvPr>
        </p:nvSpPr>
        <p:spPr>
          <a:xfrm>
            <a:off x="4901856" y="1263213"/>
            <a:ext cx="6652191" cy="1097280"/>
          </a:xfrm>
          <a:prstGeom prst="rect">
            <a:avLst/>
          </a:prstGeom>
        </p:spPr>
        <p:txBody>
          <a:bodyPr/>
          <a:lstStyle>
            <a:lvl1pPr>
              <a:defRPr sz="2000" b="0" i="0">
                <a:solidFill>
                  <a:schemeClr val="accent6">
                    <a:lumMod val="75000"/>
                  </a:schemeClr>
                </a:solidFill>
                <a:latin typeface="Proxima Nova Rg" panose="02000506030000020004" pitchFamily="2" charset="0"/>
              </a:defRPr>
            </a:lvl1pPr>
          </a:lstStyle>
          <a:p>
            <a:pPr>
              <a:buClr>
                <a:srgbClr val="FFBF00"/>
              </a:buClr>
              <a:buFont typeface="Wingdings" pitchFamily="2" charset="2"/>
              <a:buChar char="§"/>
            </a:pPr>
            <a:endParaRPr lang="en-US" dirty="0"/>
          </a:p>
        </p:txBody>
      </p:sp>
      <p:sp>
        <p:nvSpPr>
          <p:cNvPr id="7" name="Text Placeholder 7">
            <a:extLst>
              <a:ext uri="{FF2B5EF4-FFF2-40B4-BE49-F238E27FC236}">
                <a16:creationId xmlns:a16="http://schemas.microsoft.com/office/drawing/2014/main" id="{E6B86A1E-CC25-EA6C-C38F-01AD4DCE1837}"/>
              </a:ext>
            </a:extLst>
          </p:cNvPr>
          <p:cNvSpPr>
            <a:spLocks noGrp="1"/>
          </p:cNvSpPr>
          <p:nvPr>
            <p:ph type="body" sz="quarter" idx="16"/>
          </p:nvPr>
        </p:nvSpPr>
        <p:spPr>
          <a:xfrm>
            <a:off x="4901856" y="2388522"/>
            <a:ext cx="6652191" cy="1097280"/>
          </a:xfrm>
          <a:prstGeom prst="rect">
            <a:avLst/>
          </a:prstGeom>
        </p:spPr>
        <p:txBody>
          <a:bodyPr/>
          <a:lstStyle>
            <a:lvl1pPr>
              <a:defRPr sz="2000" b="0" i="0">
                <a:solidFill>
                  <a:schemeClr val="accent6">
                    <a:lumMod val="75000"/>
                  </a:schemeClr>
                </a:solidFill>
                <a:latin typeface="Proxima Nova Rg" panose="02000506030000020004" pitchFamily="2" charset="0"/>
              </a:defRPr>
            </a:lvl1pPr>
          </a:lstStyle>
          <a:p>
            <a:pPr>
              <a:buClr>
                <a:srgbClr val="FFBF00"/>
              </a:buClr>
              <a:buFont typeface="Wingdings" pitchFamily="2" charset="2"/>
              <a:buChar char="§"/>
            </a:pPr>
            <a:endParaRPr lang="en-US" dirty="0"/>
          </a:p>
        </p:txBody>
      </p:sp>
      <p:sp>
        <p:nvSpPr>
          <p:cNvPr id="8" name="Text Placeholder 8">
            <a:extLst>
              <a:ext uri="{FF2B5EF4-FFF2-40B4-BE49-F238E27FC236}">
                <a16:creationId xmlns:a16="http://schemas.microsoft.com/office/drawing/2014/main" id="{ABAD0D59-4D12-70EA-1130-2051037664EF}"/>
              </a:ext>
            </a:extLst>
          </p:cNvPr>
          <p:cNvSpPr>
            <a:spLocks noGrp="1"/>
          </p:cNvSpPr>
          <p:nvPr>
            <p:ph type="body" sz="quarter" idx="17"/>
          </p:nvPr>
        </p:nvSpPr>
        <p:spPr>
          <a:xfrm>
            <a:off x="4903314" y="3556779"/>
            <a:ext cx="6652191" cy="1097280"/>
          </a:xfrm>
          <a:prstGeom prst="rect">
            <a:avLst/>
          </a:prstGeom>
        </p:spPr>
        <p:txBody>
          <a:bodyPr/>
          <a:lstStyle>
            <a:lvl1pPr>
              <a:defRPr sz="2000" b="0" i="0">
                <a:solidFill>
                  <a:schemeClr val="accent6">
                    <a:lumMod val="75000"/>
                  </a:schemeClr>
                </a:solidFill>
                <a:latin typeface="Proxima Nova Rg" panose="02000506030000020004" pitchFamily="2" charset="0"/>
              </a:defRPr>
            </a:lvl1pPr>
          </a:lstStyle>
          <a:p>
            <a:pPr>
              <a:buClr>
                <a:srgbClr val="FFBF00"/>
              </a:buClr>
              <a:buFont typeface="Wingdings" pitchFamily="2" charset="2"/>
              <a:buChar char="§"/>
            </a:pPr>
            <a:endParaRPr lang="en-US" dirty="0"/>
          </a:p>
        </p:txBody>
      </p:sp>
      <p:sp>
        <p:nvSpPr>
          <p:cNvPr id="9" name="Text Placeholder 9">
            <a:extLst>
              <a:ext uri="{FF2B5EF4-FFF2-40B4-BE49-F238E27FC236}">
                <a16:creationId xmlns:a16="http://schemas.microsoft.com/office/drawing/2014/main" id="{E7F0FD1D-579A-A298-5ABD-5F3EAAA60F3D}"/>
              </a:ext>
            </a:extLst>
          </p:cNvPr>
          <p:cNvSpPr>
            <a:spLocks noGrp="1"/>
          </p:cNvSpPr>
          <p:nvPr>
            <p:ph type="body" sz="quarter" idx="18"/>
          </p:nvPr>
        </p:nvSpPr>
        <p:spPr>
          <a:xfrm>
            <a:off x="4901856" y="4720712"/>
            <a:ext cx="6652191" cy="1097280"/>
          </a:xfrm>
          <a:prstGeom prst="rect">
            <a:avLst/>
          </a:prstGeom>
        </p:spPr>
        <p:txBody>
          <a:bodyPr/>
          <a:lstStyle>
            <a:lvl1pPr>
              <a:defRPr sz="2000" b="0" i="0">
                <a:solidFill>
                  <a:schemeClr val="accent6">
                    <a:lumMod val="75000"/>
                  </a:schemeClr>
                </a:solidFill>
                <a:latin typeface="Proxima Nova Rg" panose="02000506030000020004" pitchFamily="2" charset="0"/>
              </a:defRPr>
            </a:lvl1pPr>
          </a:lstStyle>
          <a:p>
            <a:pPr>
              <a:buClr>
                <a:srgbClr val="FFBF00"/>
              </a:buClr>
              <a:buFont typeface="Wingdings" pitchFamily="2" charset="2"/>
              <a:buChar char="§"/>
            </a:pPr>
            <a:endParaRPr lang="en-US" dirty="0"/>
          </a:p>
        </p:txBody>
      </p:sp>
      <p:sp>
        <p:nvSpPr>
          <p:cNvPr id="12" name="Title 1">
            <a:extLst>
              <a:ext uri="{FF2B5EF4-FFF2-40B4-BE49-F238E27FC236}">
                <a16:creationId xmlns:a16="http://schemas.microsoft.com/office/drawing/2014/main" id="{0093BE45-3905-5FB2-EEB9-4E4261E09108}"/>
              </a:ext>
            </a:extLst>
          </p:cNvPr>
          <p:cNvSpPr>
            <a:spLocks noGrp="1"/>
          </p:cNvSpPr>
          <p:nvPr>
            <p:ph type="ctrTitle" hasCustomPrompt="1"/>
          </p:nvPr>
        </p:nvSpPr>
        <p:spPr>
          <a:xfrm>
            <a:off x="516741" y="427982"/>
            <a:ext cx="9144000" cy="451249"/>
          </a:xfrm>
          <a:prstGeom prst="rect">
            <a:avLst/>
          </a:prstGeom>
        </p:spPr>
        <p:txBody>
          <a:bodyPr anchor="b">
            <a:noAutofit/>
          </a:bodyPr>
          <a:lstStyle>
            <a:lvl1pPr algn="l">
              <a:defRPr sz="3400" b="0" i="0">
                <a:solidFill>
                  <a:schemeClr val="tx2"/>
                </a:solidFill>
                <a:latin typeface="Proxima Nova Rg" panose="02000506030000020004" pitchFamily="2" charset="0"/>
              </a:defRPr>
            </a:lvl1pPr>
          </a:lstStyle>
          <a:p>
            <a:r>
              <a:rPr lang="en-US" dirty="0"/>
              <a:t>Page Title Topic Continued</a:t>
            </a:r>
          </a:p>
        </p:txBody>
      </p:sp>
    </p:spTree>
    <p:extLst>
      <p:ext uri="{BB962C8B-B14F-4D97-AF65-F5344CB8AC3E}">
        <p14:creationId xmlns:p14="http://schemas.microsoft.com/office/powerpoint/2010/main" val="21546658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04BD73C-5F87-D682-30C9-E6D35659D783}"/>
              </a:ext>
            </a:extLst>
          </p:cNvPr>
          <p:cNvSpPr/>
          <p:nvPr userDrawn="1"/>
        </p:nvSpPr>
        <p:spPr>
          <a:xfrm>
            <a:off x="963829" y="1388267"/>
            <a:ext cx="10629421" cy="5699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roxima Nova Rg" panose="02000506030000020004" pitchFamily="2" charset="0"/>
            </a:endParaRPr>
          </a:p>
        </p:txBody>
      </p:sp>
      <p:sp>
        <p:nvSpPr>
          <p:cNvPr id="13" name="Oval 12">
            <a:extLst>
              <a:ext uri="{FF2B5EF4-FFF2-40B4-BE49-F238E27FC236}">
                <a16:creationId xmlns:a16="http://schemas.microsoft.com/office/drawing/2014/main" id="{31736CF8-DD89-90E6-2333-454F98528B90}"/>
              </a:ext>
            </a:extLst>
          </p:cNvPr>
          <p:cNvSpPr>
            <a:spLocks noChangeAspect="1"/>
          </p:cNvSpPr>
          <p:nvPr userDrawn="1"/>
        </p:nvSpPr>
        <p:spPr>
          <a:xfrm>
            <a:off x="598750" y="1299176"/>
            <a:ext cx="748145" cy="748145"/>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roxima Nova Rg" panose="02000506030000020004" pitchFamily="2" charset="0"/>
            </a:endParaRPr>
          </a:p>
        </p:txBody>
      </p:sp>
      <p:sp>
        <p:nvSpPr>
          <p:cNvPr id="26" name="Text Placeholder 29">
            <a:extLst>
              <a:ext uri="{FF2B5EF4-FFF2-40B4-BE49-F238E27FC236}">
                <a16:creationId xmlns:a16="http://schemas.microsoft.com/office/drawing/2014/main" id="{AA0DC4AD-48D4-62A6-69C9-2CD8B9A37EC0}"/>
              </a:ext>
            </a:extLst>
          </p:cNvPr>
          <p:cNvSpPr>
            <a:spLocks noGrp="1"/>
          </p:cNvSpPr>
          <p:nvPr>
            <p:ph type="body" sz="quarter" idx="10" hasCustomPrompt="1"/>
          </p:nvPr>
        </p:nvSpPr>
        <p:spPr>
          <a:xfrm>
            <a:off x="1424825" y="1391828"/>
            <a:ext cx="9803346" cy="562841"/>
          </a:xfrm>
          <a:prstGeom prst="rect">
            <a:avLst/>
          </a:prstGeom>
        </p:spPr>
        <p:txBody>
          <a:bodyPr anchor="ctr"/>
          <a:lstStyle>
            <a:lvl1pPr marL="0" indent="0">
              <a:buNone/>
              <a:defRPr sz="2000" b="0" i="0">
                <a:solidFill>
                  <a:schemeClr val="tx1"/>
                </a:solidFill>
                <a:latin typeface="Proxima Nova Rg" panose="02000506030000020004" pitchFamily="2"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text</a:t>
            </a:r>
          </a:p>
        </p:txBody>
      </p:sp>
      <p:sp>
        <p:nvSpPr>
          <p:cNvPr id="2" name="Title 1">
            <a:extLst>
              <a:ext uri="{FF2B5EF4-FFF2-40B4-BE49-F238E27FC236}">
                <a16:creationId xmlns:a16="http://schemas.microsoft.com/office/drawing/2014/main" id="{FC1FF66D-4233-4805-0975-4718B5F6657E}"/>
              </a:ext>
            </a:extLst>
          </p:cNvPr>
          <p:cNvSpPr>
            <a:spLocks noGrp="1"/>
          </p:cNvSpPr>
          <p:nvPr>
            <p:ph type="ctrTitle" hasCustomPrompt="1"/>
          </p:nvPr>
        </p:nvSpPr>
        <p:spPr>
          <a:xfrm>
            <a:off x="525720" y="427982"/>
            <a:ext cx="9144000" cy="451249"/>
          </a:xfrm>
          <a:prstGeom prst="rect">
            <a:avLst/>
          </a:prstGeom>
        </p:spPr>
        <p:txBody>
          <a:bodyPr anchor="b">
            <a:noAutofit/>
          </a:bodyPr>
          <a:lstStyle>
            <a:lvl1pPr algn="l">
              <a:defRPr sz="3400" b="0" i="0">
                <a:solidFill>
                  <a:schemeClr val="tx2"/>
                </a:solidFill>
                <a:latin typeface="Proxima Nova Rg" panose="02000506030000020004" pitchFamily="2" charset="0"/>
              </a:defRPr>
            </a:lvl1pPr>
          </a:lstStyle>
          <a:p>
            <a:r>
              <a:rPr lang="en-US" dirty="0"/>
              <a:t>Page Title Topic Continued</a:t>
            </a:r>
          </a:p>
        </p:txBody>
      </p:sp>
      <p:sp>
        <p:nvSpPr>
          <p:cNvPr id="6" name="Rectangle 5">
            <a:extLst>
              <a:ext uri="{FF2B5EF4-FFF2-40B4-BE49-F238E27FC236}">
                <a16:creationId xmlns:a16="http://schemas.microsoft.com/office/drawing/2014/main" id="{623210D0-BEA0-2916-7A91-C8FF3B504280}"/>
              </a:ext>
            </a:extLst>
          </p:cNvPr>
          <p:cNvSpPr/>
          <p:nvPr userDrawn="1"/>
        </p:nvSpPr>
        <p:spPr>
          <a:xfrm>
            <a:off x="963829" y="2280041"/>
            <a:ext cx="10629421" cy="5699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roxima Nova Rg" panose="02000506030000020004" pitchFamily="2" charset="0"/>
            </a:endParaRPr>
          </a:p>
        </p:txBody>
      </p:sp>
      <p:sp>
        <p:nvSpPr>
          <p:cNvPr id="7" name="Oval 6">
            <a:extLst>
              <a:ext uri="{FF2B5EF4-FFF2-40B4-BE49-F238E27FC236}">
                <a16:creationId xmlns:a16="http://schemas.microsoft.com/office/drawing/2014/main" id="{305987BF-8E79-E286-0B77-BDC9ABA29E2F}"/>
              </a:ext>
            </a:extLst>
          </p:cNvPr>
          <p:cNvSpPr>
            <a:spLocks noChangeAspect="1"/>
          </p:cNvSpPr>
          <p:nvPr userDrawn="1"/>
        </p:nvSpPr>
        <p:spPr>
          <a:xfrm>
            <a:off x="598750" y="2190950"/>
            <a:ext cx="748145" cy="748145"/>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roxima Nova Rg" panose="02000506030000020004" pitchFamily="2" charset="0"/>
            </a:endParaRPr>
          </a:p>
        </p:txBody>
      </p:sp>
      <p:sp>
        <p:nvSpPr>
          <p:cNvPr id="8" name="Text Placeholder 29">
            <a:extLst>
              <a:ext uri="{FF2B5EF4-FFF2-40B4-BE49-F238E27FC236}">
                <a16:creationId xmlns:a16="http://schemas.microsoft.com/office/drawing/2014/main" id="{A84D611C-7143-D7FD-CC1A-586B6ED0F8F9}"/>
              </a:ext>
            </a:extLst>
          </p:cNvPr>
          <p:cNvSpPr>
            <a:spLocks noGrp="1"/>
          </p:cNvSpPr>
          <p:nvPr>
            <p:ph type="body" sz="quarter" idx="11"/>
          </p:nvPr>
        </p:nvSpPr>
        <p:spPr>
          <a:xfrm>
            <a:off x="1424825" y="2283602"/>
            <a:ext cx="9803346" cy="562841"/>
          </a:xfrm>
          <a:prstGeom prst="rect">
            <a:avLst/>
          </a:prstGeom>
        </p:spPr>
        <p:txBody>
          <a:bodyPr anchor="ctr"/>
          <a:lstStyle>
            <a:lvl1pPr marL="0" indent="0">
              <a:buNone/>
              <a:defRPr sz="2000" b="0" i="0">
                <a:solidFill>
                  <a:schemeClr val="tx1"/>
                </a:solidFill>
                <a:latin typeface="Proxima Nova Rg" panose="02000506030000020004" pitchFamily="2" charset="0"/>
                <a:cs typeface="Arial" panose="020B0604020202020204" pitchFamily="34" charset="0"/>
              </a:defRPr>
            </a:lvl1pPr>
          </a:lstStyle>
          <a:p>
            <a:pPr lvl="0"/>
            <a:endParaRPr lang="en-US" dirty="0"/>
          </a:p>
        </p:txBody>
      </p:sp>
      <p:sp>
        <p:nvSpPr>
          <p:cNvPr id="16" name="Rectangle 15">
            <a:extLst>
              <a:ext uri="{FF2B5EF4-FFF2-40B4-BE49-F238E27FC236}">
                <a16:creationId xmlns:a16="http://schemas.microsoft.com/office/drawing/2014/main" id="{5CFD6FA1-E0F1-A4D7-B115-890809C618D9}"/>
              </a:ext>
            </a:extLst>
          </p:cNvPr>
          <p:cNvSpPr/>
          <p:nvPr userDrawn="1"/>
        </p:nvSpPr>
        <p:spPr>
          <a:xfrm>
            <a:off x="963829" y="3173854"/>
            <a:ext cx="10629421" cy="5699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roxima Nova Rg" panose="02000506030000020004" pitchFamily="2" charset="0"/>
            </a:endParaRPr>
          </a:p>
        </p:txBody>
      </p:sp>
      <p:sp>
        <p:nvSpPr>
          <p:cNvPr id="17" name="Oval 16">
            <a:extLst>
              <a:ext uri="{FF2B5EF4-FFF2-40B4-BE49-F238E27FC236}">
                <a16:creationId xmlns:a16="http://schemas.microsoft.com/office/drawing/2014/main" id="{F62FDFA4-C44A-0F42-756D-F7384A43A6ED}"/>
              </a:ext>
            </a:extLst>
          </p:cNvPr>
          <p:cNvSpPr>
            <a:spLocks noChangeAspect="1"/>
          </p:cNvSpPr>
          <p:nvPr userDrawn="1"/>
        </p:nvSpPr>
        <p:spPr>
          <a:xfrm>
            <a:off x="598750" y="3084763"/>
            <a:ext cx="748145" cy="748145"/>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roxima Nova Rg" panose="02000506030000020004" pitchFamily="2" charset="0"/>
            </a:endParaRPr>
          </a:p>
        </p:txBody>
      </p:sp>
      <p:sp>
        <p:nvSpPr>
          <p:cNvPr id="31" name="Text Placeholder 29">
            <a:extLst>
              <a:ext uri="{FF2B5EF4-FFF2-40B4-BE49-F238E27FC236}">
                <a16:creationId xmlns:a16="http://schemas.microsoft.com/office/drawing/2014/main" id="{AF4579A4-F31E-A18B-6DB3-479B629D74EB}"/>
              </a:ext>
            </a:extLst>
          </p:cNvPr>
          <p:cNvSpPr>
            <a:spLocks noGrp="1"/>
          </p:cNvSpPr>
          <p:nvPr>
            <p:ph type="body" sz="quarter" idx="13"/>
          </p:nvPr>
        </p:nvSpPr>
        <p:spPr>
          <a:xfrm>
            <a:off x="1424825" y="3177415"/>
            <a:ext cx="9803346" cy="562841"/>
          </a:xfrm>
          <a:prstGeom prst="rect">
            <a:avLst/>
          </a:prstGeom>
        </p:spPr>
        <p:txBody>
          <a:bodyPr anchor="ctr"/>
          <a:lstStyle>
            <a:lvl1pPr marL="0" indent="0">
              <a:buNone/>
              <a:defRPr sz="2000" b="0" i="0">
                <a:solidFill>
                  <a:schemeClr val="tx1"/>
                </a:solidFill>
                <a:latin typeface="Proxima Nova Rg" panose="02000506030000020004" pitchFamily="2" charset="0"/>
                <a:cs typeface="Arial" panose="020B0604020202020204" pitchFamily="34" charset="0"/>
              </a:defRPr>
            </a:lvl1pPr>
          </a:lstStyle>
          <a:p>
            <a:pPr lvl="0"/>
            <a:endParaRPr lang="en-US" dirty="0"/>
          </a:p>
        </p:txBody>
      </p:sp>
      <p:sp>
        <p:nvSpPr>
          <p:cNvPr id="35" name="Rectangle 34">
            <a:extLst>
              <a:ext uri="{FF2B5EF4-FFF2-40B4-BE49-F238E27FC236}">
                <a16:creationId xmlns:a16="http://schemas.microsoft.com/office/drawing/2014/main" id="{840B5E4F-09A8-3988-5E8B-0817A292A4C5}"/>
              </a:ext>
            </a:extLst>
          </p:cNvPr>
          <p:cNvSpPr/>
          <p:nvPr userDrawn="1"/>
        </p:nvSpPr>
        <p:spPr>
          <a:xfrm>
            <a:off x="965457" y="4073531"/>
            <a:ext cx="10626165" cy="5699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roxima Nova Rg" panose="02000506030000020004" pitchFamily="2" charset="0"/>
            </a:endParaRPr>
          </a:p>
        </p:txBody>
      </p:sp>
      <p:sp>
        <p:nvSpPr>
          <p:cNvPr id="36" name="Oval 35">
            <a:extLst>
              <a:ext uri="{FF2B5EF4-FFF2-40B4-BE49-F238E27FC236}">
                <a16:creationId xmlns:a16="http://schemas.microsoft.com/office/drawing/2014/main" id="{3C7D8C1E-BE0C-C997-BB0C-B3A0861130DC}"/>
              </a:ext>
            </a:extLst>
          </p:cNvPr>
          <p:cNvSpPr>
            <a:spLocks noChangeAspect="1"/>
          </p:cNvSpPr>
          <p:nvPr userDrawn="1"/>
        </p:nvSpPr>
        <p:spPr>
          <a:xfrm>
            <a:off x="600378" y="3984440"/>
            <a:ext cx="748145" cy="748145"/>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roxima Nova Rg" panose="02000506030000020004" pitchFamily="2" charset="0"/>
            </a:endParaRPr>
          </a:p>
        </p:txBody>
      </p:sp>
      <p:sp>
        <p:nvSpPr>
          <p:cNvPr id="37" name="Text Placeholder 29">
            <a:extLst>
              <a:ext uri="{FF2B5EF4-FFF2-40B4-BE49-F238E27FC236}">
                <a16:creationId xmlns:a16="http://schemas.microsoft.com/office/drawing/2014/main" id="{47308778-2A58-1856-8DA0-F6A18968CF2C}"/>
              </a:ext>
            </a:extLst>
          </p:cNvPr>
          <p:cNvSpPr>
            <a:spLocks noGrp="1"/>
          </p:cNvSpPr>
          <p:nvPr>
            <p:ph type="body" sz="quarter" idx="15"/>
          </p:nvPr>
        </p:nvSpPr>
        <p:spPr>
          <a:xfrm>
            <a:off x="1426453" y="4077092"/>
            <a:ext cx="9800090" cy="562841"/>
          </a:xfrm>
          <a:prstGeom prst="rect">
            <a:avLst/>
          </a:prstGeom>
        </p:spPr>
        <p:txBody>
          <a:bodyPr anchor="ctr"/>
          <a:lstStyle>
            <a:lvl1pPr marL="0" indent="0">
              <a:buNone/>
              <a:defRPr sz="2000" b="0" i="0">
                <a:solidFill>
                  <a:schemeClr val="tx1"/>
                </a:solidFill>
                <a:latin typeface="Proxima Nova Rg" panose="02000506030000020004" pitchFamily="2" charset="0"/>
                <a:cs typeface="Arial" panose="020B0604020202020204" pitchFamily="34" charset="0"/>
              </a:defRPr>
            </a:lvl1pPr>
          </a:lstStyle>
          <a:p>
            <a:pPr lvl="0"/>
            <a:endParaRPr lang="en-US" dirty="0"/>
          </a:p>
        </p:txBody>
      </p:sp>
      <p:sp>
        <p:nvSpPr>
          <p:cNvPr id="38" name="Rectangle 37">
            <a:extLst>
              <a:ext uri="{FF2B5EF4-FFF2-40B4-BE49-F238E27FC236}">
                <a16:creationId xmlns:a16="http://schemas.microsoft.com/office/drawing/2014/main" id="{8778920E-875A-E1CA-5B63-78166B66FA14}"/>
              </a:ext>
            </a:extLst>
          </p:cNvPr>
          <p:cNvSpPr/>
          <p:nvPr userDrawn="1"/>
        </p:nvSpPr>
        <p:spPr>
          <a:xfrm>
            <a:off x="965457" y="4967344"/>
            <a:ext cx="10626165" cy="5699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roxima Nova Rg" panose="02000506030000020004" pitchFamily="2" charset="0"/>
            </a:endParaRPr>
          </a:p>
        </p:txBody>
      </p:sp>
      <p:sp>
        <p:nvSpPr>
          <p:cNvPr id="39" name="Oval 38">
            <a:extLst>
              <a:ext uri="{FF2B5EF4-FFF2-40B4-BE49-F238E27FC236}">
                <a16:creationId xmlns:a16="http://schemas.microsoft.com/office/drawing/2014/main" id="{7FCC7A6A-30A8-A3D1-1F81-B7F333E817A7}"/>
              </a:ext>
            </a:extLst>
          </p:cNvPr>
          <p:cNvSpPr>
            <a:spLocks noChangeAspect="1"/>
          </p:cNvSpPr>
          <p:nvPr userDrawn="1"/>
        </p:nvSpPr>
        <p:spPr>
          <a:xfrm>
            <a:off x="600378" y="4878253"/>
            <a:ext cx="748145" cy="748145"/>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roxima Nova Rg" panose="02000506030000020004" pitchFamily="2" charset="0"/>
            </a:endParaRPr>
          </a:p>
        </p:txBody>
      </p:sp>
      <p:sp>
        <p:nvSpPr>
          <p:cNvPr id="40" name="Text Placeholder 29">
            <a:extLst>
              <a:ext uri="{FF2B5EF4-FFF2-40B4-BE49-F238E27FC236}">
                <a16:creationId xmlns:a16="http://schemas.microsoft.com/office/drawing/2014/main" id="{A5ECD97E-2C63-41EC-0A91-E529F22B500C}"/>
              </a:ext>
            </a:extLst>
          </p:cNvPr>
          <p:cNvSpPr>
            <a:spLocks noGrp="1"/>
          </p:cNvSpPr>
          <p:nvPr>
            <p:ph type="body" sz="quarter" idx="16"/>
          </p:nvPr>
        </p:nvSpPr>
        <p:spPr>
          <a:xfrm>
            <a:off x="1426453" y="4970905"/>
            <a:ext cx="9800090" cy="562841"/>
          </a:xfrm>
          <a:prstGeom prst="rect">
            <a:avLst/>
          </a:prstGeom>
        </p:spPr>
        <p:txBody>
          <a:bodyPr anchor="ctr"/>
          <a:lstStyle>
            <a:lvl1pPr marL="0" indent="0">
              <a:buNone/>
              <a:tabLst>
                <a:tab pos="511175" algn="l"/>
              </a:tabLst>
              <a:defRPr sz="2000" b="0" i="0">
                <a:solidFill>
                  <a:schemeClr val="tx1"/>
                </a:solidFill>
                <a:latin typeface="Proxima Nova Rg" panose="02000506030000020004" pitchFamily="2"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970579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 name="Picture Placeholder 5" descr="A large building with many windows and a parking lot&#10;&#10;Description automatically generated">
            <a:extLst>
              <a:ext uri="{FF2B5EF4-FFF2-40B4-BE49-F238E27FC236}">
                <a16:creationId xmlns:a16="http://schemas.microsoft.com/office/drawing/2014/main" id="{3D374E60-460C-46B0-BDDE-8C7BE50FF435}"/>
              </a:ext>
            </a:extLst>
          </p:cNvPr>
          <p:cNvPicPr>
            <a:picLocks noChangeAspect="1"/>
          </p:cNvPicPr>
          <p:nvPr userDrawn="1"/>
        </p:nvPicPr>
        <p:blipFill>
          <a:blip r:embed="rId2"/>
          <a:srcRect l="5584" r="5584"/>
          <a:stretch>
            <a:fillRect/>
          </a:stretch>
        </p:blipFill>
        <p:spPr>
          <a:xfrm>
            <a:off x="-7" y="0"/>
            <a:ext cx="12192007" cy="6858000"/>
          </a:xfrm>
          <a:prstGeom prst="rect">
            <a:avLst/>
          </a:prstGeom>
        </p:spPr>
      </p:pic>
      <p:sp>
        <p:nvSpPr>
          <p:cNvPr id="4" name="Title Placeholder 1">
            <a:extLst>
              <a:ext uri="{FF2B5EF4-FFF2-40B4-BE49-F238E27FC236}">
                <a16:creationId xmlns:a16="http://schemas.microsoft.com/office/drawing/2014/main" id="{D94DA402-ABB1-376F-F373-60CE33EB9C00}"/>
              </a:ext>
            </a:extLst>
          </p:cNvPr>
          <p:cNvSpPr txBox="1">
            <a:spLocks/>
          </p:cNvSpPr>
          <p:nvPr userDrawn="1"/>
        </p:nvSpPr>
        <p:spPr>
          <a:xfrm>
            <a:off x="-14" y="0"/>
            <a:ext cx="12192007" cy="6858000"/>
          </a:xfrm>
          <a:prstGeom prst="rect">
            <a:avLst/>
          </a:prstGeom>
          <a:solidFill>
            <a:schemeClr val="tx1">
              <a:alpha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200" b="0" i="0" kern="1200">
                <a:solidFill>
                  <a:schemeClr val="accent2"/>
                </a:solidFill>
                <a:latin typeface="Proxima Nova Lt" panose="02000506030000020004" pitchFamily="2" charset="0"/>
                <a:ea typeface="+mj-ea"/>
                <a:cs typeface="+mj-cs"/>
              </a:defRPr>
            </a:lvl1pPr>
          </a:lstStyle>
          <a:p>
            <a:pPr algn="ctr">
              <a:lnSpc>
                <a:spcPts val="4240"/>
              </a:lnSpc>
            </a:pPr>
            <a:endParaRPr lang="en-US" b="1" i="0" dirty="0">
              <a:solidFill>
                <a:schemeClr val="bg1"/>
              </a:solidFill>
              <a:latin typeface="Proxima Nova Rg" panose="02000506030000020004" pitchFamily="2" charset="0"/>
            </a:endParaRPr>
          </a:p>
        </p:txBody>
      </p:sp>
      <p:pic>
        <p:nvPicPr>
          <p:cNvPr id="5" name="Picture 4" descr="A black background with white text&#10;&#10;Description automatically generated">
            <a:extLst>
              <a:ext uri="{FF2B5EF4-FFF2-40B4-BE49-F238E27FC236}">
                <a16:creationId xmlns:a16="http://schemas.microsoft.com/office/drawing/2014/main" id="{90ADAA04-BA62-A3A8-7522-756ED3336B29}"/>
              </a:ext>
            </a:extLst>
          </p:cNvPr>
          <p:cNvPicPr/>
          <p:nvPr userDrawn="1"/>
        </p:nvPicPr>
        <p:blipFill>
          <a:blip r:embed="rId3"/>
          <a:stretch>
            <a:fillRect/>
          </a:stretch>
        </p:blipFill>
        <p:spPr>
          <a:xfrm>
            <a:off x="4495064" y="5029198"/>
            <a:ext cx="3201872" cy="1480634"/>
          </a:xfrm>
          <a:prstGeom prst="rect">
            <a:avLst/>
          </a:prstGeom>
        </p:spPr>
      </p:pic>
      <p:sp>
        <p:nvSpPr>
          <p:cNvPr id="2" name="Subtitle 2">
            <a:extLst>
              <a:ext uri="{FF2B5EF4-FFF2-40B4-BE49-F238E27FC236}">
                <a16:creationId xmlns:a16="http://schemas.microsoft.com/office/drawing/2014/main" id="{1D9E15C5-6EC9-D0B2-999D-5873415F2C61}"/>
              </a:ext>
            </a:extLst>
          </p:cNvPr>
          <p:cNvSpPr>
            <a:spLocks noGrp="1"/>
          </p:cNvSpPr>
          <p:nvPr>
            <p:ph type="subTitle" idx="1" hasCustomPrompt="1"/>
          </p:nvPr>
        </p:nvSpPr>
        <p:spPr>
          <a:xfrm>
            <a:off x="1768631" y="2990043"/>
            <a:ext cx="8654716" cy="1655762"/>
          </a:xfrm>
          <a:prstGeom prst="rect">
            <a:avLst/>
          </a:prstGeom>
        </p:spPr>
        <p:txBody>
          <a:bodyPr anchor="ctr" anchorCtr="0">
            <a:normAutofit/>
          </a:bodyPr>
          <a:lstStyle>
            <a:lvl1pPr marL="0" indent="0" algn="ctr" fontAlgn="ctr">
              <a:buNone/>
              <a:defRPr sz="3000" b="0" i="0">
                <a:solidFill>
                  <a:srgbClr val="FFBF23"/>
                </a:solidFill>
                <a:latin typeface="Proxima Nova Lt" panose="0200050603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3200" dirty="0">
                <a:solidFill>
                  <a:schemeClr val="accent1"/>
                </a:solidFill>
                <a:latin typeface="Proxima Nova Rg" panose="02000506030000020004" pitchFamily="2" charset="0"/>
              </a:rPr>
              <a:t>Subtitle or description can go here </a:t>
            </a:r>
            <a:br>
              <a:rPr lang="en-US" sz="3200" dirty="0">
                <a:solidFill>
                  <a:schemeClr val="accent1"/>
                </a:solidFill>
                <a:latin typeface="Proxima Nova Rg" panose="02000506030000020004" pitchFamily="2" charset="0"/>
              </a:rPr>
            </a:br>
            <a:r>
              <a:rPr lang="en-US" sz="3200" dirty="0">
                <a:solidFill>
                  <a:schemeClr val="accent1"/>
                </a:solidFill>
                <a:latin typeface="Proxima Nova Rg" panose="02000506030000020004" pitchFamily="2" charset="0"/>
              </a:rPr>
              <a:t>there are up to two lines for information</a:t>
            </a:r>
          </a:p>
        </p:txBody>
      </p:sp>
      <p:sp>
        <p:nvSpPr>
          <p:cNvPr id="8" name="Subtitle 2">
            <a:extLst>
              <a:ext uri="{FF2B5EF4-FFF2-40B4-BE49-F238E27FC236}">
                <a16:creationId xmlns:a16="http://schemas.microsoft.com/office/drawing/2014/main" id="{6DBD80EA-4FFA-E3B1-20D4-2145FEDAF035}"/>
              </a:ext>
            </a:extLst>
          </p:cNvPr>
          <p:cNvSpPr txBox="1">
            <a:spLocks/>
          </p:cNvSpPr>
          <p:nvPr userDrawn="1"/>
        </p:nvSpPr>
        <p:spPr>
          <a:xfrm>
            <a:off x="1768631" y="1081081"/>
            <a:ext cx="8654716" cy="1655762"/>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3000" b="1" i="0" kern="1200">
                <a:solidFill>
                  <a:srgbClr val="FFBF23"/>
                </a:solidFill>
                <a:latin typeface="Proxima Nova Semibold" panose="02000506030000020004"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400" dirty="0">
                <a:solidFill>
                  <a:schemeClr val="bg1"/>
                </a:solidFill>
              </a:rPr>
              <a:t>Closing statement </a:t>
            </a:r>
            <a:br>
              <a:rPr lang="en-US" sz="5400" dirty="0">
                <a:solidFill>
                  <a:schemeClr val="bg1"/>
                </a:solidFill>
              </a:rPr>
            </a:br>
            <a:r>
              <a:rPr lang="en-US" sz="5400" dirty="0">
                <a:solidFill>
                  <a:schemeClr val="bg1"/>
                </a:solidFill>
              </a:rPr>
              <a:t>can go here</a:t>
            </a:r>
          </a:p>
        </p:txBody>
      </p:sp>
    </p:spTree>
    <p:extLst>
      <p:ext uri="{BB962C8B-B14F-4D97-AF65-F5344CB8AC3E}">
        <p14:creationId xmlns:p14="http://schemas.microsoft.com/office/powerpoint/2010/main" val="16339804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Slide_Health_EditableWebsite">
    <p:spTree>
      <p:nvGrpSpPr>
        <p:cNvPr id="1" name=""/>
        <p:cNvGrpSpPr/>
        <p:nvPr/>
      </p:nvGrpSpPr>
      <p:grpSpPr>
        <a:xfrm>
          <a:off x="0" y="0"/>
          <a:ext cx="0" cy="0"/>
          <a:chOff x="0" y="0"/>
          <a:chExt cx="0" cy="0"/>
        </a:xfrm>
      </p:grpSpPr>
      <p:pic>
        <p:nvPicPr>
          <p:cNvPr id="8" name="Picture 7" descr="A yellow and blue text&#10;&#10;Description automatically generated">
            <a:extLst>
              <a:ext uri="{FF2B5EF4-FFF2-40B4-BE49-F238E27FC236}">
                <a16:creationId xmlns:a16="http://schemas.microsoft.com/office/drawing/2014/main" id="{C1AB6239-E557-838C-ABBB-573A002E6779}"/>
              </a:ext>
            </a:extLst>
          </p:cNvPr>
          <p:cNvPicPr>
            <a:picLocks noChangeAspect="1"/>
          </p:cNvPicPr>
          <p:nvPr userDrawn="1"/>
        </p:nvPicPr>
        <p:blipFill>
          <a:blip r:embed="rId2"/>
          <a:stretch>
            <a:fillRect/>
          </a:stretch>
        </p:blipFill>
        <p:spPr>
          <a:xfrm>
            <a:off x="4381500" y="2819400"/>
            <a:ext cx="3429000" cy="1219200"/>
          </a:xfrm>
          <a:prstGeom prst="rect">
            <a:avLst/>
          </a:prstGeom>
        </p:spPr>
      </p:pic>
      <p:sp>
        <p:nvSpPr>
          <p:cNvPr id="2" name="Subtitle 2">
            <a:extLst>
              <a:ext uri="{FF2B5EF4-FFF2-40B4-BE49-F238E27FC236}">
                <a16:creationId xmlns:a16="http://schemas.microsoft.com/office/drawing/2014/main" id="{4302165A-3A22-98DB-6AED-3D6DC8D4C83B}"/>
              </a:ext>
            </a:extLst>
          </p:cNvPr>
          <p:cNvSpPr>
            <a:spLocks noGrp="1"/>
          </p:cNvSpPr>
          <p:nvPr>
            <p:ph type="subTitle" idx="1"/>
          </p:nvPr>
        </p:nvSpPr>
        <p:spPr>
          <a:xfrm>
            <a:off x="1768642" y="4567003"/>
            <a:ext cx="8654716" cy="1655762"/>
          </a:xfrm>
          <a:prstGeom prst="rect">
            <a:avLst/>
          </a:prstGeom>
        </p:spPr>
        <p:txBody>
          <a:bodyPr>
            <a:normAutofit/>
          </a:bodyPr>
          <a:lstStyle>
            <a:lvl1pPr marL="0" indent="0" algn="ctr">
              <a:buNone/>
              <a:defRPr sz="3000" b="1" i="0">
                <a:solidFill>
                  <a:schemeClr val="tx1"/>
                </a:solidFill>
                <a:latin typeface="Proxima Nova Lt" panose="0200050603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219130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Slide_MedCen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F8D20-CD54-CC45-8C94-B6D94382BE23}"/>
              </a:ext>
            </a:extLst>
          </p:cNvPr>
          <p:cNvSpPr>
            <a:spLocks noGrp="1"/>
          </p:cNvSpPr>
          <p:nvPr>
            <p:ph type="ctrTitle" hasCustomPrompt="1"/>
          </p:nvPr>
        </p:nvSpPr>
        <p:spPr>
          <a:xfrm>
            <a:off x="1609590" y="4626607"/>
            <a:ext cx="9144000" cy="451249"/>
          </a:xfrm>
          <a:prstGeom prst="rect">
            <a:avLst/>
          </a:prstGeom>
        </p:spPr>
        <p:txBody>
          <a:bodyPr anchor="b">
            <a:noAutofit/>
          </a:bodyPr>
          <a:lstStyle>
            <a:lvl1pPr algn="ctr">
              <a:defRPr sz="3200" b="1" i="0">
                <a:solidFill>
                  <a:schemeClr val="tx1"/>
                </a:solidFill>
                <a:latin typeface="Proxima Nova Semibold" panose="02000506030000020004" pitchFamily="2" charset="0"/>
              </a:defRPr>
            </a:lvl1pPr>
          </a:lstStyle>
          <a:p>
            <a:r>
              <a:rPr lang="en-US" dirty="0" err="1"/>
              <a:t>health.ucdavis.edu</a:t>
            </a:r>
            <a:r>
              <a:rPr lang="en-US" dirty="0"/>
              <a:t>/</a:t>
            </a:r>
            <a:r>
              <a:rPr lang="en-US" dirty="0" err="1"/>
              <a:t>medicalcenter</a:t>
            </a:r>
            <a:endParaRPr lang="en-US" dirty="0"/>
          </a:p>
        </p:txBody>
      </p:sp>
      <p:pic>
        <p:nvPicPr>
          <p:cNvPr id="4" name="Picture 3" descr="A black background with yellow letters&#10;&#10;Description automatically generated">
            <a:extLst>
              <a:ext uri="{FF2B5EF4-FFF2-40B4-BE49-F238E27FC236}">
                <a16:creationId xmlns:a16="http://schemas.microsoft.com/office/drawing/2014/main" id="{5401E01B-F561-3C11-6526-6D21378C558F}"/>
              </a:ext>
            </a:extLst>
          </p:cNvPr>
          <p:cNvPicPr>
            <a:picLocks noChangeAspect="1"/>
          </p:cNvPicPr>
          <p:nvPr userDrawn="1"/>
        </p:nvPicPr>
        <p:blipFill>
          <a:blip r:embed="rId2"/>
          <a:stretch>
            <a:fillRect/>
          </a:stretch>
        </p:blipFill>
        <p:spPr>
          <a:xfrm>
            <a:off x="3213100" y="2628900"/>
            <a:ext cx="5765800" cy="1600200"/>
          </a:xfrm>
          <a:prstGeom prst="rect">
            <a:avLst/>
          </a:prstGeom>
        </p:spPr>
      </p:pic>
    </p:spTree>
    <p:extLst>
      <p:ext uri="{BB962C8B-B14F-4D97-AF65-F5344CB8AC3E}">
        <p14:creationId xmlns:p14="http://schemas.microsoft.com/office/powerpoint/2010/main" val="2494055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over 3">
    <p:spTree>
      <p:nvGrpSpPr>
        <p:cNvPr id="1" name=""/>
        <p:cNvGrpSpPr/>
        <p:nvPr/>
      </p:nvGrpSpPr>
      <p:grpSpPr>
        <a:xfrm>
          <a:off x="0" y="0"/>
          <a:ext cx="0" cy="0"/>
          <a:chOff x="0" y="0"/>
          <a:chExt cx="0" cy="0"/>
        </a:xfrm>
      </p:grpSpPr>
      <p:pic>
        <p:nvPicPr>
          <p:cNvPr id="11" name="Picture 10" descr="A black background with yellow letters&#10;&#10;Description automatically generated">
            <a:extLst>
              <a:ext uri="{FF2B5EF4-FFF2-40B4-BE49-F238E27FC236}">
                <a16:creationId xmlns:a16="http://schemas.microsoft.com/office/drawing/2014/main" id="{29EE5A26-9773-AFB5-00D7-D429D87D0F13}"/>
              </a:ext>
            </a:extLst>
          </p:cNvPr>
          <p:cNvPicPr>
            <a:picLocks noChangeAspect="1"/>
          </p:cNvPicPr>
          <p:nvPr userDrawn="1"/>
        </p:nvPicPr>
        <p:blipFill>
          <a:blip r:embed="rId2"/>
          <a:stretch>
            <a:fillRect/>
          </a:stretch>
        </p:blipFill>
        <p:spPr>
          <a:xfrm>
            <a:off x="577516" y="556378"/>
            <a:ext cx="3417949" cy="948594"/>
          </a:xfrm>
          <a:prstGeom prst="rect">
            <a:avLst/>
          </a:prstGeom>
        </p:spPr>
      </p:pic>
      <p:sp>
        <p:nvSpPr>
          <p:cNvPr id="16" name="Title 1">
            <a:extLst>
              <a:ext uri="{FF2B5EF4-FFF2-40B4-BE49-F238E27FC236}">
                <a16:creationId xmlns:a16="http://schemas.microsoft.com/office/drawing/2014/main" id="{7092DB62-2687-8E7D-B8A0-49815D80AEC4}"/>
              </a:ext>
            </a:extLst>
          </p:cNvPr>
          <p:cNvSpPr>
            <a:spLocks noGrp="1"/>
          </p:cNvSpPr>
          <p:nvPr>
            <p:ph type="ctrTitle" hasCustomPrompt="1"/>
          </p:nvPr>
        </p:nvSpPr>
        <p:spPr>
          <a:xfrm>
            <a:off x="577516" y="3011833"/>
            <a:ext cx="7002379" cy="1693831"/>
          </a:xfrm>
          <a:prstGeom prst="rect">
            <a:avLst/>
          </a:prstGeom>
        </p:spPr>
        <p:txBody>
          <a:bodyPr/>
          <a:lstStyle>
            <a:lvl1pPr>
              <a:defRPr b="1" i="0">
                <a:solidFill>
                  <a:schemeClr val="bg1"/>
                </a:solidFill>
                <a:latin typeface="Proxima Nova Rg" panose="02000506030000020004" pitchFamily="2" charset="0"/>
              </a:defRPr>
            </a:lvl1pPr>
          </a:lstStyle>
          <a:p>
            <a:r>
              <a:rPr lang="en-US" dirty="0"/>
              <a:t>Department or</a:t>
            </a:r>
            <a:br>
              <a:rPr lang="en-US" dirty="0"/>
            </a:br>
            <a:r>
              <a:rPr lang="en-US" dirty="0"/>
              <a:t>Presentation Title</a:t>
            </a:r>
          </a:p>
        </p:txBody>
      </p:sp>
      <p:sp>
        <p:nvSpPr>
          <p:cNvPr id="17" name="Subtitle 2">
            <a:extLst>
              <a:ext uri="{FF2B5EF4-FFF2-40B4-BE49-F238E27FC236}">
                <a16:creationId xmlns:a16="http://schemas.microsoft.com/office/drawing/2014/main" id="{D154C7D7-4C73-B878-69E2-998C34F3ACE1}"/>
              </a:ext>
            </a:extLst>
          </p:cNvPr>
          <p:cNvSpPr>
            <a:spLocks noGrp="1"/>
          </p:cNvSpPr>
          <p:nvPr>
            <p:ph type="subTitle" idx="1"/>
          </p:nvPr>
        </p:nvSpPr>
        <p:spPr>
          <a:xfrm>
            <a:off x="577516" y="4705665"/>
            <a:ext cx="7002379" cy="1391084"/>
          </a:xfrm>
          <a:prstGeom prst="rect">
            <a:avLst/>
          </a:prstGeom>
        </p:spPr>
        <p:txBody>
          <a:bodyPr/>
          <a:lstStyle>
            <a:lvl1pPr marL="0" indent="0">
              <a:buFontTx/>
              <a:buNone/>
              <a:defRPr b="0" i="0">
                <a:solidFill>
                  <a:schemeClr val="bg1"/>
                </a:solidFill>
                <a:latin typeface="Proxima Nova Lt" panose="02000506030000020004" pitchFamily="2" charset="77"/>
              </a:defRPr>
            </a:lvl1pPr>
          </a:lstStyle>
          <a:p>
            <a:r>
              <a:rPr lang="en-US"/>
              <a:t>Click to edit Master subtitle style</a:t>
            </a:r>
            <a:endParaRPr lang="en-US" dirty="0"/>
          </a:p>
        </p:txBody>
      </p:sp>
      <p:pic>
        <p:nvPicPr>
          <p:cNvPr id="18" name="Picture Placeholder 5">
            <a:extLst>
              <a:ext uri="{FF2B5EF4-FFF2-40B4-BE49-F238E27FC236}">
                <a16:creationId xmlns:a16="http://schemas.microsoft.com/office/drawing/2014/main" id="{6B2B1AC2-C3A2-0A9C-9C07-2198FE68732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9307" t="14341" r="12220" b="13293"/>
          <a:stretch/>
        </p:blipFill>
        <p:spPr>
          <a:xfrm>
            <a:off x="7927848" y="2614739"/>
            <a:ext cx="4264152" cy="4243261"/>
          </a:xfrm>
          <a:prstGeom prst="rect">
            <a:avLst/>
          </a:prstGeom>
        </p:spPr>
      </p:pic>
    </p:spTree>
    <p:extLst>
      <p:ext uri="{BB962C8B-B14F-4D97-AF65-F5344CB8AC3E}">
        <p14:creationId xmlns:p14="http://schemas.microsoft.com/office/powerpoint/2010/main" val="19578858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losingSlide_Children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7FB3DAC-9F97-CD0E-49FB-22A0E7F91CFD}"/>
              </a:ext>
            </a:extLst>
          </p:cNvPr>
          <p:cNvSpPr>
            <a:spLocks noGrp="1"/>
          </p:cNvSpPr>
          <p:nvPr>
            <p:ph type="ctrTitle" hasCustomPrompt="1"/>
          </p:nvPr>
        </p:nvSpPr>
        <p:spPr>
          <a:xfrm>
            <a:off x="1609590" y="4626607"/>
            <a:ext cx="9144000" cy="451249"/>
          </a:xfrm>
          <a:prstGeom prst="rect">
            <a:avLst/>
          </a:prstGeom>
        </p:spPr>
        <p:txBody>
          <a:bodyPr anchor="b">
            <a:noAutofit/>
          </a:bodyPr>
          <a:lstStyle>
            <a:lvl1pPr algn="ctr">
              <a:defRPr sz="3200" b="1" i="0">
                <a:solidFill>
                  <a:schemeClr val="tx1"/>
                </a:solidFill>
                <a:latin typeface="Proxima Nova Semibold" panose="02000506030000020004" pitchFamily="2" charset="0"/>
              </a:defRPr>
            </a:lvl1pPr>
          </a:lstStyle>
          <a:p>
            <a:r>
              <a:rPr lang="en-US" dirty="0" err="1"/>
              <a:t>children.ucdavis.edu</a:t>
            </a:r>
            <a:endParaRPr lang="en-US" dirty="0"/>
          </a:p>
        </p:txBody>
      </p:sp>
      <p:pic>
        <p:nvPicPr>
          <p:cNvPr id="6" name="Picture 5" descr="A yellow and blue letters on a black background&#10;&#10;Description automatically generated">
            <a:extLst>
              <a:ext uri="{FF2B5EF4-FFF2-40B4-BE49-F238E27FC236}">
                <a16:creationId xmlns:a16="http://schemas.microsoft.com/office/drawing/2014/main" id="{A31A8512-BDD8-F356-90AF-2DB01D46612E}"/>
              </a:ext>
            </a:extLst>
          </p:cNvPr>
          <p:cNvPicPr>
            <a:picLocks noChangeAspect="1"/>
          </p:cNvPicPr>
          <p:nvPr userDrawn="1"/>
        </p:nvPicPr>
        <p:blipFill>
          <a:blip r:embed="rId2"/>
          <a:stretch>
            <a:fillRect/>
          </a:stretch>
        </p:blipFill>
        <p:spPr>
          <a:xfrm>
            <a:off x="2838450" y="2628900"/>
            <a:ext cx="6515100" cy="1600200"/>
          </a:xfrm>
          <a:prstGeom prst="rect">
            <a:avLst/>
          </a:prstGeom>
        </p:spPr>
      </p:pic>
    </p:spTree>
    <p:extLst>
      <p:ext uri="{BB962C8B-B14F-4D97-AF65-F5344CB8AC3E}">
        <p14:creationId xmlns:p14="http://schemas.microsoft.com/office/powerpoint/2010/main" val="12245225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osingSlide_CancerCen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B035A-69ED-886D-7305-DF72A6135807}"/>
              </a:ext>
            </a:extLst>
          </p:cNvPr>
          <p:cNvSpPr>
            <a:spLocks noGrp="1"/>
          </p:cNvSpPr>
          <p:nvPr>
            <p:ph type="ctrTitle" hasCustomPrompt="1"/>
          </p:nvPr>
        </p:nvSpPr>
        <p:spPr>
          <a:xfrm>
            <a:off x="1609590" y="4626607"/>
            <a:ext cx="9144000" cy="451249"/>
          </a:xfrm>
          <a:prstGeom prst="rect">
            <a:avLst/>
          </a:prstGeom>
        </p:spPr>
        <p:txBody>
          <a:bodyPr anchor="b">
            <a:noAutofit/>
          </a:bodyPr>
          <a:lstStyle>
            <a:lvl1pPr algn="ctr">
              <a:defRPr sz="3200" b="1" i="0">
                <a:solidFill>
                  <a:srgbClr val="002954"/>
                </a:solidFill>
                <a:latin typeface="Proxima Nova Semibold" panose="02000506030000020004" pitchFamily="2" charset="0"/>
              </a:defRPr>
            </a:lvl1pPr>
          </a:lstStyle>
          <a:p>
            <a:r>
              <a:rPr lang="en-US" dirty="0" err="1"/>
              <a:t>cancer.ucdavis.edu</a:t>
            </a:r>
            <a:endParaRPr lang="en-US" dirty="0"/>
          </a:p>
        </p:txBody>
      </p:sp>
      <p:pic>
        <p:nvPicPr>
          <p:cNvPr id="4" name="Picture 3" descr="Blue text on a black background&#10;&#10;Description automatically generated">
            <a:extLst>
              <a:ext uri="{FF2B5EF4-FFF2-40B4-BE49-F238E27FC236}">
                <a16:creationId xmlns:a16="http://schemas.microsoft.com/office/drawing/2014/main" id="{F3B511D6-0665-D421-0CEB-B8734BFE8851}"/>
              </a:ext>
            </a:extLst>
          </p:cNvPr>
          <p:cNvPicPr>
            <a:picLocks noChangeAspect="1"/>
          </p:cNvPicPr>
          <p:nvPr userDrawn="1"/>
        </p:nvPicPr>
        <p:blipFill>
          <a:blip r:embed="rId2"/>
          <a:stretch>
            <a:fillRect/>
          </a:stretch>
        </p:blipFill>
        <p:spPr>
          <a:xfrm>
            <a:off x="2209800" y="2640496"/>
            <a:ext cx="7772400" cy="1577008"/>
          </a:xfrm>
          <a:prstGeom prst="rect">
            <a:avLst/>
          </a:prstGeom>
        </p:spPr>
      </p:pic>
    </p:spTree>
    <p:extLst>
      <p:ext uri="{BB962C8B-B14F-4D97-AF65-F5344CB8AC3E}">
        <p14:creationId xmlns:p14="http://schemas.microsoft.com/office/powerpoint/2010/main" val="33741917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losingSlide_Min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7EE5D3F-19EC-8145-239A-A283FF528108}"/>
              </a:ext>
            </a:extLst>
          </p:cNvPr>
          <p:cNvSpPr>
            <a:spLocks noGrp="1"/>
          </p:cNvSpPr>
          <p:nvPr>
            <p:ph type="ctrTitle" hasCustomPrompt="1"/>
          </p:nvPr>
        </p:nvSpPr>
        <p:spPr>
          <a:xfrm>
            <a:off x="1609590" y="4626607"/>
            <a:ext cx="9144000" cy="451249"/>
          </a:xfrm>
          <a:prstGeom prst="rect">
            <a:avLst/>
          </a:prstGeom>
        </p:spPr>
        <p:txBody>
          <a:bodyPr anchor="b">
            <a:noAutofit/>
          </a:bodyPr>
          <a:lstStyle>
            <a:lvl1pPr algn="ctr">
              <a:defRPr sz="3200" b="1" i="0">
                <a:solidFill>
                  <a:srgbClr val="002954"/>
                </a:solidFill>
                <a:latin typeface="Proxima Nova Semibold" panose="02000506030000020004" pitchFamily="2" charset="0"/>
              </a:defRPr>
            </a:lvl1pPr>
          </a:lstStyle>
          <a:p>
            <a:r>
              <a:rPr lang="en-US" dirty="0" err="1"/>
              <a:t>health.ucdavis.edu</a:t>
            </a:r>
            <a:r>
              <a:rPr lang="en-US" dirty="0"/>
              <a:t>/</a:t>
            </a:r>
            <a:r>
              <a:rPr lang="en-US" dirty="0" err="1"/>
              <a:t>mindinstitute</a:t>
            </a:r>
            <a:endParaRPr lang="en-US" dirty="0"/>
          </a:p>
        </p:txBody>
      </p:sp>
      <p:pic>
        <p:nvPicPr>
          <p:cNvPr id="6" name="Picture 5" descr="A black and yellow text&#10;&#10;Description automatically generated">
            <a:extLst>
              <a:ext uri="{FF2B5EF4-FFF2-40B4-BE49-F238E27FC236}">
                <a16:creationId xmlns:a16="http://schemas.microsoft.com/office/drawing/2014/main" id="{52E49A32-05F3-1737-FFED-16AB3E21461B}"/>
              </a:ext>
            </a:extLst>
          </p:cNvPr>
          <p:cNvPicPr>
            <a:picLocks noChangeAspect="1"/>
          </p:cNvPicPr>
          <p:nvPr userDrawn="1"/>
        </p:nvPicPr>
        <p:blipFill>
          <a:blip r:embed="rId2"/>
          <a:stretch>
            <a:fillRect/>
          </a:stretch>
        </p:blipFill>
        <p:spPr>
          <a:xfrm>
            <a:off x="3086100" y="2628900"/>
            <a:ext cx="6019800" cy="1600200"/>
          </a:xfrm>
          <a:prstGeom prst="rect">
            <a:avLst/>
          </a:prstGeom>
        </p:spPr>
      </p:pic>
    </p:spTree>
    <p:extLst>
      <p:ext uri="{BB962C8B-B14F-4D97-AF65-F5344CB8AC3E}">
        <p14:creationId xmlns:p14="http://schemas.microsoft.com/office/powerpoint/2010/main" val="4281029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losingSlide_RehabHospi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D3755-B249-31D3-2158-F157F244D65B}"/>
              </a:ext>
            </a:extLst>
          </p:cNvPr>
          <p:cNvSpPr>
            <a:spLocks noGrp="1" noChangeAspect="1"/>
          </p:cNvSpPr>
          <p:nvPr>
            <p:ph type="ctrTitle" hasCustomPrompt="1"/>
          </p:nvPr>
        </p:nvSpPr>
        <p:spPr>
          <a:xfrm>
            <a:off x="1609590" y="4626607"/>
            <a:ext cx="9144000" cy="451249"/>
          </a:xfrm>
          <a:prstGeom prst="rect">
            <a:avLst/>
          </a:prstGeom>
        </p:spPr>
        <p:txBody>
          <a:bodyPr anchor="b">
            <a:noAutofit/>
          </a:bodyPr>
          <a:lstStyle>
            <a:lvl1pPr algn="ctr">
              <a:defRPr sz="3200" b="1" i="0">
                <a:solidFill>
                  <a:srgbClr val="002954"/>
                </a:solidFill>
                <a:latin typeface="Proxima Nova Semibold" panose="02000506030000020004" pitchFamily="2" charset="0"/>
              </a:defRPr>
            </a:lvl1pPr>
          </a:lstStyle>
          <a:p>
            <a:r>
              <a:rPr lang="en-US" dirty="0" err="1"/>
              <a:t>ucdavisrehabhospital.com</a:t>
            </a:r>
            <a:r>
              <a:rPr lang="en-US" dirty="0"/>
              <a:t> </a:t>
            </a:r>
          </a:p>
        </p:txBody>
      </p:sp>
      <p:pic>
        <p:nvPicPr>
          <p:cNvPr id="4" name="Picture 3" descr="A black background with blue text&#10;&#10;Description automatically generated">
            <a:extLst>
              <a:ext uri="{FF2B5EF4-FFF2-40B4-BE49-F238E27FC236}">
                <a16:creationId xmlns:a16="http://schemas.microsoft.com/office/drawing/2014/main" id="{1725F6E1-5F84-8BA3-FC03-653C5469E837}"/>
              </a:ext>
            </a:extLst>
          </p:cNvPr>
          <p:cNvPicPr>
            <a:picLocks noChangeAspect="1"/>
          </p:cNvPicPr>
          <p:nvPr userDrawn="1"/>
        </p:nvPicPr>
        <p:blipFill>
          <a:blip r:embed="rId2"/>
          <a:stretch>
            <a:fillRect/>
          </a:stretch>
        </p:blipFill>
        <p:spPr>
          <a:xfrm>
            <a:off x="2874149" y="2628900"/>
            <a:ext cx="6443701" cy="1352645"/>
          </a:xfrm>
          <a:prstGeom prst="rect">
            <a:avLst/>
          </a:prstGeom>
        </p:spPr>
      </p:pic>
    </p:spTree>
    <p:extLst>
      <p:ext uri="{BB962C8B-B14F-4D97-AF65-F5344CB8AC3E}">
        <p14:creationId xmlns:p14="http://schemas.microsoft.com/office/powerpoint/2010/main" val="18447549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losingSlide_MedScho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BA76D-4FF1-79ED-344B-803CF53F6900}"/>
              </a:ext>
            </a:extLst>
          </p:cNvPr>
          <p:cNvSpPr>
            <a:spLocks noGrp="1"/>
          </p:cNvSpPr>
          <p:nvPr>
            <p:ph type="ctrTitle" hasCustomPrompt="1"/>
          </p:nvPr>
        </p:nvSpPr>
        <p:spPr>
          <a:xfrm>
            <a:off x="1609590" y="4626607"/>
            <a:ext cx="9144000" cy="451249"/>
          </a:xfrm>
          <a:prstGeom prst="rect">
            <a:avLst/>
          </a:prstGeom>
        </p:spPr>
        <p:txBody>
          <a:bodyPr anchor="b">
            <a:noAutofit/>
          </a:bodyPr>
          <a:lstStyle>
            <a:lvl1pPr algn="ctr">
              <a:defRPr sz="3200" b="1" i="0">
                <a:solidFill>
                  <a:srgbClr val="002954"/>
                </a:solidFill>
                <a:latin typeface="Proxima Nova Semibold" panose="02000506030000020004" pitchFamily="2" charset="0"/>
              </a:defRPr>
            </a:lvl1pPr>
          </a:lstStyle>
          <a:p>
            <a:r>
              <a:rPr lang="en-US" dirty="0" err="1"/>
              <a:t>medschool.ucdavis.edu</a:t>
            </a:r>
            <a:endParaRPr lang="en-US" dirty="0"/>
          </a:p>
        </p:txBody>
      </p:sp>
      <p:pic>
        <p:nvPicPr>
          <p:cNvPr id="4" name="Picture 3" descr="A black and yellow logo&#10;&#10;Description automatically generated with medium confidence">
            <a:extLst>
              <a:ext uri="{FF2B5EF4-FFF2-40B4-BE49-F238E27FC236}">
                <a16:creationId xmlns:a16="http://schemas.microsoft.com/office/drawing/2014/main" id="{F65525C7-0D19-426D-4613-E0E3153CA09F}"/>
              </a:ext>
            </a:extLst>
          </p:cNvPr>
          <p:cNvPicPr>
            <a:picLocks noChangeAspect="1"/>
          </p:cNvPicPr>
          <p:nvPr userDrawn="1"/>
        </p:nvPicPr>
        <p:blipFill>
          <a:blip r:embed="rId2"/>
          <a:stretch>
            <a:fillRect/>
          </a:stretch>
        </p:blipFill>
        <p:spPr>
          <a:xfrm>
            <a:off x="2832100" y="2628900"/>
            <a:ext cx="6527800" cy="1600200"/>
          </a:xfrm>
          <a:prstGeom prst="rect">
            <a:avLst/>
          </a:prstGeom>
        </p:spPr>
      </p:pic>
    </p:spTree>
    <p:extLst>
      <p:ext uri="{BB962C8B-B14F-4D97-AF65-F5344CB8AC3E}">
        <p14:creationId xmlns:p14="http://schemas.microsoft.com/office/powerpoint/2010/main" val="6146190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osingSlide_Nursin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804591B-B4BF-B286-39D3-79F3F89E9698}"/>
              </a:ext>
            </a:extLst>
          </p:cNvPr>
          <p:cNvSpPr>
            <a:spLocks noGrp="1"/>
          </p:cNvSpPr>
          <p:nvPr>
            <p:ph type="ctrTitle" hasCustomPrompt="1"/>
          </p:nvPr>
        </p:nvSpPr>
        <p:spPr>
          <a:xfrm>
            <a:off x="1609590" y="4626607"/>
            <a:ext cx="9144000" cy="451249"/>
          </a:xfrm>
          <a:prstGeom prst="rect">
            <a:avLst/>
          </a:prstGeom>
        </p:spPr>
        <p:txBody>
          <a:bodyPr anchor="b">
            <a:noAutofit/>
          </a:bodyPr>
          <a:lstStyle>
            <a:lvl1pPr algn="ctr">
              <a:defRPr sz="3200" b="1" i="0">
                <a:solidFill>
                  <a:srgbClr val="002954"/>
                </a:solidFill>
                <a:latin typeface="Proxima Nova Semibold" panose="02000506030000020004" pitchFamily="2" charset="0"/>
              </a:defRPr>
            </a:lvl1pPr>
          </a:lstStyle>
          <a:p>
            <a:r>
              <a:rPr lang="en-US" dirty="0" err="1"/>
              <a:t>nursing.ucdavis.edu</a:t>
            </a:r>
            <a:endParaRPr lang="en-US" dirty="0"/>
          </a:p>
        </p:txBody>
      </p:sp>
      <p:pic>
        <p:nvPicPr>
          <p:cNvPr id="6" name="Picture 5" descr="A black background with blue text&#10;&#10;Description automatically generated">
            <a:extLst>
              <a:ext uri="{FF2B5EF4-FFF2-40B4-BE49-F238E27FC236}">
                <a16:creationId xmlns:a16="http://schemas.microsoft.com/office/drawing/2014/main" id="{CF8214B9-2682-15D2-AA1F-E98A91959966}"/>
              </a:ext>
            </a:extLst>
          </p:cNvPr>
          <p:cNvPicPr>
            <a:picLocks noChangeAspect="1"/>
          </p:cNvPicPr>
          <p:nvPr userDrawn="1"/>
        </p:nvPicPr>
        <p:blipFill>
          <a:blip r:embed="rId2"/>
          <a:stretch>
            <a:fillRect/>
          </a:stretch>
        </p:blipFill>
        <p:spPr>
          <a:xfrm>
            <a:off x="2209800" y="2628900"/>
            <a:ext cx="7772400" cy="1348928"/>
          </a:xfrm>
          <a:prstGeom prst="rect">
            <a:avLst/>
          </a:prstGeom>
        </p:spPr>
      </p:pic>
    </p:spTree>
    <p:extLst>
      <p:ext uri="{BB962C8B-B14F-4D97-AF65-F5344CB8AC3E}">
        <p14:creationId xmlns:p14="http://schemas.microsoft.com/office/powerpoint/2010/main" val="2999794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Cover 3">
    <p:spTree>
      <p:nvGrpSpPr>
        <p:cNvPr id="1" name=""/>
        <p:cNvGrpSpPr/>
        <p:nvPr/>
      </p:nvGrpSpPr>
      <p:grpSpPr>
        <a:xfrm>
          <a:off x="0" y="0"/>
          <a:ext cx="0" cy="0"/>
          <a:chOff x="0" y="0"/>
          <a:chExt cx="0" cy="0"/>
        </a:xfrm>
      </p:grpSpPr>
      <p:pic>
        <p:nvPicPr>
          <p:cNvPr id="3" name="Picture 2" descr="A yellow and blue letters on a black background&#10;&#10;Description automatically generated">
            <a:extLst>
              <a:ext uri="{FF2B5EF4-FFF2-40B4-BE49-F238E27FC236}">
                <a16:creationId xmlns:a16="http://schemas.microsoft.com/office/drawing/2014/main" id="{81949DD2-F03D-3FC9-1275-4D9F85A26C2D}"/>
              </a:ext>
            </a:extLst>
          </p:cNvPr>
          <p:cNvPicPr>
            <a:picLocks noChangeAspect="1"/>
          </p:cNvPicPr>
          <p:nvPr userDrawn="1"/>
        </p:nvPicPr>
        <p:blipFill>
          <a:blip r:embed="rId2"/>
          <a:stretch>
            <a:fillRect/>
          </a:stretch>
        </p:blipFill>
        <p:spPr>
          <a:xfrm>
            <a:off x="574675" y="556378"/>
            <a:ext cx="3862137" cy="948595"/>
          </a:xfrm>
          <a:prstGeom prst="rect">
            <a:avLst/>
          </a:prstGeom>
        </p:spPr>
      </p:pic>
      <p:sp>
        <p:nvSpPr>
          <p:cNvPr id="16" name="Title 1">
            <a:extLst>
              <a:ext uri="{FF2B5EF4-FFF2-40B4-BE49-F238E27FC236}">
                <a16:creationId xmlns:a16="http://schemas.microsoft.com/office/drawing/2014/main" id="{7092DB62-2687-8E7D-B8A0-49815D80AEC4}"/>
              </a:ext>
            </a:extLst>
          </p:cNvPr>
          <p:cNvSpPr>
            <a:spLocks noGrp="1"/>
          </p:cNvSpPr>
          <p:nvPr>
            <p:ph type="ctrTitle" hasCustomPrompt="1"/>
          </p:nvPr>
        </p:nvSpPr>
        <p:spPr>
          <a:xfrm>
            <a:off x="577516" y="3011833"/>
            <a:ext cx="7002379" cy="1693831"/>
          </a:xfrm>
          <a:prstGeom prst="rect">
            <a:avLst/>
          </a:prstGeom>
        </p:spPr>
        <p:txBody>
          <a:bodyPr/>
          <a:lstStyle>
            <a:lvl1pPr>
              <a:defRPr b="1" i="0">
                <a:solidFill>
                  <a:schemeClr val="bg1"/>
                </a:solidFill>
                <a:latin typeface="Proxima Nova Rg" panose="02000506030000020004" pitchFamily="2" charset="0"/>
              </a:defRPr>
            </a:lvl1pPr>
          </a:lstStyle>
          <a:p>
            <a:r>
              <a:rPr lang="en-US" dirty="0"/>
              <a:t>Department or</a:t>
            </a:r>
            <a:br>
              <a:rPr lang="en-US" dirty="0"/>
            </a:br>
            <a:r>
              <a:rPr lang="en-US" dirty="0"/>
              <a:t>Presentation Title</a:t>
            </a:r>
          </a:p>
        </p:txBody>
      </p:sp>
      <p:sp>
        <p:nvSpPr>
          <p:cNvPr id="17" name="Subtitle 2">
            <a:extLst>
              <a:ext uri="{FF2B5EF4-FFF2-40B4-BE49-F238E27FC236}">
                <a16:creationId xmlns:a16="http://schemas.microsoft.com/office/drawing/2014/main" id="{D154C7D7-4C73-B878-69E2-998C34F3ACE1}"/>
              </a:ext>
            </a:extLst>
          </p:cNvPr>
          <p:cNvSpPr>
            <a:spLocks noGrp="1"/>
          </p:cNvSpPr>
          <p:nvPr>
            <p:ph type="subTitle" idx="1"/>
          </p:nvPr>
        </p:nvSpPr>
        <p:spPr>
          <a:xfrm>
            <a:off x="577516" y="4705665"/>
            <a:ext cx="7002379" cy="1391084"/>
          </a:xfrm>
          <a:prstGeom prst="rect">
            <a:avLst/>
          </a:prstGeom>
        </p:spPr>
        <p:txBody>
          <a:bodyPr/>
          <a:lstStyle>
            <a:lvl1pPr marL="0" indent="0">
              <a:buFontTx/>
              <a:buNone/>
              <a:defRPr b="0" i="0">
                <a:solidFill>
                  <a:schemeClr val="bg1"/>
                </a:solidFill>
                <a:latin typeface="Proxima Nova Lt" panose="02000506030000020004" pitchFamily="2" charset="77"/>
              </a:defRPr>
            </a:lvl1pPr>
          </a:lstStyle>
          <a:p>
            <a:r>
              <a:rPr lang="en-US"/>
              <a:t>Click to edit Master subtitle style</a:t>
            </a:r>
            <a:endParaRPr lang="en-US" dirty="0"/>
          </a:p>
        </p:txBody>
      </p:sp>
      <p:pic>
        <p:nvPicPr>
          <p:cNvPr id="18" name="Picture Placeholder 5">
            <a:extLst>
              <a:ext uri="{FF2B5EF4-FFF2-40B4-BE49-F238E27FC236}">
                <a16:creationId xmlns:a16="http://schemas.microsoft.com/office/drawing/2014/main" id="{6B2B1AC2-C3A2-0A9C-9C07-2198FE687326}"/>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l="16282" r="26141" b="14110"/>
          <a:stretch/>
        </p:blipFill>
        <p:spPr>
          <a:xfrm>
            <a:off x="7927848" y="2614739"/>
            <a:ext cx="4264152" cy="4243261"/>
          </a:xfrm>
          <a:prstGeom prst="rect">
            <a:avLst/>
          </a:prstGeom>
        </p:spPr>
      </p:pic>
    </p:spTree>
    <p:extLst>
      <p:ext uri="{BB962C8B-B14F-4D97-AF65-F5344CB8AC3E}">
        <p14:creationId xmlns:p14="http://schemas.microsoft.com/office/powerpoint/2010/main" val="1161964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Cover 3">
    <p:spTree>
      <p:nvGrpSpPr>
        <p:cNvPr id="1" name=""/>
        <p:cNvGrpSpPr/>
        <p:nvPr/>
      </p:nvGrpSpPr>
      <p:grpSpPr>
        <a:xfrm>
          <a:off x="0" y="0"/>
          <a:ext cx="0" cy="0"/>
          <a:chOff x="0" y="0"/>
          <a:chExt cx="0" cy="0"/>
        </a:xfrm>
      </p:grpSpPr>
      <p:pic>
        <p:nvPicPr>
          <p:cNvPr id="4" name="Picture 3" descr="Blue text on a black background&#10;&#10;Description automatically generated">
            <a:extLst>
              <a:ext uri="{FF2B5EF4-FFF2-40B4-BE49-F238E27FC236}">
                <a16:creationId xmlns:a16="http://schemas.microsoft.com/office/drawing/2014/main" id="{FAEB459D-D139-0DB3-7FB1-44CC6C910182}"/>
              </a:ext>
            </a:extLst>
          </p:cNvPr>
          <p:cNvPicPr>
            <a:picLocks noChangeAspect="1"/>
          </p:cNvPicPr>
          <p:nvPr userDrawn="1"/>
        </p:nvPicPr>
        <p:blipFill>
          <a:blip r:embed="rId2"/>
          <a:stretch>
            <a:fillRect/>
          </a:stretch>
        </p:blipFill>
        <p:spPr>
          <a:xfrm>
            <a:off x="571500" y="555138"/>
            <a:ext cx="4684416" cy="950460"/>
          </a:xfrm>
          <a:prstGeom prst="rect">
            <a:avLst/>
          </a:prstGeom>
        </p:spPr>
      </p:pic>
      <p:sp>
        <p:nvSpPr>
          <p:cNvPr id="16" name="Title 1">
            <a:extLst>
              <a:ext uri="{FF2B5EF4-FFF2-40B4-BE49-F238E27FC236}">
                <a16:creationId xmlns:a16="http://schemas.microsoft.com/office/drawing/2014/main" id="{7092DB62-2687-8E7D-B8A0-49815D80AEC4}"/>
              </a:ext>
            </a:extLst>
          </p:cNvPr>
          <p:cNvSpPr>
            <a:spLocks noGrp="1"/>
          </p:cNvSpPr>
          <p:nvPr>
            <p:ph type="ctrTitle" hasCustomPrompt="1"/>
          </p:nvPr>
        </p:nvSpPr>
        <p:spPr>
          <a:xfrm>
            <a:off x="577516" y="3011833"/>
            <a:ext cx="7002379" cy="1693831"/>
          </a:xfrm>
          <a:prstGeom prst="rect">
            <a:avLst/>
          </a:prstGeom>
        </p:spPr>
        <p:txBody>
          <a:bodyPr/>
          <a:lstStyle>
            <a:lvl1pPr>
              <a:defRPr b="1" i="0">
                <a:solidFill>
                  <a:schemeClr val="bg1"/>
                </a:solidFill>
                <a:latin typeface="Proxima Nova Rg" panose="02000506030000020004" pitchFamily="2" charset="0"/>
              </a:defRPr>
            </a:lvl1pPr>
          </a:lstStyle>
          <a:p>
            <a:r>
              <a:rPr lang="en-US" dirty="0"/>
              <a:t>Department or</a:t>
            </a:r>
            <a:br>
              <a:rPr lang="en-US" dirty="0"/>
            </a:br>
            <a:r>
              <a:rPr lang="en-US" dirty="0"/>
              <a:t>Presentation Title</a:t>
            </a:r>
          </a:p>
        </p:txBody>
      </p:sp>
      <p:sp>
        <p:nvSpPr>
          <p:cNvPr id="17" name="Subtitle 2">
            <a:extLst>
              <a:ext uri="{FF2B5EF4-FFF2-40B4-BE49-F238E27FC236}">
                <a16:creationId xmlns:a16="http://schemas.microsoft.com/office/drawing/2014/main" id="{D154C7D7-4C73-B878-69E2-998C34F3ACE1}"/>
              </a:ext>
            </a:extLst>
          </p:cNvPr>
          <p:cNvSpPr>
            <a:spLocks noGrp="1"/>
          </p:cNvSpPr>
          <p:nvPr>
            <p:ph type="subTitle" idx="1"/>
          </p:nvPr>
        </p:nvSpPr>
        <p:spPr>
          <a:xfrm>
            <a:off x="577516" y="4705665"/>
            <a:ext cx="7002379" cy="1391084"/>
          </a:xfrm>
          <a:prstGeom prst="rect">
            <a:avLst/>
          </a:prstGeom>
        </p:spPr>
        <p:txBody>
          <a:bodyPr/>
          <a:lstStyle>
            <a:lvl1pPr marL="0" indent="0">
              <a:buFontTx/>
              <a:buNone/>
              <a:defRPr b="0" i="0">
                <a:solidFill>
                  <a:schemeClr val="bg1"/>
                </a:solidFill>
                <a:latin typeface="Proxima Nova Lt" panose="02000506030000020004" pitchFamily="2" charset="77"/>
              </a:defRPr>
            </a:lvl1pPr>
          </a:lstStyle>
          <a:p>
            <a:r>
              <a:rPr lang="en-US"/>
              <a:t>Click to edit Master subtitle style</a:t>
            </a:r>
            <a:endParaRPr lang="en-US" dirty="0"/>
          </a:p>
        </p:txBody>
      </p:sp>
      <p:sp>
        <p:nvSpPr>
          <p:cNvPr id="5" name="Picture Placeholder 2">
            <a:extLst>
              <a:ext uri="{FF2B5EF4-FFF2-40B4-BE49-F238E27FC236}">
                <a16:creationId xmlns:a16="http://schemas.microsoft.com/office/drawing/2014/main" id="{38431504-F8B0-534D-B7C5-AAE9E7C01AD7}"/>
              </a:ext>
            </a:extLst>
          </p:cNvPr>
          <p:cNvSpPr>
            <a:spLocks noGrp="1"/>
          </p:cNvSpPr>
          <p:nvPr>
            <p:ph type="pic" idx="11"/>
          </p:nvPr>
        </p:nvSpPr>
        <p:spPr>
          <a:xfrm>
            <a:off x="7924800" y="2616201"/>
            <a:ext cx="4267199" cy="4241800"/>
          </a:xfrm>
          <a:prstGeom prst="rect">
            <a:avLst/>
          </a:prstGeom>
          <a:solidFill>
            <a:schemeClr val="bg1">
              <a:lumMod val="95000"/>
            </a:schemeClr>
          </a:solidFill>
        </p:spPr>
        <p:txBody>
          <a:bodyPr/>
          <a:lstStyle>
            <a:lvl1pPr marL="0" indent="0">
              <a:buNone/>
              <a:defRPr sz="3200" b="0" i="0">
                <a:latin typeface="Proxima Nova Lt" panose="02000506030000020004"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405791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ver 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9EE5A26-9773-AFB5-00D7-D429D87D0F13}"/>
              </a:ext>
            </a:extLst>
          </p:cNvPr>
          <p:cNvPicPr>
            <a:picLocks noChangeAspect="1"/>
          </p:cNvPicPr>
          <p:nvPr userDrawn="1"/>
        </p:nvPicPr>
        <p:blipFill>
          <a:blip r:embed="rId2"/>
          <a:srcRect/>
          <a:stretch/>
        </p:blipFill>
        <p:spPr>
          <a:xfrm>
            <a:off x="577516" y="555609"/>
            <a:ext cx="3568519" cy="948593"/>
          </a:xfrm>
          <a:prstGeom prst="rect">
            <a:avLst/>
          </a:prstGeom>
        </p:spPr>
      </p:pic>
      <p:sp>
        <p:nvSpPr>
          <p:cNvPr id="16" name="Title 1">
            <a:extLst>
              <a:ext uri="{FF2B5EF4-FFF2-40B4-BE49-F238E27FC236}">
                <a16:creationId xmlns:a16="http://schemas.microsoft.com/office/drawing/2014/main" id="{7092DB62-2687-8E7D-B8A0-49815D80AEC4}"/>
              </a:ext>
            </a:extLst>
          </p:cNvPr>
          <p:cNvSpPr>
            <a:spLocks noGrp="1"/>
          </p:cNvSpPr>
          <p:nvPr>
            <p:ph type="ctrTitle" hasCustomPrompt="1"/>
          </p:nvPr>
        </p:nvSpPr>
        <p:spPr>
          <a:xfrm>
            <a:off x="577516" y="3011833"/>
            <a:ext cx="7002379" cy="1693831"/>
          </a:xfrm>
          <a:prstGeom prst="rect">
            <a:avLst/>
          </a:prstGeom>
        </p:spPr>
        <p:txBody>
          <a:bodyPr/>
          <a:lstStyle>
            <a:lvl1pPr>
              <a:defRPr b="1" i="0">
                <a:solidFill>
                  <a:schemeClr val="bg1"/>
                </a:solidFill>
                <a:latin typeface="Proxima Nova Rg" panose="02000506030000020004" pitchFamily="2" charset="0"/>
              </a:defRPr>
            </a:lvl1pPr>
          </a:lstStyle>
          <a:p>
            <a:r>
              <a:rPr lang="en-US" dirty="0"/>
              <a:t>Department or</a:t>
            </a:r>
            <a:br>
              <a:rPr lang="en-US" dirty="0"/>
            </a:br>
            <a:r>
              <a:rPr lang="en-US" dirty="0"/>
              <a:t>Presentation Title</a:t>
            </a:r>
          </a:p>
        </p:txBody>
      </p:sp>
      <p:sp>
        <p:nvSpPr>
          <p:cNvPr id="17" name="Subtitle 2">
            <a:extLst>
              <a:ext uri="{FF2B5EF4-FFF2-40B4-BE49-F238E27FC236}">
                <a16:creationId xmlns:a16="http://schemas.microsoft.com/office/drawing/2014/main" id="{D154C7D7-4C73-B878-69E2-998C34F3ACE1}"/>
              </a:ext>
            </a:extLst>
          </p:cNvPr>
          <p:cNvSpPr>
            <a:spLocks noGrp="1"/>
          </p:cNvSpPr>
          <p:nvPr>
            <p:ph type="subTitle" idx="1"/>
          </p:nvPr>
        </p:nvSpPr>
        <p:spPr>
          <a:xfrm>
            <a:off x="577516" y="4705665"/>
            <a:ext cx="7002379" cy="1391084"/>
          </a:xfrm>
          <a:prstGeom prst="rect">
            <a:avLst/>
          </a:prstGeom>
        </p:spPr>
        <p:txBody>
          <a:bodyPr/>
          <a:lstStyle>
            <a:lvl1pPr marL="0" indent="0">
              <a:buFontTx/>
              <a:buNone/>
              <a:defRPr b="0" i="0">
                <a:solidFill>
                  <a:schemeClr val="bg1"/>
                </a:solidFill>
                <a:latin typeface="Proxima Nova Lt" panose="02000506030000020004" pitchFamily="2" charset="77"/>
              </a:defRPr>
            </a:lvl1pPr>
          </a:lstStyle>
          <a:p>
            <a:r>
              <a:rPr lang="en-US"/>
              <a:t>Click to edit Master subtitle style</a:t>
            </a:r>
            <a:endParaRPr lang="en-US" dirty="0"/>
          </a:p>
        </p:txBody>
      </p:sp>
      <p:sp>
        <p:nvSpPr>
          <p:cNvPr id="4" name="Picture Placeholder 2">
            <a:extLst>
              <a:ext uri="{FF2B5EF4-FFF2-40B4-BE49-F238E27FC236}">
                <a16:creationId xmlns:a16="http://schemas.microsoft.com/office/drawing/2014/main" id="{3B14D21C-ADB1-1708-FCA2-D84558AE375C}"/>
              </a:ext>
            </a:extLst>
          </p:cNvPr>
          <p:cNvSpPr>
            <a:spLocks noGrp="1"/>
          </p:cNvSpPr>
          <p:nvPr>
            <p:ph type="pic" idx="11"/>
          </p:nvPr>
        </p:nvSpPr>
        <p:spPr>
          <a:xfrm>
            <a:off x="7924800" y="2616201"/>
            <a:ext cx="4267199" cy="4241800"/>
          </a:xfrm>
          <a:prstGeom prst="rect">
            <a:avLst/>
          </a:prstGeom>
          <a:solidFill>
            <a:schemeClr val="bg1">
              <a:lumMod val="95000"/>
            </a:schemeClr>
          </a:solidFill>
        </p:spPr>
        <p:txBody>
          <a:bodyPr/>
          <a:lstStyle>
            <a:lvl1pPr marL="0" indent="0">
              <a:buNone/>
              <a:defRPr sz="3200" b="0" i="0">
                <a:latin typeface="Proxima Nova Lt" panose="02000506030000020004"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233865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ver 3">
    <p:spTree>
      <p:nvGrpSpPr>
        <p:cNvPr id="1" name=""/>
        <p:cNvGrpSpPr/>
        <p:nvPr/>
      </p:nvGrpSpPr>
      <p:grpSpPr>
        <a:xfrm>
          <a:off x="0" y="0"/>
          <a:ext cx="0" cy="0"/>
          <a:chOff x="0" y="0"/>
          <a:chExt cx="0" cy="0"/>
        </a:xfrm>
      </p:grpSpPr>
      <p:pic>
        <p:nvPicPr>
          <p:cNvPr id="3" name="Picture 2" descr="A black background with blue text&#10;&#10;Description automatically generated">
            <a:extLst>
              <a:ext uri="{FF2B5EF4-FFF2-40B4-BE49-F238E27FC236}">
                <a16:creationId xmlns:a16="http://schemas.microsoft.com/office/drawing/2014/main" id="{55B994A2-CADC-4818-4DC6-643D8582F460}"/>
              </a:ext>
            </a:extLst>
          </p:cNvPr>
          <p:cNvPicPr>
            <a:picLocks noChangeAspect="1"/>
          </p:cNvPicPr>
          <p:nvPr userDrawn="1"/>
        </p:nvPicPr>
        <p:blipFill>
          <a:blip r:embed="rId2"/>
          <a:stretch>
            <a:fillRect/>
          </a:stretch>
        </p:blipFill>
        <p:spPr>
          <a:xfrm>
            <a:off x="570590" y="548875"/>
            <a:ext cx="4548666" cy="954844"/>
          </a:xfrm>
          <a:prstGeom prst="rect">
            <a:avLst/>
          </a:prstGeom>
        </p:spPr>
      </p:pic>
      <p:sp>
        <p:nvSpPr>
          <p:cNvPr id="16" name="Title 1">
            <a:extLst>
              <a:ext uri="{FF2B5EF4-FFF2-40B4-BE49-F238E27FC236}">
                <a16:creationId xmlns:a16="http://schemas.microsoft.com/office/drawing/2014/main" id="{7092DB62-2687-8E7D-B8A0-49815D80AEC4}"/>
              </a:ext>
            </a:extLst>
          </p:cNvPr>
          <p:cNvSpPr>
            <a:spLocks noGrp="1"/>
          </p:cNvSpPr>
          <p:nvPr>
            <p:ph type="ctrTitle" hasCustomPrompt="1"/>
          </p:nvPr>
        </p:nvSpPr>
        <p:spPr>
          <a:xfrm>
            <a:off x="577516" y="3011833"/>
            <a:ext cx="7002379" cy="1693831"/>
          </a:xfrm>
          <a:prstGeom prst="rect">
            <a:avLst/>
          </a:prstGeom>
        </p:spPr>
        <p:txBody>
          <a:bodyPr/>
          <a:lstStyle>
            <a:lvl1pPr>
              <a:defRPr b="1" i="0">
                <a:solidFill>
                  <a:schemeClr val="bg1"/>
                </a:solidFill>
                <a:latin typeface="Proxima Nova Rg" panose="02000506030000020004" pitchFamily="2" charset="0"/>
              </a:defRPr>
            </a:lvl1pPr>
          </a:lstStyle>
          <a:p>
            <a:r>
              <a:rPr lang="en-US" dirty="0"/>
              <a:t>Department or</a:t>
            </a:r>
            <a:br>
              <a:rPr lang="en-US" dirty="0"/>
            </a:br>
            <a:r>
              <a:rPr lang="en-US" dirty="0"/>
              <a:t>Presentation Title</a:t>
            </a:r>
          </a:p>
        </p:txBody>
      </p:sp>
      <p:sp>
        <p:nvSpPr>
          <p:cNvPr id="17" name="Subtitle 2">
            <a:extLst>
              <a:ext uri="{FF2B5EF4-FFF2-40B4-BE49-F238E27FC236}">
                <a16:creationId xmlns:a16="http://schemas.microsoft.com/office/drawing/2014/main" id="{D154C7D7-4C73-B878-69E2-998C34F3ACE1}"/>
              </a:ext>
            </a:extLst>
          </p:cNvPr>
          <p:cNvSpPr>
            <a:spLocks noGrp="1"/>
          </p:cNvSpPr>
          <p:nvPr>
            <p:ph type="subTitle" idx="1"/>
          </p:nvPr>
        </p:nvSpPr>
        <p:spPr>
          <a:xfrm>
            <a:off x="577516" y="4705665"/>
            <a:ext cx="7002379" cy="1391084"/>
          </a:xfrm>
          <a:prstGeom prst="rect">
            <a:avLst/>
          </a:prstGeom>
        </p:spPr>
        <p:txBody>
          <a:bodyPr/>
          <a:lstStyle>
            <a:lvl1pPr marL="0" indent="0">
              <a:buFontTx/>
              <a:buNone/>
              <a:defRPr b="0" i="0">
                <a:solidFill>
                  <a:schemeClr val="bg1"/>
                </a:solidFill>
                <a:latin typeface="Proxima Nova Lt" panose="02000506030000020004" pitchFamily="2" charset="77"/>
              </a:defRPr>
            </a:lvl1pPr>
          </a:lstStyle>
          <a:p>
            <a:r>
              <a:rPr lang="en-US"/>
              <a:t>Click to edit Master subtitle style</a:t>
            </a:r>
            <a:endParaRPr lang="en-US" dirty="0"/>
          </a:p>
        </p:txBody>
      </p:sp>
      <p:sp>
        <p:nvSpPr>
          <p:cNvPr id="5" name="Picture Placeholder 2">
            <a:extLst>
              <a:ext uri="{FF2B5EF4-FFF2-40B4-BE49-F238E27FC236}">
                <a16:creationId xmlns:a16="http://schemas.microsoft.com/office/drawing/2014/main" id="{41B54242-B1C1-8E9A-1C54-ADCC7C2AECDF}"/>
              </a:ext>
            </a:extLst>
          </p:cNvPr>
          <p:cNvSpPr>
            <a:spLocks noGrp="1"/>
          </p:cNvSpPr>
          <p:nvPr>
            <p:ph type="pic" idx="11"/>
          </p:nvPr>
        </p:nvSpPr>
        <p:spPr>
          <a:xfrm>
            <a:off x="7924800" y="2616201"/>
            <a:ext cx="4267199" cy="4241800"/>
          </a:xfrm>
          <a:prstGeom prst="rect">
            <a:avLst/>
          </a:prstGeom>
          <a:solidFill>
            <a:schemeClr val="bg1">
              <a:lumMod val="95000"/>
            </a:schemeClr>
          </a:solidFill>
        </p:spPr>
        <p:txBody>
          <a:bodyPr/>
          <a:lstStyle>
            <a:lvl1pPr marL="0" indent="0">
              <a:buNone/>
              <a:defRPr sz="3200" b="0" i="0">
                <a:latin typeface="Proxima Nova Lt" panose="02000506030000020004"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895419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over 3">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092DB62-2687-8E7D-B8A0-49815D80AEC4}"/>
              </a:ext>
            </a:extLst>
          </p:cNvPr>
          <p:cNvSpPr>
            <a:spLocks noGrp="1"/>
          </p:cNvSpPr>
          <p:nvPr>
            <p:ph type="ctrTitle" hasCustomPrompt="1"/>
          </p:nvPr>
        </p:nvSpPr>
        <p:spPr>
          <a:xfrm>
            <a:off x="577516" y="3011833"/>
            <a:ext cx="7002379" cy="1693831"/>
          </a:xfrm>
          <a:prstGeom prst="rect">
            <a:avLst/>
          </a:prstGeom>
        </p:spPr>
        <p:txBody>
          <a:bodyPr/>
          <a:lstStyle>
            <a:lvl1pPr>
              <a:defRPr b="1" i="0">
                <a:solidFill>
                  <a:schemeClr val="bg1"/>
                </a:solidFill>
                <a:latin typeface="Proxima Nova Rg" panose="02000506030000020004" pitchFamily="2" charset="0"/>
              </a:defRPr>
            </a:lvl1pPr>
          </a:lstStyle>
          <a:p>
            <a:r>
              <a:rPr lang="en-US" dirty="0"/>
              <a:t>Department or</a:t>
            </a:r>
            <a:br>
              <a:rPr lang="en-US" dirty="0"/>
            </a:br>
            <a:r>
              <a:rPr lang="en-US" dirty="0"/>
              <a:t>Presentation Title</a:t>
            </a:r>
          </a:p>
        </p:txBody>
      </p:sp>
      <p:sp>
        <p:nvSpPr>
          <p:cNvPr id="17" name="Subtitle 2">
            <a:extLst>
              <a:ext uri="{FF2B5EF4-FFF2-40B4-BE49-F238E27FC236}">
                <a16:creationId xmlns:a16="http://schemas.microsoft.com/office/drawing/2014/main" id="{D154C7D7-4C73-B878-69E2-998C34F3ACE1}"/>
              </a:ext>
            </a:extLst>
          </p:cNvPr>
          <p:cNvSpPr>
            <a:spLocks noGrp="1"/>
          </p:cNvSpPr>
          <p:nvPr>
            <p:ph type="subTitle" idx="1"/>
          </p:nvPr>
        </p:nvSpPr>
        <p:spPr>
          <a:xfrm>
            <a:off x="577516" y="4705665"/>
            <a:ext cx="7002379" cy="1391084"/>
          </a:xfrm>
          <a:prstGeom prst="rect">
            <a:avLst/>
          </a:prstGeom>
        </p:spPr>
        <p:txBody>
          <a:bodyPr/>
          <a:lstStyle>
            <a:lvl1pPr marL="0" indent="0">
              <a:buFontTx/>
              <a:buNone/>
              <a:defRPr b="0" i="0">
                <a:solidFill>
                  <a:schemeClr val="bg1"/>
                </a:solidFill>
                <a:latin typeface="Proxima Nova Lt" panose="02000506030000020004" pitchFamily="2" charset="77"/>
              </a:defRPr>
            </a:lvl1pPr>
          </a:lstStyle>
          <a:p>
            <a:r>
              <a:rPr lang="en-US"/>
              <a:t>Click to edit Master subtitle style</a:t>
            </a:r>
            <a:endParaRPr lang="en-US" dirty="0"/>
          </a:p>
        </p:txBody>
      </p:sp>
      <p:pic>
        <p:nvPicPr>
          <p:cNvPr id="4" name="Picture 3" descr="A black and yellow logo&#10;&#10;Description automatically generated with medium confidence">
            <a:extLst>
              <a:ext uri="{FF2B5EF4-FFF2-40B4-BE49-F238E27FC236}">
                <a16:creationId xmlns:a16="http://schemas.microsoft.com/office/drawing/2014/main" id="{EFF1F477-B293-BC17-3E72-E82F2928ECE0}"/>
              </a:ext>
            </a:extLst>
          </p:cNvPr>
          <p:cNvPicPr>
            <a:picLocks noChangeAspect="1"/>
          </p:cNvPicPr>
          <p:nvPr userDrawn="1"/>
        </p:nvPicPr>
        <p:blipFill>
          <a:blip r:embed="rId2"/>
          <a:stretch>
            <a:fillRect/>
          </a:stretch>
        </p:blipFill>
        <p:spPr>
          <a:xfrm>
            <a:off x="576363" y="546355"/>
            <a:ext cx="3895158" cy="954844"/>
          </a:xfrm>
          <a:prstGeom prst="rect">
            <a:avLst/>
          </a:prstGeom>
        </p:spPr>
      </p:pic>
      <p:pic>
        <p:nvPicPr>
          <p:cNvPr id="5" name="Picture Placeholder 5">
            <a:extLst>
              <a:ext uri="{FF2B5EF4-FFF2-40B4-BE49-F238E27FC236}">
                <a16:creationId xmlns:a16="http://schemas.microsoft.com/office/drawing/2014/main" id="{C22C5672-7178-C8FC-3650-26DDC768A244}"/>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l="17248" t="8914" r="27937" b="9287"/>
          <a:stretch/>
        </p:blipFill>
        <p:spPr>
          <a:xfrm>
            <a:off x="7927848" y="2614739"/>
            <a:ext cx="4264152" cy="4243261"/>
          </a:xfrm>
          <a:prstGeom prst="rect">
            <a:avLst/>
          </a:prstGeom>
        </p:spPr>
      </p:pic>
    </p:spTree>
    <p:extLst>
      <p:ext uri="{BB962C8B-B14F-4D97-AF65-F5344CB8AC3E}">
        <p14:creationId xmlns:p14="http://schemas.microsoft.com/office/powerpoint/2010/main" val="3981763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ver 3">
    <p:spTree>
      <p:nvGrpSpPr>
        <p:cNvPr id="1" name=""/>
        <p:cNvGrpSpPr/>
        <p:nvPr/>
      </p:nvGrpSpPr>
      <p:grpSpPr>
        <a:xfrm>
          <a:off x="0" y="0"/>
          <a:ext cx="0" cy="0"/>
          <a:chOff x="0" y="0"/>
          <a:chExt cx="0" cy="0"/>
        </a:xfrm>
      </p:grpSpPr>
      <p:pic>
        <p:nvPicPr>
          <p:cNvPr id="3" name="Picture 2" descr="Blue text on a black background&#10;&#10;Description automatically generated">
            <a:extLst>
              <a:ext uri="{FF2B5EF4-FFF2-40B4-BE49-F238E27FC236}">
                <a16:creationId xmlns:a16="http://schemas.microsoft.com/office/drawing/2014/main" id="{4CAA8E6E-8D43-FEEF-C7C5-68EE6DD9377C}"/>
              </a:ext>
            </a:extLst>
          </p:cNvPr>
          <p:cNvPicPr>
            <a:picLocks noChangeAspect="1"/>
          </p:cNvPicPr>
          <p:nvPr userDrawn="1"/>
        </p:nvPicPr>
        <p:blipFill>
          <a:blip r:embed="rId2"/>
          <a:stretch>
            <a:fillRect/>
          </a:stretch>
        </p:blipFill>
        <p:spPr>
          <a:xfrm>
            <a:off x="569679" y="547841"/>
            <a:ext cx="5488221" cy="952501"/>
          </a:xfrm>
          <a:prstGeom prst="rect">
            <a:avLst/>
          </a:prstGeom>
        </p:spPr>
      </p:pic>
      <p:sp>
        <p:nvSpPr>
          <p:cNvPr id="16" name="Title 1">
            <a:extLst>
              <a:ext uri="{FF2B5EF4-FFF2-40B4-BE49-F238E27FC236}">
                <a16:creationId xmlns:a16="http://schemas.microsoft.com/office/drawing/2014/main" id="{7092DB62-2687-8E7D-B8A0-49815D80AEC4}"/>
              </a:ext>
            </a:extLst>
          </p:cNvPr>
          <p:cNvSpPr>
            <a:spLocks noGrp="1"/>
          </p:cNvSpPr>
          <p:nvPr>
            <p:ph type="ctrTitle" hasCustomPrompt="1"/>
          </p:nvPr>
        </p:nvSpPr>
        <p:spPr>
          <a:xfrm>
            <a:off x="577516" y="3011833"/>
            <a:ext cx="7002379" cy="1693831"/>
          </a:xfrm>
          <a:prstGeom prst="rect">
            <a:avLst/>
          </a:prstGeom>
        </p:spPr>
        <p:txBody>
          <a:bodyPr/>
          <a:lstStyle>
            <a:lvl1pPr>
              <a:defRPr b="1" i="0">
                <a:solidFill>
                  <a:schemeClr val="bg1"/>
                </a:solidFill>
                <a:latin typeface="Proxima Nova Rg" panose="02000506030000020004" pitchFamily="2" charset="0"/>
              </a:defRPr>
            </a:lvl1pPr>
          </a:lstStyle>
          <a:p>
            <a:r>
              <a:rPr lang="en-US" dirty="0"/>
              <a:t>Department or</a:t>
            </a:r>
            <a:br>
              <a:rPr lang="en-US" dirty="0"/>
            </a:br>
            <a:r>
              <a:rPr lang="en-US" dirty="0"/>
              <a:t>Presentation Title</a:t>
            </a:r>
          </a:p>
        </p:txBody>
      </p:sp>
      <p:sp>
        <p:nvSpPr>
          <p:cNvPr id="17" name="Subtitle 2">
            <a:extLst>
              <a:ext uri="{FF2B5EF4-FFF2-40B4-BE49-F238E27FC236}">
                <a16:creationId xmlns:a16="http://schemas.microsoft.com/office/drawing/2014/main" id="{D154C7D7-4C73-B878-69E2-998C34F3ACE1}"/>
              </a:ext>
            </a:extLst>
          </p:cNvPr>
          <p:cNvSpPr>
            <a:spLocks noGrp="1"/>
          </p:cNvSpPr>
          <p:nvPr>
            <p:ph type="subTitle" idx="1"/>
          </p:nvPr>
        </p:nvSpPr>
        <p:spPr>
          <a:xfrm>
            <a:off x="577516" y="4705665"/>
            <a:ext cx="7002379" cy="1391084"/>
          </a:xfrm>
          <a:prstGeom prst="rect">
            <a:avLst/>
          </a:prstGeom>
        </p:spPr>
        <p:txBody>
          <a:bodyPr/>
          <a:lstStyle>
            <a:lvl1pPr marL="0" indent="0">
              <a:buFontTx/>
              <a:buNone/>
              <a:defRPr b="0" i="0">
                <a:solidFill>
                  <a:schemeClr val="bg1"/>
                </a:solidFill>
                <a:latin typeface="Proxima Nova Lt" panose="02000506030000020004" pitchFamily="2" charset="77"/>
              </a:defRPr>
            </a:lvl1pPr>
          </a:lstStyle>
          <a:p>
            <a:r>
              <a:rPr lang="en-US"/>
              <a:t>Click to edit Master subtitle style</a:t>
            </a:r>
            <a:endParaRPr lang="en-US" dirty="0"/>
          </a:p>
        </p:txBody>
      </p:sp>
      <p:pic>
        <p:nvPicPr>
          <p:cNvPr id="5" name="Picture Placeholder 5">
            <a:extLst>
              <a:ext uri="{FF2B5EF4-FFF2-40B4-BE49-F238E27FC236}">
                <a16:creationId xmlns:a16="http://schemas.microsoft.com/office/drawing/2014/main" id="{C22C5672-7178-C8FC-3650-26DDC768A244}"/>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l="1942" r="31046"/>
          <a:stretch/>
        </p:blipFill>
        <p:spPr>
          <a:xfrm>
            <a:off x="7927845" y="2614739"/>
            <a:ext cx="4264152" cy="4243261"/>
          </a:xfrm>
          <a:prstGeom prst="rect">
            <a:avLst/>
          </a:prstGeom>
        </p:spPr>
      </p:pic>
    </p:spTree>
    <p:extLst>
      <p:ext uri="{BB962C8B-B14F-4D97-AF65-F5344CB8AC3E}">
        <p14:creationId xmlns:p14="http://schemas.microsoft.com/office/powerpoint/2010/main" val="1968766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1.png"/><Relationship Id="rId4" Type="http://schemas.openxmlformats.org/officeDocument/2006/relationships/slideLayout" Target="../slideLayouts/slideLayout1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10" Type="http://schemas.openxmlformats.org/officeDocument/2006/relationships/theme" Target="../theme/theme5.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8A51C4B-8F60-E047-B767-F262E23C0E5C}"/>
              </a:ext>
            </a:extLst>
          </p:cNvPr>
          <p:cNvSpPr txBox="1">
            <a:spLocks/>
          </p:cNvSpPr>
          <p:nvPr userDrawn="1"/>
        </p:nvSpPr>
        <p:spPr>
          <a:xfrm>
            <a:off x="8755583" y="6383757"/>
            <a:ext cx="3228332" cy="31699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0" i="0" kern="1200">
                <a:solidFill>
                  <a:schemeClr val="bg1"/>
                </a:solidFill>
                <a:latin typeface="Gibson Light" panose="02000000000000000000" pitchFamily="2" charset="77"/>
                <a:ea typeface="+mj-ea"/>
                <a:cs typeface="+mj-cs"/>
              </a:defRPr>
            </a:lvl1pPr>
          </a:lstStyle>
          <a:p>
            <a:pPr algn="r"/>
            <a:fld id="{3A10251A-7818-2840-96FB-1EA917552BBA}" type="slidenum">
              <a:rPr lang="en-US" sz="1100" b="0" i="0" smtClean="0">
                <a:solidFill>
                  <a:schemeClr val="accent6"/>
                </a:solidFill>
                <a:latin typeface="Proxima Nova Lt" panose="02000506030000020004" pitchFamily="2" charset="0"/>
              </a:rPr>
              <a:pPr algn="r"/>
              <a:t>‹#›</a:t>
            </a:fld>
            <a:r>
              <a:rPr lang="en-US" sz="1100" b="0" i="0" dirty="0">
                <a:solidFill>
                  <a:schemeClr val="tx1"/>
                </a:solidFill>
                <a:latin typeface="Proxima Nova Lt" panose="02000506030000020004" pitchFamily="2" charset="0"/>
              </a:rPr>
              <a:t> </a:t>
            </a:r>
          </a:p>
        </p:txBody>
      </p:sp>
      <p:sp>
        <p:nvSpPr>
          <p:cNvPr id="9" name="Title 1">
            <a:extLst>
              <a:ext uri="{FF2B5EF4-FFF2-40B4-BE49-F238E27FC236}">
                <a16:creationId xmlns:a16="http://schemas.microsoft.com/office/drawing/2014/main" id="{862BB9D1-F621-D141-9813-E082BA958C6C}"/>
              </a:ext>
            </a:extLst>
          </p:cNvPr>
          <p:cNvSpPr txBox="1">
            <a:spLocks/>
          </p:cNvSpPr>
          <p:nvPr userDrawn="1"/>
        </p:nvSpPr>
        <p:spPr>
          <a:xfrm>
            <a:off x="1265913" y="6423470"/>
            <a:ext cx="10371905" cy="29901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2800" b="0" i="0" kern="1200">
                <a:solidFill>
                  <a:schemeClr val="accent6"/>
                </a:solidFill>
                <a:latin typeface="Proxima Nova Lt" panose="02000506030000020004" pitchFamily="2" charset="0"/>
                <a:ea typeface="+mj-ea"/>
                <a:cs typeface="+mj-cs"/>
              </a:defRPr>
            </a:lvl1pPr>
          </a:lstStyle>
          <a:p>
            <a:pPr algn="ctr"/>
            <a:r>
              <a:rPr lang="en-US" sz="1100" dirty="0">
                <a:solidFill>
                  <a:schemeClr val="accent6"/>
                </a:solidFill>
              </a:rPr>
              <a:t>Department or Presentation Title	</a:t>
            </a:r>
          </a:p>
        </p:txBody>
      </p:sp>
      <p:cxnSp>
        <p:nvCxnSpPr>
          <p:cNvPr id="10" name="Straight Connector 9">
            <a:extLst>
              <a:ext uri="{FF2B5EF4-FFF2-40B4-BE49-F238E27FC236}">
                <a16:creationId xmlns:a16="http://schemas.microsoft.com/office/drawing/2014/main" id="{83D71AC4-7692-F44D-B38E-BF4438F63321}"/>
              </a:ext>
            </a:extLst>
          </p:cNvPr>
          <p:cNvCxnSpPr>
            <a:cxnSpLocks/>
          </p:cNvCxnSpPr>
          <p:nvPr userDrawn="1"/>
        </p:nvCxnSpPr>
        <p:spPr>
          <a:xfrm flipH="1">
            <a:off x="314425" y="6287959"/>
            <a:ext cx="11563150" cy="11854"/>
          </a:xfrm>
          <a:prstGeom prst="line">
            <a:avLst/>
          </a:prstGeom>
          <a:ln>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2" name="Picture 1" descr="A yellow and blue text&#10;&#10;Description automatically generated">
            <a:extLst>
              <a:ext uri="{FF2B5EF4-FFF2-40B4-BE49-F238E27FC236}">
                <a16:creationId xmlns:a16="http://schemas.microsoft.com/office/drawing/2014/main" id="{D822104C-3678-3AC6-F80C-866DE322A111}"/>
              </a:ext>
            </a:extLst>
          </p:cNvPr>
          <p:cNvPicPr>
            <a:picLocks noChangeAspect="1"/>
          </p:cNvPicPr>
          <p:nvPr userDrawn="1"/>
        </p:nvPicPr>
        <p:blipFill>
          <a:blip r:embed="rId11" cstate="hqprint">
            <a:extLst>
              <a:ext uri="{28A0092B-C50C-407E-A947-70E740481C1C}">
                <a14:useLocalDpi xmlns:a14="http://schemas.microsoft.com/office/drawing/2010/main"/>
              </a:ext>
            </a:extLst>
          </a:blip>
          <a:stretch>
            <a:fillRect/>
          </a:stretch>
        </p:blipFill>
        <p:spPr>
          <a:xfrm>
            <a:off x="315568" y="6410770"/>
            <a:ext cx="950345" cy="337900"/>
          </a:xfrm>
          <a:prstGeom prst="rect">
            <a:avLst/>
          </a:prstGeom>
        </p:spPr>
      </p:pic>
      <p:sp>
        <p:nvSpPr>
          <p:cNvPr id="3" name="Rectangle 2">
            <a:extLst>
              <a:ext uri="{FF2B5EF4-FFF2-40B4-BE49-F238E27FC236}">
                <a16:creationId xmlns:a16="http://schemas.microsoft.com/office/drawing/2014/main" id="{8B92CDE2-FFA7-D41E-7A9A-13606206E024}"/>
              </a:ext>
            </a:extLst>
          </p:cNvPr>
          <p:cNvSpPr/>
          <p:nvPr userDrawn="1"/>
        </p:nvSpPr>
        <p:spPr>
          <a:xfrm>
            <a:off x="0" y="2614740"/>
            <a:ext cx="7928808" cy="42432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roxima Nova Rg" panose="02000506030000020004" pitchFamily="2" charset="0"/>
            </a:endParaRPr>
          </a:p>
        </p:txBody>
      </p:sp>
      <p:sp>
        <p:nvSpPr>
          <p:cNvPr id="4" name="Rectangle 3">
            <a:extLst>
              <a:ext uri="{FF2B5EF4-FFF2-40B4-BE49-F238E27FC236}">
                <a16:creationId xmlns:a16="http://schemas.microsoft.com/office/drawing/2014/main" id="{50059765-6BFF-F5E2-79B8-13F416384711}"/>
              </a:ext>
            </a:extLst>
          </p:cNvPr>
          <p:cNvSpPr/>
          <p:nvPr userDrawn="1"/>
        </p:nvSpPr>
        <p:spPr>
          <a:xfrm>
            <a:off x="1" y="2044700"/>
            <a:ext cx="12192000" cy="5700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FFBF23"/>
              </a:solidFill>
              <a:latin typeface="Proxima Nova Rg" panose="02000506030000020004" pitchFamily="2" charset="0"/>
            </a:endParaRPr>
          </a:p>
        </p:txBody>
      </p:sp>
      <p:sp>
        <p:nvSpPr>
          <p:cNvPr id="11" name="Rectangle 10">
            <a:extLst>
              <a:ext uri="{FF2B5EF4-FFF2-40B4-BE49-F238E27FC236}">
                <a16:creationId xmlns:a16="http://schemas.microsoft.com/office/drawing/2014/main" id="{09187278-267D-3AF2-DF78-1827B685C8EA}"/>
              </a:ext>
            </a:extLst>
          </p:cNvPr>
          <p:cNvSpPr/>
          <p:nvPr userDrawn="1"/>
        </p:nvSpPr>
        <p:spPr>
          <a:xfrm>
            <a:off x="7928808" y="2614740"/>
            <a:ext cx="4267200" cy="42432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roxima Nova Rg" panose="02000506030000020004" pitchFamily="2" charset="0"/>
            </a:endParaRPr>
          </a:p>
        </p:txBody>
      </p:sp>
      <p:sp>
        <p:nvSpPr>
          <p:cNvPr id="12" name="Title Placeholder 1">
            <a:extLst>
              <a:ext uri="{FF2B5EF4-FFF2-40B4-BE49-F238E27FC236}">
                <a16:creationId xmlns:a16="http://schemas.microsoft.com/office/drawing/2014/main" id="{AE74C5C5-502C-5FA3-3182-B05AD63AF705}"/>
              </a:ext>
            </a:extLst>
          </p:cNvPr>
          <p:cNvSpPr>
            <a:spLocks noGrp="1"/>
          </p:cNvSpPr>
          <p:nvPr>
            <p:ph type="title"/>
          </p:nvPr>
        </p:nvSpPr>
        <p:spPr>
          <a:xfrm>
            <a:off x="521498" y="558187"/>
            <a:ext cx="10832302" cy="874058"/>
          </a:xfrm>
          <a:prstGeom prst="rect">
            <a:avLst/>
          </a:prstGeom>
        </p:spPr>
        <p:txBody>
          <a:bodyPr vert="horz" lIns="91440" tIns="45720" rIns="91440" bIns="45720" rtlCol="0" anchor="ctr">
            <a:normAutofit/>
          </a:bodyPr>
          <a:lstStyle/>
          <a:p>
            <a:r>
              <a:rPr lang="en-US" dirty="0"/>
              <a:t>Cover Options</a:t>
            </a:r>
          </a:p>
        </p:txBody>
      </p:sp>
    </p:spTree>
    <p:extLst>
      <p:ext uri="{BB962C8B-B14F-4D97-AF65-F5344CB8AC3E}">
        <p14:creationId xmlns:p14="http://schemas.microsoft.com/office/powerpoint/2010/main" val="3901174473"/>
      </p:ext>
    </p:extLst>
  </p:cSld>
  <p:clrMap bg1="lt1" tx1="dk1" bg2="lt2" tx2="dk2" accent1="accent1" accent2="accent2" accent3="accent3" accent4="accent4" accent5="accent5" accent6="accent6" hlink="hlink" folHlink="folHlink"/>
  <p:sldLayoutIdLst>
    <p:sldLayoutId id="2147483670" r:id="rId1"/>
    <p:sldLayoutId id="2147483693" r:id="rId2"/>
    <p:sldLayoutId id="2147483689" r:id="rId3"/>
    <p:sldLayoutId id="2147483691" r:id="rId4"/>
    <p:sldLayoutId id="2147483692" r:id="rId5"/>
    <p:sldLayoutId id="2147483686" r:id="rId6"/>
    <p:sldLayoutId id="2147483687" r:id="rId7"/>
    <p:sldLayoutId id="2147483688" r:id="rId8"/>
    <p:sldLayoutId id="2147483690" r:id="rId9"/>
  </p:sldLayoutIdLst>
  <p:txStyles>
    <p:titleStyle>
      <a:lvl1pPr algn="l" defTabSz="914400" rtl="0" eaLnBrk="1" latinLnBrk="0" hangingPunct="1">
        <a:lnSpc>
          <a:spcPct val="90000"/>
        </a:lnSpc>
        <a:spcBef>
          <a:spcPct val="0"/>
        </a:spcBef>
        <a:buNone/>
        <a:defRPr sz="4400" b="1" i="0" kern="1200">
          <a:solidFill>
            <a:schemeClr val="tx1"/>
          </a:solidFill>
          <a:latin typeface="Proxima Nova Th" panose="0200050603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Title Placeholder 1">
            <a:extLst>
              <a:ext uri="{FF2B5EF4-FFF2-40B4-BE49-F238E27FC236}">
                <a16:creationId xmlns:a16="http://schemas.microsoft.com/office/drawing/2014/main" id="{683499C2-035B-EEB0-75F7-45E71FA329CD}"/>
              </a:ext>
            </a:extLst>
          </p:cNvPr>
          <p:cNvSpPr>
            <a:spLocks noGrp="1"/>
          </p:cNvSpPr>
          <p:nvPr>
            <p:ph type="title"/>
          </p:nvPr>
        </p:nvSpPr>
        <p:spPr>
          <a:xfrm>
            <a:off x="521498" y="1"/>
            <a:ext cx="10832302" cy="6575958"/>
          </a:xfrm>
          <a:prstGeom prst="rect">
            <a:avLst/>
          </a:prstGeom>
        </p:spPr>
        <p:txBody>
          <a:bodyPr vert="horz" lIns="91440" tIns="45720" rIns="91440" bIns="45720" rtlCol="0" anchor="ctr">
            <a:normAutofit/>
          </a:bodyPr>
          <a:lstStyle/>
          <a:p>
            <a:r>
              <a:rPr lang="en-US" dirty="0"/>
              <a:t>Section Starts</a:t>
            </a:r>
          </a:p>
        </p:txBody>
      </p:sp>
    </p:spTree>
    <p:extLst>
      <p:ext uri="{BB962C8B-B14F-4D97-AF65-F5344CB8AC3E}">
        <p14:creationId xmlns:p14="http://schemas.microsoft.com/office/powerpoint/2010/main" val="3261017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2" r:id="rId4"/>
    <p:sldLayoutId id="2147483651" r:id="rId5"/>
  </p:sldLayoutIdLst>
  <p:txStyles>
    <p:titleStyle>
      <a:lvl1pPr algn="l" defTabSz="914400" rtl="0" eaLnBrk="1" latinLnBrk="0" hangingPunct="1">
        <a:lnSpc>
          <a:spcPct val="90000"/>
        </a:lnSpc>
        <a:spcBef>
          <a:spcPct val="0"/>
        </a:spcBef>
        <a:buNone/>
        <a:defRPr sz="8000" b="1" i="0" kern="1200">
          <a:solidFill>
            <a:schemeClr val="tx1"/>
          </a:solidFill>
          <a:latin typeface="Proxima Nova Th" panose="0200050603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6EF6DE1C-3AD5-48E4-C11B-7AF2A53E51C6}"/>
              </a:ext>
            </a:extLst>
          </p:cNvPr>
          <p:cNvSpPr txBox="1">
            <a:spLocks/>
          </p:cNvSpPr>
          <p:nvPr userDrawn="1"/>
        </p:nvSpPr>
        <p:spPr>
          <a:xfrm>
            <a:off x="6956000" y="6357605"/>
            <a:ext cx="4714502" cy="29901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2800" b="0" i="0" kern="1200">
                <a:solidFill>
                  <a:schemeClr val="accent6"/>
                </a:solidFill>
                <a:latin typeface="Proxima Nova Lt" panose="02000506030000020004" pitchFamily="2" charset="0"/>
                <a:ea typeface="+mj-ea"/>
                <a:cs typeface="+mj-cs"/>
              </a:defRPr>
            </a:lvl1pPr>
          </a:lstStyle>
          <a:p>
            <a:pPr algn="r"/>
            <a:r>
              <a:rPr lang="en-US" sz="1200" dirty="0">
                <a:solidFill>
                  <a:schemeClr val="accent6">
                    <a:lumMod val="60000"/>
                    <a:lumOff val="40000"/>
                  </a:schemeClr>
                </a:solidFill>
              </a:rPr>
              <a:t>Department or Presentation Title   </a:t>
            </a:r>
            <a:fld id="{3A10251A-7818-2840-96FB-1EA917552BBA}" type="slidenum">
              <a:rPr lang="en-US" sz="1200" b="0" i="0" smtClean="0">
                <a:solidFill>
                  <a:schemeClr val="accent6">
                    <a:lumMod val="60000"/>
                    <a:lumOff val="40000"/>
                  </a:schemeClr>
                </a:solidFill>
                <a:latin typeface="Proxima Nova Lt" panose="02000506030000020004" pitchFamily="2" charset="0"/>
              </a:rPr>
              <a:pPr algn="r"/>
              <a:t>‹#›</a:t>
            </a:fld>
            <a:r>
              <a:rPr lang="en-US" sz="1200" b="0" i="0" dirty="0">
                <a:solidFill>
                  <a:schemeClr val="accent6">
                    <a:lumMod val="60000"/>
                    <a:lumOff val="40000"/>
                  </a:schemeClr>
                </a:solidFill>
                <a:latin typeface="Proxima Nova Lt" panose="02000506030000020004" pitchFamily="2" charset="0"/>
              </a:rPr>
              <a:t> </a:t>
            </a:r>
            <a:endParaRPr lang="en-US" sz="1200" dirty="0">
              <a:solidFill>
                <a:schemeClr val="accent6">
                  <a:lumMod val="60000"/>
                  <a:lumOff val="40000"/>
                </a:schemeClr>
              </a:solidFill>
            </a:endParaRPr>
          </a:p>
        </p:txBody>
      </p:sp>
      <p:pic>
        <p:nvPicPr>
          <p:cNvPr id="13" name="Picture 12" descr="A yellow and blue text&#10;&#10;Description automatically generated">
            <a:extLst>
              <a:ext uri="{FF2B5EF4-FFF2-40B4-BE49-F238E27FC236}">
                <a16:creationId xmlns:a16="http://schemas.microsoft.com/office/drawing/2014/main" id="{31ED3ED9-5560-D514-4B9B-C89172E0E1AC}"/>
              </a:ext>
            </a:extLst>
          </p:cNvPr>
          <p:cNvPicPr>
            <a:picLocks noChangeAspect="1"/>
          </p:cNvPicPr>
          <p:nvPr userDrawn="1"/>
        </p:nvPicPr>
        <p:blipFill>
          <a:blip r:embed="rId10" cstate="hqprint">
            <a:extLst>
              <a:ext uri="{28A0092B-C50C-407E-A947-70E740481C1C}">
                <a14:useLocalDpi xmlns:a14="http://schemas.microsoft.com/office/drawing/2010/main"/>
              </a:ext>
            </a:extLst>
          </a:blip>
          <a:stretch>
            <a:fillRect/>
          </a:stretch>
        </p:blipFill>
        <p:spPr>
          <a:xfrm>
            <a:off x="617365" y="6123457"/>
            <a:ext cx="1272666" cy="452502"/>
          </a:xfrm>
          <a:prstGeom prst="rect">
            <a:avLst/>
          </a:prstGeom>
        </p:spPr>
      </p:pic>
      <p:sp>
        <p:nvSpPr>
          <p:cNvPr id="15" name="Title Placeholder 1">
            <a:extLst>
              <a:ext uri="{FF2B5EF4-FFF2-40B4-BE49-F238E27FC236}">
                <a16:creationId xmlns:a16="http://schemas.microsoft.com/office/drawing/2014/main" id="{933FA858-DD25-308B-2086-D5A2C9B598C7}"/>
              </a:ext>
            </a:extLst>
          </p:cNvPr>
          <p:cNvSpPr>
            <a:spLocks noGrp="1"/>
          </p:cNvSpPr>
          <p:nvPr>
            <p:ph type="title"/>
          </p:nvPr>
        </p:nvSpPr>
        <p:spPr>
          <a:xfrm>
            <a:off x="521498" y="1"/>
            <a:ext cx="10832302" cy="6575958"/>
          </a:xfrm>
          <a:prstGeom prst="rect">
            <a:avLst/>
          </a:prstGeom>
        </p:spPr>
        <p:txBody>
          <a:bodyPr vert="horz" lIns="91440" tIns="45720" rIns="91440" bIns="45720" rtlCol="0" anchor="ctr">
            <a:normAutofit/>
          </a:bodyPr>
          <a:lstStyle/>
          <a:p>
            <a:r>
              <a:rPr lang="en-US" dirty="0"/>
              <a:t>General Slides</a:t>
            </a:r>
          </a:p>
        </p:txBody>
      </p:sp>
    </p:spTree>
    <p:extLst>
      <p:ext uri="{BB962C8B-B14F-4D97-AF65-F5344CB8AC3E}">
        <p14:creationId xmlns:p14="http://schemas.microsoft.com/office/powerpoint/2010/main" val="251938364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7" r:id="rId5"/>
    <p:sldLayoutId id="2147483738" r:id="rId6"/>
    <p:sldLayoutId id="2147483724" r:id="rId7"/>
    <p:sldLayoutId id="2147483739" r:id="rId8"/>
  </p:sldLayoutIdLst>
  <p:txStyles>
    <p:titleStyle>
      <a:lvl1pPr algn="l" defTabSz="914400" rtl="0" eaLnBrk="1" latinLnBrk="0" hangingPunct="1">
        <a:lnSpc>
          <a:spcPct val="90000"/>
        </a:lnSpc>
        <a:spcBef>
          <a:spcPct val="0"/>
        </a:spcBef>
        <a:buNone/>
        <a:defRPr sz="8000" b="1" i="0" kern="1200">
          <a:solidFill>
            <a:schemeClr val="tx1"/>
          </a:solidFill>
          <a:latin typeface="Proxima Nova Th" panose="0200050603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E94E590-D674-7D3A-2143-6126540FD9F1}"/>
              </a:ext>
            </a:extLst>
          </p:cNvPr>
          <p:cNvSpPr txBox="1">
            <a:spLocks/>
          </p:cNvSpPr>
          <p:nvPr userDrawn="1"/>
        </p:nvSpPr>
        <p:spPr>
          <a:xfrm>
            <a:off x="6956000" y="6357605"/>
            <a:ext cx="4714502" cy="29901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2800" b="0" i="0" kern="1200">
                <a:solidFill>
                  <a:schemeClr val="accent6"/>
                </a:solidFill>
                <a:latin typeface="Proxima Nova Lt" panose="02000506030000020004" pitchFamily="2" charset="0"/>
                <a:ea typeface="+mj-ea"/>
                <a:cs typeface="+mj-cs"/>
              </a:defRPr>
            </a:lvl1pPr>
          </a:lstStyle>
          <a:p>
            <a:pPr algn="r"/>
            <a:r>
              <a:rPr lang="en-US" sz="1200" dirty="0">
                <a:solidFill>
                  <a:schemeClr val="accent6">
                    <a:lumMod val="60000"/>
                    <a:lumOff val="40000"/>
                  </a:schemeClr>
                </a:solidFill>
              </a:rPr>
              <a:t>Department or Presentation Title   </a:t>
            </a:r>
            <a:fld id="{3A10251A-7818-2840-96FB-1EA917552BBA}" type="slidenum">
              <a:rPr lang="en-US" sz="1200" b="0" i="0" smtClean="0">
                <a:solidFill>
                  <a:schemeClr val="accent6">
                    <a:lumMod val="60000"/>
                    <a:lumOff val="40000"/>
                  </a:schemeClr>
                </a:solidFill>
                <a:latin typeface="Proxima Nova Lt" panose="02000506030000020004" pitchFamily="2" charset="0"/>
              </a:rPr>
              <a:pPr algn="r"/>
              <a:t>‹#›</a:t>
            </a:fld>
            <a:r>
              <a:rPr lang="en-US" sz="1200" b="0" i="0" dirty="0">
                <a:solidFill>
                  <a:schemeClr val="accent6">
                    <a:lumMod val="60000"/>
                    <a:lumOff val="40000"/>
                  </a:schemeClr>
                </a:solidFill>
                <a:latin typeface="Proxima Nova Lt" panose="02000506030000020004" pitchFamily="2" charset="0"/>
              </a:rPr>
              <a:t> </a:t>
            </a:r>
            <a:endParaRPr lang="en-US" sz="1200" dirty="0">
              <a:solidFill>
                <a:schemeClr val="accent6">
                  <a:lumMod val="60000"/>
                  <a:lumOff val="40000"/>
                </a:schemeClr>
              </a:solidFill>
            </a:endParaRPr>
          </a:p>
        </p:txBody>
      </p:sp>
      <p:pic>
        <p:nvPicPr>
          <p:cNvPr id="12" name="Picture 11" descr="A yellow and blue text&#10;&#10;Description automatically generated">
            <a:extLst>
              <a:ext uri="{FF2B5EF4-FFF2-40B4-BE49-F238E27FC236}">
                <a16:creationId xmlns:a16="http://schemas.microsoft.com/office/drawing/2014/main" id="{C9A5E059-6C53-17D9-B1D4-94F9F7971EFD}"/>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617365" y="6123457"/>
            <a:ext cx="1272666" cy="452502"/>
          </a:xfrm>
          <a:prstGeom prst="rect">
            <a:avLst/>
          </a:prstGeom>
        </p:spPr>
      </p:pic>
      <p:sp>
        <p:nvSpPr>
          <p:cNvPr id="14" name="Title Placeholder 1">
            <a:extLst>
              <a:ext uri="{FF2B5EF4-FFF2-40B4-BE49-F238E27FC236}">
                <a16:creationId xmlns:a16="http://schemas.microsoft.com/office/drawing/2014/main" id="{265C9FEA-0C4B-F06B-7F98-F05CFE932E10}"/>
              </a:ext>
            </a:extLst>
          </p:cNvPr>
          <p:cNvSpPr>
            <a:spLocks noGrp="1"/>
          </p:cNvSpPr>
          <p:nvPr>
            <p:ph type="title"/>
          </p:nvPr>
        </p:nvSpPr>
        <p:spPr>
          <a:xfrm>
            <a:off x="521498" y="1"/>
            <a:ext cx="10832302" cy="6575958"/>
          </a:xfrm>
          <a:prstGeom prst="rect">
            <a:avLst/>
          </a:prstGeom>
        </p:spPr>
        <p:txBody>
          <a:bodyPr vert="horz" lIns="91440" tIns="45720" rIns="91440" bIns="45720" rtlCol="0" anchor="ctr">
            <a:normAutofit/>
          </a:bodyPr>
          <a:lstStyle/>
          <a:p>
            <a:r>
              <a:rPr lang="en-US" dirty="0"/>
              <a:t>Data / Charts</a:t>
            </a:r>
          </a:p>
        </p:txBody>
      </p:sp>
    </p:spTree>
    <p:extLst>
      <p:ext uri="{BB962C8B-B14F-4D97-AF65-F5344CB8AC3E}">
        <p14:creationId xmlns:p14="http://schemas.microsoft.com/office/powerpoint/2010/main" val="1107636632"/>
      </p:ext>
    </p:extLst>
  </p:cSld>
  <p:clrMap bg1="lt1" tx1="dk1" bg2="lt2" tx2="dk2" accent1="accent1" accent2="accent2" accent3="accent3" accent4="accent4" accent5="accent5" accent6="accent6" hlink="hlink" folHlink="folHlink"/>
  <p:sldLayoutIdLst>
    <p:sldLayoutId id="2147483743" r:id="rId1"/>
    <p:sldLayoutId id="2147483727" r:id="rId2"/>
    <p:sldLayoutId id="2147483728" r:id="rId3"/>
    <p:sldLayoutId id="2147483729" r:id="rId4"/>
  </p:sldLayoutIdLst>
  <p:txStyles>
    <p:titleStyle>
      <a:lvl1pPr algn="l" defTabSz="914400" rtl="0" eaLnBrk="1" latinLnBrk="0" hangingPunct="1">
        <a:lnSpc>
          <a:spcPct val="90000"/>
        </a:lnSpc>
        <a:spcBef>
          <a:spcPct val="0"/>
        </a:spcBef>
        <a:buNone/>
        <a:defRPr sz="8000" b="1" i="0" kern="1200">
          <a:solidFill>
            <a:schemeClr val="tx1"/>
          </a:solidFill>
          <a:latin typeface="Proxima Nova Th" panose="0200050603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F84540-2CED-8A2E-9695-755E4F8AD0C5}"/>
              </a:ext>
            </a:extLst>
          </p:cNvPr>
          <p:cNvSpPr>
            <a:spLocks noGrp="1"/>
          </p:cNvSpPr>
          <p:nvPr>
            <p:ph type="title"/>
          </p:nvPr>
        </p:nvSpPr>
        <p:spPr>
          <a:xfrm>
            <a:off x="524435" y="0"/>
            <a:ext cx="10883153" cy="6590805"/>
          </a:xfrm>
          <a:prstGeom prst="rect">
            <a:avLst/>
          </a:prstGeom>
        </p:spPr>
        <p:txBody>
          <a:bodyPr vert="horz" lIns="91440" tIns="45720" rIns="91440" bIns="45720" rtlCol="0" anchor="ctr">
            <a:normAutofit/>
          </a:bodyPr>
          <a:lstStyle/>
          <a:p>
            <a:r>
              <a:rPr lang="en-US" dirty="0"/>
              <a:t>Final Slide Options</a:t>
            </a:r>
          </a:p>
        </p:txBody>
      </p:sp>
    </p:spTree>
    <p:extLst>
      <p:ext uri="{BB962C8B-B14F-4D97-AF65-F5344CB8AC3E}">
        <p14:creationId xmlns:p14="http://schemas.microsoft.com/office/powerpoint/2010/main" val="3974373090"/>
      </p:ext>
    </p:extLst>
  </p:cSld>
  <p:clrMap bg1="lt1" tx1="dk1" bg2="lt2" tx2="dk2" accent1="accent1" accent2="accent2" accent3="accent3" accent4="accent4" accent5="accent5" accent6="accent6" hlink="hlink" folHlink="folHlink"/>
  <p:sldLayoutIdLst>
    <p:sldLayoutId id="2147483697"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Lst>
  <p:txStyles>
    <p:titleStyle>
      <a:lvl1pPr algn="l" defTabSz="914400" rtl="0" eaLnBrk="1" latinLnBrk="0" hangingPunct="1">
        <a:lnSpc>
          <a:spcPct val="90000"/>
        </a:lnSpc>
        <a:spcBef>
          <a:spcPct val="0"/>
        </a:spcBef>
        <a:buNone/>
        <a:defRPr sz="8000" b="1" i="0" kern="1200">
          <a:solidFill>
            <a:schemeClr val="tx1"/>
          </a:solidFill>
          <a:latin typeface="Proxima Nova Th" panose="0200050603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38D6F-F947-6904-5780-CF316258C87A}"/>
              </a:ext>
            </a:extLst>
          </p:cNvPr>
          <p:cNvSpPr>
            <a:spLocks noGrp="1"/>
          </p:cNvSpPr>
          <p:nvPr>
            <p:ph type="ctrTitle"/>
          </p:nvPr>
        </p:nvSpPr>
        <p:spPr/>
        <p:txBody>
          <a:bodyPr/>
          <a:lstStyle/>
          <a:p>
            <a:endParaRPr lang="en-US" dirty="0"/>
          </a:p>
        </p:txBody>
      </p:sp>
      <p:sp>
        <p:nvSpPr>
          <p:cNvPr id="5" name="Subtitle 4">
            <a:extLst>
              <a:ext uri="{FF2B5EF4-FFF2-40B4-BE49-F238E27FC236}">
                <a16:creationId xmlns:a16="http://schemas.microsoft.com/office/drawing/2014/main" id="{BC799E17-22D5-8C90-0A69-593E2A37BA4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24705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BAC04-1F99-9F9C-2A9E-1B9D41C991B1}"/>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89471072-7626-72C3-8296-7D3564B82534}"/>
              </a:ext>
            </a:extLst>
          </p:cNvPr>
          <p:cNvSpPr>
            <a:spLocks noGrp="1"/>
          </p:cNvSpPr>
          <p:nvPr>
            <p:ph type="ctrTitle"/>
          </p:nvPr>
        </p:nvSpPr>
        <p:spPr/>
        <p:txBody>
          <a:bodyPr/>
          <a:lstStyle/>
          <a:p>
            <a:endParaRPr lang="en-US"/>
          </a:p>
        </p:txBody>
      </p:sp>
      <p:graphicFrame>
        <p:nvGraphicFramePr>
          <p:cNvPr id="8" name="Diagram 7">
            <a:extLst>
              <a:ext uri="{FF2B5EF4-FFF2-40B4-BE49-F238E27FC236}">
                <a16:creationId xmlns:a16="http://schemas.microsoft.com/office/drawing/2014/main" id="{6B40961D-15BC-3A07-6E41-0D6952CBB379}"/>
              </a:ext>
            </a:extLst>
          </p:cNvPr>
          <p:cNvGraphicFramePr/>
          <p:nvPr>
            <p:extLst>
              <p:ext uri="{D42A27DB-BD31-4B8C-83A1-F6EECF244321}">
                <p14:modId xmlns:p14="http://schemas.microsoft.com/office/powerpoint/2010/main" val="1102667455"/>
              </p:ext>
            </p:extLst>
          </p:nvPr>
        </p:nvGraphicFramePr>
        <p:xfrm>
          <a:off x="525721" y="1344828"/>
          <a:ext cx="11007518" cy="4183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8856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4588CDE7-F1F0-F78C-6362-0D31C10CF405}"/>
              </a:ext>
            </a:extLst>
          </p:cNvPr>
          <p:cNvSpPr>
            <a:spLocks noGrp="1"/>
          </p:cNvSpPr>
          <p:nvPr>
            <p:ph type="ctrTitle"/>
          </p:nvPr>
        </p:nvSpPr>
        <p:spPr/>
        <p:txBody>
          <a:bodyPr/>
          <a:lstStyle/>
          <a:p>
            <a:endParaRPr lang="en-US"/>
          </a:p>
        </p:txBody>
      </p:sp>
      <p:graphicFrame>
        <p:nvGraphicFramePr>
          <p:cNvPr id="13" name="Chart 12">
            <a:extLst>
              <a:ext uri="{FF2B5EF4-FFF2-40B4-BE49-F238E27FC236}">
                <a16:creationId xmlns:a16="http://schemas.microsoft.com/office/drawing/2014/main" id="{6282E97E-5C07-DC15-38C7-B93A2F94F92A}"/>
              </a:ext>
            </a:extLst>
          </p:cNvPr>
          <p:cNvGraphicFramePr/>
          <p:nvPr>
            <p:extLst>
              <p:ext uri="{D42A27DB-BD31-4B8C-83A1-F6EECF244321}">
                <p14:modId xmlns:p14="http://schemas.microsoft.com/office/powerpoint/2010/main" val="1328473552"/>
              </p:ext>
            </p:extLst>
          </p:nvPr>
        </p:nvGraphicFramePr>
        <p:xfrm>
          <a:off x="559553" y="1372431"/>
          <a:ext cx="11072894" cy="43127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37307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17230-5D5B-8AAB-A3AD-519288364269}"/>
            </a:ext>
          </a:extLst>
        </p:cNvPr>
        <p:cNvGrpSpPr/>
        <p:nvPr/>
      </p:nvGrpSpPr>
      <p:grpSpPr>
        <a:xfrm>
          <a:off x="0" y="0"/>
          <a:ext cx="0" cy="0"/>
          <a:chOff x="0" y="0"/>
          <a:chExt cx="0" cy="0"/>
        </a:xfrm>
      </p:grpSpPr>
      <p:sp>
        <p:nvSpPr>
          <p:cNvPr id="21" name="Title 20">
            <a:extLst>
              <a:ext uri="{FF2B5EF4-FFF2-40B4-BE49-F238E27FC236}">
                <a16:creationId xmlns:a16="http://schemas.microsoft.com/office/drawing/2014/main" id="{7D8AA5C8-1F3D-3709-B54D-7D6493B47211}"/>
              </a:ext>
            </a:extLst>
          </p:cNvPr>
          <p:cNvSpPr>
            <a:spLocks noGrp="1"/>
          </p:cNvSpPr>
          <p:nvPr>
            <p:ph type="ctrTitle"/>
          </p:nvPr>
        </p:nvSpPr>
        <p:spPr/>
        <p:txBody>
          <a:bodyPr/>
          <a:lstStyle/>
          <a:p>
            <a:endParaRPr lang="en-US"/>
          </a:p>
        </p:txBody>
      </p:sp>
      <p:graphicFrame>
        <p:nvGraphicFramePr>
          <p:cNvPr id="2" name="Table 6">
            <a:extLst>
              <a:ext uri="{FF2B5EF4-FFF2-40B4-BE49-F238E27FC236}">
                <a16:creationId xmlns:a16="http://schemas.microsoft.com/office/drawing/2014/main" id="{3480EE70-0AF5-1F3A-A875-14F8BDFAD635}"/>
              </a:ext>
            </a:extLst>
          </p:cNvPr>
          <p:cNvGraphicFramePr>
            <a:graphicFrameLocks/>
          </p:cNvGraphicFramePr>
          <p:nvPr>
            <p:extLst>
              <p:ext uri="{D42A27DB-BD31-4B8C-83A1-F6EECF244321}">
                <p14:modId xmlns:p14="http://schemas.microsoft.com/office/powerpoint/2010/main" val="2429904949"/>
              </p:ext>
            </p:extLst>
          </p:nvPr>
        </p:nvGraphicFramePr>
        <p:xfrm>
          <a:off x="617349" y="1357522"/>
          <a:ext cx="10957303" cy="4450080"/>
        </p:xfrm>
        <a:graphic>
          <a:graphicData uri="http://schemas.openxmlformats.org/drawingml/2006/table">
            <a:tbl>
              <a:tblPr firstRow="1" bandRow="1">
                <a:tableStyleId>{5C22544A-7EE6-4342-B048-85BDC9FD1C3A}</a:tableStyleId>
              </a:tblPr>
              <a:tblGrid>
                <a:gridCol w="1565329">
                  <a:extLst>
                    <a:ext uri="{9D8B030D-6E8A-4147-A177-3AD203B41FA5}">
                      <a16:colId xmlns:a16="http://schemas.microsoft.com/office/drawing/2014/main" val="3688381607"/>
                    </a:ext>
                  </a:extLst>
                </a:gridCol>
                <a:gridCol w="1565329">
                  <a:extLst>
                    <a:ext uri="{9D8B030D-6E8A-4147-A177-3AD203B41FA5}">
                      <a16:colId xmlns:a16="http://schemas.microsoft.com/office/drawing/2014/main" val="4088979612"/>
                    </a:ext>
                  </a:extLst>
                </a:gridCol>
                <a:gridCol w="1565329">
                  <a:extLst>
                    <a:ext uri="{9D8B030D-6E8A-4147-A177-3AD203B41FA5}">
                      <a16:colId xmlns:a16="http://schemas.microsoft.com/office/drawing/2014/main" val="566869555"/>
                    </a:ext>
                  </a:extLst>
                </a:gridCol>
                <a:gridCol w="1565329">
                  <a:extLst>
                    <a:ext uri="{9D8B030D-6E8A-4147-A177-3AD203B41FA5}">
                      <a16:colId xmlns:a16="http://schemas.microsoft.com/office/drawing/2014/main" val="4285710447"/>
                    </a:ext>
                  </a:extLst>
                </a:gridCol>
                <a:gridCol w="1565329">
                  <a:extLst>
                    <a:ext uri="{9D8B030D-6E8A-4147-A177-3AD203B41FA5}">
                      <a16:colId xmlns:a16="http://schemas.microsoft.com/office/drawing/2014/main" val="725806012"/>
                    </a:ext>
                  </a:extLst>
                </a:gridCol>
                <a:gridCol w="1565329">
                  <a:extLst>
                    <a:ext uri="{9D8B030D-6E8A-4147-A177-3AD203B41FA5}">
                      <a16:colId xmlns:a16="http://schemas.microsoft.com/office/drawing/2014/main" val="1656308858"/>
                    </a:ext>
                  </a:extLst>
                </a:gridCol>
                <a:gridCol w="1565329">
                  <a:extLst>
                    <a:ext uri="{9D8B030D-6E8A-4147-A177-3AD203B41FA5}">
                      <a16:colId xmlns:a16="http://schemas.microsoft.com/office/drawing/2014/main" val="3689725357"/>
                    </a:ext>
                  </a:extLst>
                </a:gridCol>
              </a:tblGrid>
              <a:tr h="370840">
                <a:tc>
                  <a:txBody>
                    <a:bodyPr/>
                    <a:lstStyle/>
                    <a:p>
                      <a:pPr algn="ctr"/>
                      <a:endParaRPr lang="en-US" b="0" i="0" dirty="0">
                        <a:solidFill>
                          <a:schemeClr val="bg1"/>
                        </a:solidFill>
                        <a:latin typeface="Proxima Nova Rg" panose="02000506030000020004" pitchFamily="2" charset="0"/>
                      </a:endParaRPr>
                    </a:p>
                  </a:txBody>
                  <a:tcPr>
                    <a:solidFill>
                      <a:schemeClr val="bg1"/>
                    </a:solidFill>
                  </a:tcPr>
                </a:tc>
                <a:tc>
                  <a:txBody>
                    <a:bodyPr/>
                    <a:lstStyle/>
                    <a:p>
                      <a:pPr algn="ctr"/>
                      <a:r>
                        <a:rPr lang="en-US" b="0" i="0" dirty="0">
                          <a:solidFill>
                            <a:schemeClr val="bg1"/>
                          </a:solidFill>
                          <a:latin typeface="Proxima Nova Rg" panose="02000506030000020004" pitchFamily="2" charset="0"/>
                        </a:rPr>
                        <a:t>Subject</a:t>
                      </a:r>
                    </a:p>
                  </a:txBody>
                  <a:tcPr>
                    <a:solidFill>
                      <a:schemeClr val="tx1"/>
                    </a:solidFill>
                  </a:tcPr>
                </a:tc>
                <a:tc>
                  <a:txBody>
                    <a:bodyPr/>
                    <a:lstStyle/>
                    <a:p>
                      <a:pPr algn="ctr"/>
                      <a:r>
                        <a:rPr lang="en-US" b="0" i="0" dirty="0">
                          <a:solidFill>
                            <a:schemeClr val="bg1"/>
                          </a:solidFill>
                          <a:latin typeface="Proxima Nova Rg" panose="02000506030000020004" pitchFamily="2" charset="0"/>
                        </a:rPr>
                        <a:t>Subject</a:t>
                      </a:r>
                    </a:p>
                  </a:txBody>
                  <a:tcPr>
                    <a:solidFill>
                      <a:schemeClr val="tx1"/>
                    </a:solidFill>
                  </a:tcPr>
                </a:tc>
                <a:tc>
                  <a:txBody>
                    <a:bodyPr/>
                    <a:lstStyle/>
                    <a:p>
                      <a:pPr algn="ctr"/>
                      <a:r>
                        <a:rPr lang="en-US" b="0" i="0" dirty="0">
                          <a:solidFill>
                            <a:schemeClr val="bg1"/>
                          </a:solidFill>
                          <a:latin typeface="Proxima Nova Rg" panose="02000506030000020004" pitchFamily="2" charset="0"/>
                        </a:rPr>
                        <a:t>Subject</a:t>
                      </a:r>
                    </a:p>
                  </a:txBody>
                  <a:tcPr>
                    <a:solidFill>
                      <a:schemeClr val="tx1"/>
                    </a:solidFill>
                  </a:tcPr>
                </a:tc>
                <a:tc>
                  <a:txBody>
                    <a:bodyPr/>
                    <a:lstStyle/>
                    <a:p>
                      <a:pPr algn="ctr"/>
                      <a:r>
                        <a:rPr lang="en-US" b="0" i="0" dirty="0">
                          <a:solidFill>
                            <a:schemeClr val="bg1"/>
                          </a:solidFill>
                          <a:latin typeface="Proxima Nova Rg" panose="02000506030000020004" pitchFamily="2" charset="0"/>
                        </a:rPr>
                        <a:t>Subject</a:t>
                      </a:r>
                    </a:p>
                  </a:txBody>
                  <a:tcPr>
                    <a:solidFill>
                      <a:schemeClr val="tx1"/>
                    </a:solidFill>
                  </a:tcPr>
                </a:tc>
                <a:tc>
                  <a:txBody>
                    <a:bodyPr/>
                    <a:lstStyle/>
                    <a:p>
                      <a:pPr algn="ctr"/>
                      <a:r>
                        <a:rPr lang="en-US" b="0" i="0" dirty="0">
                          <a:solidFill>
                            <a:schemeClr val="bg1"/>
                          </a:solidFill>
                          <a:latin typeface="Proxima Nova Rg" panose="02000506030000020004" pitchFamily="2" charset="0"/>
                        </a:rPr>
                        <a:t>Subject</a:t>
                      </a:r>
                    </a:p>
                  </a:txBody>
                  <a:tcPr>
                    <a:solidFill>
                      <a:schemeClr val="tx1"/>
                    </a:solidFill>
                  </a:tcPr>
                </a:tc>
                <a:tc>
                  <a:txBody>
                    <a:bodyPr/>
                    <a:lstStyle/>
                    <a:p>
                      <a:pPr algn="ctr"/>
                      <a:r>
                        <a:rPr lang="en-US" b="0" i="0" dirty="0">
                          <a:solidFill>
                            <a:schemeClr val="bg1"/>
                          </a:solidFill>
                          <a:latin typeface="Proxima Nova Rg" panose="02000506030000020004" pitchFamily="2" charset="0"/>
                        </a:rPr>
                        <a:t>Subject</a:t>
                      </a:r>
                    </a:p>
                  </a:txBody>
                  <a:tcPr>
                    <a:solidFill>
                      <a:schemeClr val="tx1"/>
                    </a:solidFill>
                  </a:tcPr>
                </a:tc>
                <a:extLst>
                  <a:ext uri="{0D108BD9-81ED-4DB2-BD59-A6C34878D82A}">
                    <a16:rowId xmlns:a16="http://schemas.microsoft.com/office/drawing/2014/main" val="3245697920"/>
                  </a:ext>
                </a:extLst>
              </a:tr>
              <a:tr h="370840">
                <a:tc>
                  <a:txBody>
                    <a:bodyPr/>
                    <a:lstStyle/>
                    <a:p>
                      <a:pPr algn="ctr"/>
                      <a:r>
                        <a:rPr lang="en-US" b="0" i="0" dirty="0">
                          <a:solidFill>
                            <a:schemeClr val="bg1"/>
                          </a:solidFill>
                          <a:latin typeface="Proxima Nova Rg" panose="02000506030000020004" pitchFamily="2" charset="0"/>
                        </a:rPr>
                        <a:t>Year</a:t>
                      </a:r>
                    </a:p>
                  </a:txBody>
                  <a:tcPr>
                    <a:solidFill>
                      <a:schemeClr val="tx1"/>
                    </a:solidFill>
                  </a:tcPr>
                </a:tc>
                <a:tc>
                  <a:txBody>
                    <a:bodyPr/>
                    <a:lstStyle/>
                    <a:p>
                      <a:pPr algn="ctr"/>
                      <a:r>
                        <a:rPr lang="en-US" b="0" i="0" dirty="0">
                          <a:solidFill>
                            <a:schemeClr val="tx1"/>
                          </a:solidFill>
                          <a:latin typeface="Proxima Nova Rg" panose="02000506030000020004" pitchFamily="2" charset="0"/>
                        </a:rPr>
                        <a:t>1973</a:t>
                      </a:r>
                    </a:p>
                  </a:txBody>
                  <a:tcPr>
                    <a:solidFill>
                      <a:schemeClr val="bg1">
                        <a:lumMod val="95000"/>
                      </a:schemeClr>
                    </a:solidFill>
                  </a:tcPr>
                </a:tc>
                <a:tc>
                  <a:txBody>
                    <a:bodyPr/>
                    <a:lstStyle/>
                    <a:p>
                      <a:pPr algn="ctr"/>
                      <a:r>
                        <a:rPr lang="en-US" b="0" i="0" dirty="0">
                          <a:solidFill>
                            <a:schemeClr val="tx1"/>
                          </a:solidFill>
                          <a:latin typeface="Proxima Nova Rg" panose="02000506030000020004" pitchFamily="2" charset="0"/>
                        </a:rPr>
                        <a:t>1973</a:t>
                      </a:r>
                    </a:p>
                  </a:txBody>
                  <a:tcPr>
                    <a:solidFill>
                      <a:schemeClr val="bg1">
                        <a:lumMod val="95000"/>
                      </a:schemeClr>
                    </a:solidFill>
                  </a:tcPr>
                </a:tc>
                <a:tc>
                  <a:txBody>
                    <a:bodyPr/>
                    <a:lstStyle/>
                    <a:p>
                      <a:pPr algn="ctr"/>
                      <a:r>
                        <a:rPr lang="en-US" b="0" i="0" dirty="0">
                          <a:solidFill>
                            <a:schemeClr val="tx1"/>
                          </a:solidFill>
                          <a:latin typeface="Proxima Nova Rg" panose="02000506030000020004" pitchFamily="2" charset="0"/>
                        </a:rPr>
                        <a:t>1973</a:t>
                      </a:r>
                    </a:p>
                  </a:txBody>
                  <a:tcPr>
                    <a:solidFill>
                      <a:schemeClr val="bg1">
                        <a:lumMod val="95000"/>
                      </a:schemeClr>
                    </a:solidFill>
                  </a:tcPr>
                </a:tc>
                <a:tc>
                  <a:txBody>
                    <a:bodyPr/>
                    <a:lstStyle/>
                    <a:p>
                      <a:pPr algn="ctr"/>
                      <a:r>
                        <a:rPr lang="en-US" b="0" i="0" dirty="0">
                          <a:solidFill>
                            <a:schemeClr val="tx1"/>
                          </a:solidFill>
                          <a:latin typeface="Proxima Nova Rg" panose="02000506030000020004" pitchFamily="2" charset="0"/>
                        </a:rPr>
                        <a:t>1973</a:t>
                      </a:r>
                    </a:p>
                  </a:txBody>
                  <a:tcPr>
                    <a:solidFill>
                      <a:schemeClr val="bg1">
                        <a:lumMod val="95000"/>
                      </a:schemeClr>
                    </a:solidFill>
                  </a:tcPr>
                </a:tc>
                <a:tc>
                  <a:txBody>
                    <a:bodyPr/>
                    <a:lstStyle/>
                    <a:p>
                      <a:pPr algn="ctr"/>
                      <a:r>
                        <a:rPr lang="en-US" b="0" i="0" dirty="0">
                          <a:solidFill>
                            <a:schemeClr val="tx1"/>
                          </a:solidFill>
                          <a:latin typeface="Proxima Nova Rg" panose="02000506030000020004" pitchFamily="2" charset="0"/>
                        </a:rPr>
                        <a:t>1973</a:t>
                      </a:r>
                    </a:p>
                  </a:txBody>
                  <a:tcPr>
                    <a:solidFill>
                      <a:schemeClr val="bg1">
                        <a:lumMod val="95000"/>
                      </a:schemeClr>
                    </a:solidFill>
                  </a:tcPr>
                </a:tc>
                <a:tc>
                  <a:txBody>
                    <a:bodyPr/>
                    <a:lstStyle/>
                    <a:p>
                      <a:pPr algn="ctr"/>
                      <a:r>
                        <a:rPr lang="en-US" b="0" i="0" dirty="0">
                          <a:solidFill>
                            <a:schemeClr val="tx1"/>
                          </a:solidFill>
                          <a:latin typeface="Proxima Nova Rg" panose="02000506030000020004" pitchFamily="2" charset="0"/>
                        </a:rPr>
                        <a:t>1973</a:t>
                      </a:r>
                    </a:p>
                  </a:txBody>
                  <a:tcPr>
                    <a:solidFill>
                      <a:schemeClr val="bg1">
                        <a:lumMod val="95000"/>
                      </a:schemeClr>
                    </a:solidFill>
                  </a:tcPr>
                </a:tc>
                <a:extLst>
                  <a:ext uri="{0D108BD9-81ED-4DB2-BD59-A6C34878D82A}">
                    <a16:rowId xmlns:a16="http://schemas.microsoft.com/office/drawing/2014/main" val="2229255537"/>
                  </a:ext>
                </a:extLst>
              </a:tr>
              <a:tr h="370840">
                <a:tc>
                  <a:txBody>
                    <a:bodyPr/>
                    <a:lstStyle/>
                    <a:p>
                      <a:pPr algn="ctr"/>
                      <a:r>
                        <a:rPr lang="en-US" b="0" i="0" dirty="0">
                          <a:solidFill>
                            <a:schemeClr val="bg1"/>
                          </a:solidFill>
                          <a:latin typeface="Proxima Nova Rg" panose="02000506030000020004" pitchFamily="2" charset="0"/>
                        </a:rPr>
                        <a:t>Amount</a:t>
                      </a:r>
                    </a:p>
                  </a:txBody>
                  <a:tcP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Proxima Nova Rg" panose="02000506030000020004" pitchFamily="2" charset="0"/>
                        </a:rPr>
                        <a:t>$150,000</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Proxima Nova Rg" panose="02000506030000020004" pitchFamily="2" charset="0"/>
                        </a:rPr>
                        <a:t>$150,000</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Proxima Nova Rg" panose="02000506030000020004" pitchFamily="2" charset="0"/>
                        </a:rPr>
                        <a:t>$150,000</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Proxima Nova Rg" panose="02000506030000020004" pitchFamily="2" charset="0"/>
                        </a:rPr>
                        <a:t>$150,000</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Proxima Nova Rg" panose="02000506030000020004" pitchFamily="2" charset="0"/>
                        </a:rPr>
                        <a:t>$150,000</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Proxima Nova Rg" panose="02000506030000020004" pitchFamily="2" charset="0"/>
                        </a:rPr>
                        <a:t>$150,000</a:t>
                      </a:r>
                    </a:p>
                  </a:txBody>
                  <a:tcPr>
                    <a:solidFill>
                      <a:schemeClr val="bg1">
                        <a:lumMod val="85000"/>
                      </a:schemeClr>
                    </a:solidFill>
                  </a:tcPr>
                </a:tc>
                <a:extLst>
                  <a:ext uri="{0D108BD9-81ED-4DB2-BD59-A6C34878D82A}">
                    <a16:rowId xmlns:a16="http://schemas.microsoft.com/office/drawing/2014/main" val="560920945"/>
                  </a:ext>
                </a:extLst>
              </a:tr>
              <a:tr h="370840">
                <a:tc>
                  <a:txBody>
                    <a:bodyPr/>
                    <a:lstStyle/>
                    <a:p>
                      <a:pPr algn="ctr"/>
                      <a:r>
                        <a:rPr lang="en-US" b="0" i="0" dirty="0">
                          <a:solidFill>
                            <a:schemeClr val="bg1"/>
                          </a:solidFill>
                          <a:latin typeface="Proxima Nova Rg" panose="02000506030000020004" pitchFamily="2" charset="0"/>
                        </a:rPr>
                        <a:t>Number</a:t>
                      </a:r>
                    </a:p>
                  </a:txBody>
                  <a:tcP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Proxima Nova Rg" panose="02000506030000020004" pitchFamily="2" charset="0"/>
                        </a:rPr>
                        <a:t>100</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Proxima Nova Rg" panose="02000506030000020004" pitchFamily="2" charset="0"/>
                        </a:rPr>
                        <a:t>100</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Proxima Nova Rg" panose="02000506030000020004" pitchFamily="2" charset="0"/>
                        </a:rPr>
                        <a:t>100</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Proxima Nova Rg" panose="02000506030000020004" pitchFamily="2" charset="0"/>
                        </a:rPr>
                        <a:t>100</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Proxima Nova Rg" panose="02000506030000020004" pitchFamily="2" charset="0"/>
                        </a:rPr>
                        <a:t>100</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Proxima Nova Rg" panose="02000506030000020004" pitchFamily="2" charset="0"/>
                        </a:rPr>
                        <a:t>100</a:t>
                      </a:r>
                    </a:p>
                  </a:txBody>
                  <a:tcPr>
                    <a:solidFill>
                      <a:schemeClr val="bg1">
                        <a:lumMod val="95000"/>
                      </a:schemeClr>
                    </a:solidFill>
                  </a:tcPr>
                </a:tc>
                <a:extLst>
                  <a:ext uri="{0D108BD9-81ED-4DB2-BD59-A6C34878D82A}">
                    <a16:rowId xmlns:a16="http://schemas.microsoft.com/office/drawing/2014/main" val="2060648710"/>
                  </a:ext>
                </a:extLst>
              </a:tr>
              <a:tr h="370840">
                <a:tc>
                  <a:txBody>
                    <a:bodyPr/>
                    <a:lstStyle/>
                    <a:p>
                      <a:pPr algn="ctr"/>
                      <a:r>
                        <a:rPr lang="en-US" b="0" i="0" dirty="0">
                          <a:solidFill>
                            <a:schemeClr val="bg1"/>
                          </a:solidFill>
                          <a:latin typeface="Proxima Nova Rg" panose="02000506030000020004" pitchFamily="2" charset="0"/>
                        </a:rPr>
                        <a:t>Difference</a:t>
                      </a:r>
                    </a:p>
                  </a:txBody>
                  <a:tcP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Proxima Nova Rg" panose="02000506030000020004" pitchFamily="2" charset="0"/>
                        </a:rPr>
                        <a:t>$50,000</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Proxima Nova Rg" panose="02000506030000020004" pitchFamily="2" charset="0"/>
                        </a:rPr>
                        <a:t>$50,000</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Proxima Nova Rg" panose="02000506030000020004" pitchFamily="2" charset="0"/>
                        </a:rPr>
                        <a:t>$50,000</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Proxima Nova Rg" panose="02000506030000020004" pitchFamily="2" charset="0"/>
                        </a:rPr>
                        <a:t>$50,000</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Proxima Nova Rg" panose="02000506030000020004" pitchFamily="2" charset="0"/>
                        </a:rPr>
                        <a:t>$50,000</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Proxima Nova Rg" panose="02000506030000020004" pitchFamily="2" charset="0"/>
                        </a:rPr>
                        <a:t>$50,000</a:t>
                      </a:r>
                    </a:p>
                  </a:txBody>
                  <a:tcPr>
                    <a:solidFill>
                      <a:schemeClr val="bg1">
                        <a:lumMod val="85000"/>
                      </a:schemeClr>
                    </a:solidFill>
                  </a:tcPr>
                </a:tc>
                <a:extLst>
                  <a:ext uri="{0D108BD9-81ED-4DB2-BD59-A6C34878D82A}">
                    <a16:rowId xmlns:a16="http://schemas.microsoft.com/office/drawing/2014/main" val="1579221966"/>
                  </a:ext>
                </a:extLst>
              </a:tr>
              <a:tr h="370840">
                <a:tc>
                  <a:txBody>
                    <a:bodyPr/>
                    <a:lstStyle/>
                    <a:p>
                      <a:pPr algn="ctr"/>
                      <a:endParaRPr lang="en-US" b="0" i="0" dirty="0">
                        <a:solidFill>
                          <a:schemeClr val="bg1"/>
                        </a:solidFill>
                        <a:latin typeface="Proxima Nova Rg" panose="02000506030000020004" pitchFamily="2" charset="0"/>
                      </a:endParaRPr>
                    </a:p>
                  </a:txBody>
                  <a:tcPr>
                    <a:solidFill>
                      <a:schemeClr val="tx1"/>
                    </a:solidFill>
                  </a:tcPr>
                </a:tc>
                <a:tc>
                  <a:txBody>
                    <a:bodyPr/>
                    <a:lstStyle/>
                    <a:p>
                      <a:pPr algn="ctr"/>
                      <a:endParaRPr lang="en-US" b="0" i="0" dirty="0">
                        <a:solidFill>
                          <a:schemeClr val="tx1"/>
                        </a:solidFill>
                        <a:latin typeface="Proxima Nova Rg" panose="02000506030000020004" pitchFamily="2" charset="0"/>
                      </a:endParaRPr>
                    </a:p>
                  </a:txBody>
                  <a:tcPr>
                    <a:solidFill>
                      <a:schemeClr val="bg1">
                        <a:lumMod val="95000"/>
                      </a:schemeClr>
                    </a:solidFill>
                  </a:tcPr>
                </a:tc>
                <a:tc>
                  <a:txBody>
                    <a:bodyPr/>
                    <a:lstStyle/>
                    <a:p>
                      <a:pPr algn="ctr"/>
                      <a:endParaRPr lang="en-US" b="0" i="0">
                        <a:solidFill>
                          <a:schemeClr val="tx1"/>
                        </a:solidFill>
                        <a:latin typeface="Proxima Nova Rg" panose="02000506030000020004" pitchFamily="2" charset="0"/>
                      </a:endParaRPr>
                    </a:p>
                  </a:txBody>
                  <a:tcPr>
                    <a:solidFill>
                      <a:schemeClr val="bg1">
                        <a:lumMod val="95000"/>
                      </a:schemeClr>
                    </a:solidFill>
                  </a:tcPr>
                </a:tc>
                <a:tc>
                  <a:txBody>
                    <a:bodyPr/>
                    <a:lstStyle/>
                    <a:p>
                      <a:pPr algn="ctr"/>
                      <a:endParaRPr lang="en-US" b="0" i="0">
                        <a:solidFill>
                          <a:schemeClr val="tx1"/>
                        </a:solidFill>
                        <a:latin typeface="Proxima Nova Rg" panose="02000506030000020004" pitchFamily="2" charset="0"/>
                      </a:endParaRPr>
                    </a:p>
                  </a:txBody>
                  <a:tcPr>
                    <a:solidFill>
                      <a:schemeClr val="bg1">
                        <a:lumMod val="95000"/>
                      </a:schemeClr>
                    </a:solidFill>
                  </a:tcPr>
                </a:tc>
                <a:tc>
                  <a:txBody>
                    <a:bodyPr/>
                    <a:lstStyle/>
                    <a:p>
                      <a:pPr algn="ctr"/>
                      <a:endParaRPr lang="en-US" b="0" i="0">
                        <a:solidFill>
                          <a:schemeClr val="tx1"/>
                        </a:solidFill>
                        <a:latin typeface="Proxima Nova Rg" panose="02000506030000020004" pitchFamily="2" charset="0"/>
                      </a:endParaRPr>
                    </a:p>
                  </a:txBody>
                  <a:tcPr>
                    <a:solidFill>
                      <a:schemeClr val="bg1">
                        <a:lumMod val="95000"/>
                      </a:schemeClr>
                    </a:solidFill>
                  </a:tcPr>
                </a:tc>
                <a:tc>
                  <a:txBody>
                    <a:bodyPr/>
                    <a:lstStyle/>
                    <a:p>
                      <a:pPr algn="ctr"/>
                      <a:endParaRPr lang="en-US" b="0" i="0" dirty="0">
                        <a:solidFill>
                          <a:schemeClr val="tx1"/>
                        </a:solidFill>
                        <a:latin typeface="Proxima Nova Rg" panose="02000506030000020004" pitchFamily="2" charset="0"/>
                      </a:endParaRPr>
                    </a:p>
                  </a:txBody>
                  <a:tcPr>
                    <a:solidFill>
                      <a:schemeClr val="bg1">
                        <a:lumMod val="95000"/>
                      </a:schemeClr>
                    </a:solidFill>
                  </a:tcPr>
                </a:tc>
                <a:tc>
                  <a:txBody>
                    <a:bodyPr/>
                    <a:lstStyle/>
                    <a:p>
                      <a:pPr algn="ctr"/>
                      <a:endParaRPr lang="en-US" b="0" i="0">
                        <a:solidFill>
                          <a:schemeClr val="tx1"/>
                        </a:solidFill>
                        <a:latin typeface="Proxima Nova Rg" panose="02000506030000020004" pitchFamily="2" charset="0"/>
                      </a:endParaRPr>
                    </a:p>
                  </a:txBody>
                  <a:tcPr>
                    <a:solidFill>
                      <a:schemeClr val="bg1">
                        <a:lumMod val="95000"/>
                      </a:schemeClr>
                    </a:solidFill>
                  </a:tcPr>
                </a:tc>
                <a:extLst>
                  <a:ext uri="{0D108BD9-81ED-4DB2-BD59-A6C34878D82A}">
                    <a16:rowId xmlns:a16="http://schemas.microsoft.com/office/drawing/2014/main" val="2291618069"/>
                  </a:ext>
                </a:extLst>
              </a:tr>
              <a:tr h="370840">
                <a:tc>
                  <a:txBody>
                    <a:bodyPr/>
                    <a:lstStyle/>
                    <a:p>
                      <a:pPr algn="ctr"/>
                      <a:endParaRPr lang="en-US" b="0" i="0" dirty="0">
                        <a:solidFill>
                          <a:schemeClr val="bg1"/>
                        </a:solidFill>
                        <a:latin typeface="Proxima Nova Rg" panose="02000506030000020004" pitchFamily="2" charset="0"/>
                      </a:endParaRPr>
                    </a:p>
                  </a:txBody>
                  <a:tcPr>
                    <a:solidFill>
                      <a:schemeClr val="tx1"/>
                    </a:solidFill>
                  </a:tcPr>
                </a:tc>
                <a:tc>
                  <a:txBody>
                    <a:bodyPr/>
                    <a:lstStyle/>
                    <a:p>
                      <a:pPr algn="ctr"/>
                      <a:endParaRPr lang="en-US" b="0" i="0" dirty="0">
                        <a:solidFill>
                          <a:schemeClr val="tx1"/>
                        </a:solidFill>
                        <a:latin typeface="Proxima Nova Rg" panose="02000506030000020004" pitchFamily="2" charset="0"/>
                      </a:endParaRPr>
                    </a:p>
                  </a:txBody>
                  <a:tcPr>
                    <a:solidFill>
                      <a:schemeClr val="bg1">
                        <a:lumMod val="85000"/>
                      </a:schemeClr>
                    </a:solidFill>
                  </a:tcPr>
                </a:tc>
                <a:tc>
                  <a:txBody>
                    <a:bodyPr/>
                    <a:lstStyle/>
                    <a:p>
                      <a:pPr algn="ctr"/>
                      <a:endParaRPr lang="en-US" b="0" i="0" dirty="0">
                        <a:solidFill>
                          <a:schemeClr val="tx1"/>
                        </a:solidFill>
                        <a:latin typeface="Proxima Nova Rg" panose="02000506030000020004" pitchFamily="2" charset="0"/>
                      </a:endParaRPr>
                    </a:p>
                  </a:txBody>
                  <a:tcPr>
                    <a:solidFill>
                      <a:schemeClr val="bg1">
                        <a:lumMod val="85000"/>
                      </a:schemeClr>
                    </a:solidFill>
                  </a:tcPr>
                </a:tc>
                <a:tc>
                  <a:txBody>
                    <a:bodyPr/>
                    <a:lstStyle/>
                    <a:p>
                      <a:pPr algn="ctr"/>
                      <a:endParaRPr lang="en-US" b="0" i="0">
                        <a:solidFill>
                          <a:schemeClr val="tx1"/>
                        </a:solidFill>
                        <a:latin typeface="Proxima Nova Rg" panose="02000506030000020004" pitchFamily="2" charset="0"/>
                      </a:endParaRPr>
                    </a:p>
                  </a:txBody>
                  <a:tcPr>
                    <a:solidFill>
                      <a:schemeClr val="bg1">
                        <a:lumMod val="85000"/>
                      </a:schemeClr>
                    </a:solidFill>
                  </a:tcPr>
                </a:tc>
                <a:tc>
                  <a:txBody>
                    <a:bodyPr/>
                    <a:lstStyle/>
                    <a:p>
                      <a:pPr algn="ctr"/>
                      <a:endParaRPr lang="en-US" b="0" i="0" dirty="0">
                        <a:solidFill>
                          <a:schemeClr val="tx1"/>
                        </a:solidFill>
                        <a:latin typeface="Proxima Nova Rg" panose="02000506030000020004" pitchFamily="2" charset="0"/>
                      </a:endParaRPr>
                    </a:p>
                  </a:txBody>
                  <a:tcPr>
                    <a:solidFill>
                      <a:schemeClr val="bg1">
                        <a:lumMod val="85000"/>
                      </a:schemeClr>
                    </a:solidFill>
                  </a:tcPr>
                </a:tc>
                <a:tc>
                  <a:txBody>
                    <a:bodyPr/>
                    <a:lstStyle/>
                    <a:p>
                      <a:pPr algn="ctr"/>
                      <a:endParaRPr lang="en-US" b="0" i="0">
                        <a:solidFill>
                          <a:schemeClr val="tx1"/>
                        </a:solidFill>
                        <a:latin typeface="Proxima Nova Rg" panose="02000506030000020004" pitchFamily="2" charset="0"/>
                      </a:endParaRPr>
                    </a:p>
                  </a:txBody>
                  <a:tcPr>
                    <a:solidFill>
                      <a:schemeClr val="bg1">
                        <a:lumMod val="85000"/>
                      </a:schemeClr>
                    </a:solidFill>
                  </a:tcPr>
                </a:tc>
                <a:tc>
                  <a:txBody>
                    <a:bodyPr/>
                    <a:lstStyle/>
                    <a:p>
                      <a:pPr algn="ctr"/>
                      <a:endParaRPr lang="en-US" b="0" i="0" dirty="0">
                        <a:solidFill>
                          <a:schemeClr val="tx1"/>
                        </a:solidFill>
                        <a:latin typeface="Proxima Nova Rg" panose="02000506030000020004" pitchFamily="2" charset="0"/>
                      </a:endParaRPr>
                    </a:p>
                  </a:txBody>
                  <a:tcPr>
                    <a:solidFill>
                      <a:schemeClr val="bg1">
                        <a:lumMod val="85000"/>
                      </a:schemeClr>
                    </a:solidFill>
                  </a:tcPr>
                </a:tc>
                <a:extLst>
                  <a:ext uri="{0D108BD9-81ED-4DB2-BD59-A6C34878D82A}">
                    <a16:rowId xmlns:a16="http://schemas.microsoft.com/office/drawing/2014/main" val="1429569275"/>
                  </a:ext>
                </a:extLst>
              </a:tr>
              <a:tr h="370840">
                <a:tc>
                  <a:txBody>
                    <a:bodyPr/>
                    <a:lstStyle/>
                    <a:p>
                      <a:pPr algn="ctr"/>
                      <a:endParaRPr lang="en-US" b="0" i="0" dirty="0">
                        <a:solidFill>
                          <a:schemeClr val="bg1"/>
                        </a:solidFill>
                        <a:latin typeface="Proxima Nova Rg" panose="02000506030000020004" pitchFamily="2" charset="0"/>
                      </a:endParaRPr>
                    </a:p>
                  </a:txBody>
                  <a:tcPr>
                    <a:solidFill>
                      <a:schemeClr val="tx1"/>
                    </a:solidFill>
                  </a:tcPr>
                </a:tc>
                <a:tc>
                  <a:txBody>
                    <a:bodyPr/>
                    <a:lstStyle/>
                    <a:p>
                      <a:pPr algn="ctr"/>
                      <a:endParaRPr lang="en-US" b="0" i="0" dirty="0">
                        <a:solidFill>
                          <a:schemeClr val="tx1"/>
                        </a:solidFill>
                        <a:latin typeface="Proxima Nova Rg" panose="02000506030000020004" pitchFamily="2" charset="0"/>
                      </a:endParaRPr>
                    </a:p>
                  </a:txBody>
                  <a:tcPr>
                    <a:solidFill>
                      <a:schemeClr val="bg1">
                        <a:lumMod val="95000"/>
                      </a:schemeClr>
                    </a:solidFill>
                  </a:tcPr>
                </a:tc>
                <a:tc>
                  <a:txBody>
                    <a:bodyPr/>
                    <a:lstStyle/>
                    <a:p>
                      <a:pPr algn="ctr"/>
                      <a:endParaRPr lang="en-US" b="0" i="0">
                        <a:solidFill>
                          <a:schemeClr val="tx1"/>
                        </a:solidFill>
                        <a:latin typeface="Proxima Nova Rg" panose="02000506030000020004" pitchFamily="2" charset="0"/>
                      </a:endParaRPr>
                    </a:p>
                  </a:txBody>
                  <a:tcPr>
                    <a:solidFill>
                      <a:schemeClr val="bg1">
                        <a:lumMod val="95000"/>
                      </a:schemeClr>
                    </a:solidFill>
                  </a:tcPr>
                </a:tc>
                <a:tc>
                  <a:txBody>
                    <a:bodyPr/>
                    <a:lstStyle/>
                    <a:p>
                      <a:pPr algn="ctr"/>
                      <a:endParaRPr lang="en-US" b="0" i="0" dirty="0">
                        <a:solidFill>
                          <a:schemeClr val="tx1"/>
                        </a:solidFill>
                        <a:latin typeface="Proxima Nova Rg" panose="02000506030000020004" pitchFamily="2" charset="0"/>
                      </a:endParaRPr>
                    </a:p>
                  </a:txBody>
                  <a:tcPr>
                    <a:solidFill>
                      <a:schemeClr val="bg1">
                        <a:lumMod val="95000"/>
                      </a:schemeClr>
                    </a:solidFill>
                  </a:tcPr>
                </a:tc>
                <a:tc>
                  <a:txBody>
                    <a:bodyPr/>
                    <a:lstStyle/>
                    <a:p>
                      <a:pPr algn="ctr"/>
                      <a:endParaRPr lang="en-US" b="0" i="0" dirty="0">
                        <a:solidFill>
                          <a:schemeClr val="tx1"/>
                        </a:solidFill>
                        <a:latin typeface="Proxima Nova Rg" panose="02000506030000020004" pitchFamily="2" charset="0"/>
                      </a:endParaRPr>
                    </a:p>
                  </a:txBody>
                  <a:tcPr>
                    <a:solidFill>
                      <a:schemeClr val="bg1">
                        <a:lumMod val="95000"/>
                      </a:schemeClr>
                    </a:solidFill>
                  </a:tcPr>
                </a:tc>
                <a:tc>
                  <a:txBody>
                    <a:bodyPr/>
                    <a:lstStyle/>
                    <a:p>
                      <a:pPr algn="ctr"/>
                      <a:endParaRPr lang="en-US" b="0" i="0" dirty="0">
                        <a:solidFill>
                          <a:schemeClr val="tx1"/>
                        </a:solidFill>
                        <a:latin typeface="Proxima Nova Rg" panose="02000506030000020004" pitchFamily="2" charset="0"/>
                      </a:endParaRPr>
                    </a:p>
                  </a:txBody>
                  <a:tcPr>
                    <a:solidFill>
                      <a:schemeClr val="bg1">
                        <a:lumMod val="95000"/>
                      </a:schemeClr>
                    </a:solidFill>
                  </a:tcPr>
                </a:tc>
                <a:tc>
                  <a:txBody>
                    <a:bodyPr/>
                    <a:lstStyle/>
                    <a:p>
                      <a:pPr algn="ctr"/>
                      <a:endParaRPr lang="en-US" b="0" i="0" dirty="0">
                        <a:solidFill>
                          <a:schemeClr val="tx1"/>
                        </a:solidFill>
                        <a:latin typeface="Proxima Nova Rg" panose="02000506030000020004" pitchFamily="2" charset="0"/>
                      </a:endParaRPr>
                    </a:p>
                  </a:txBody>
                  <a:tcPr>
                    <a:solidFill>
                      <a:schemeClr val="bg1">
                        <a:lumMod val="95000"/>
                      </a:schemeClr>
                    </a:solidFill>
                  </a:tcPr>
                </a:tc>
                <a:extLst>
                  <a:ext uri="{0D108BD9-81ED-4DB2-BD59-A6C34878D82A}">
                    <a16:rowId xmlns:a16="http://schemas.microsoft.com/office/drawing/2014/main" val="3979142772"/>
                  </a:ext>
                </a:extLst>
              </a:tr>
              <a:tr h="370840">
                <a:tc>
                  <a:txBody>
                    <a:bodyPr/>
                    <a:lstStyle/>
                    <a:p>
                      <a:pPr algn="ctr"/>
                      <a:endParaRPr lang="en-US" b="0" i="0" dirty="0">
                        <a:solidFill>
                          <a:schemeClr val="bg1"/>
                        </a:solidFill>
                        <a:latin typeface="Proxima Nova Rg" panose="02000506030000020004" pitchFamily="2" charset="0"/>
                      </a:endParaRPr>
                    </a:p>
                  </a:txBody>
                  <a:tcPr>
                    <a:solidFill>
                      <a:schemeClr val="tx1"/>
                    </a:solidFill>
                  </a:tcPr>
                </a:tc>
                <a:tc>
                  <a:txBody>
                    <a:bodyPr/>
                    <a:lstStyle/>
                    <a:p>
                      <a:pPr algn="ctr"/>
                      <a:endParaRPr lang="en-US" b="0" i="0">
                        <a:solidFill>
                          <a:schemeClr val="tx1"/>
                        </a:solidFill>
                        <a:latin typeface="Proxima Nova Rg" panose="02000506030000020004" pitchFamily="2" charset="0"/>
                      </a:endParaRPr>
                    </a:p>
                  </a:txBody>
                  <a:tcPr>
                    <a:solidFill>
                      <a:schemeClr val="bg1">
                        <a:lumMod val="85000"/>
                      </a:schemeClr>
                    </a:solidFill>
                  </a:tcPr>
                </a:tc>
                <a:tc>
                  <a:txBody>
                    <a:bodyPr/>
                    <a:lstStyle/>
                    <a:p>
                      <a:pPr algn="ctr"/>
                      <a:endParaRPr lang="en-US" b="0" i="0">
                        <a:solidFill>
                          <a:schemeClr val="tx1"/>
                        </a:solidFill>
                        <a:latin typeface="Proxima Nova Rg" panose="02000506030000020004" pitchFamily="2" charset="0"/>
                      </a:endParaRPr>
                    </a:p>
                  </a:txBody>
                  <a:tcPr>
                    <a:solidFill>
                      <a:schemeClr val="bg1">
                        <a:lumMod val="85000"/>
                      </a:schemeClr>
                    </a:solidFill>
                  </a:tcPr>
                </a:tc>
                <a:tc>
                  <a:txBody>
                    <a:bodyPr/>
                    <a:lstStyle/>
                    <a:p>
                      <a:pPr algn="ctr"/>
                      <a:endParaRPr lang="en-US" b="0" i="0">
                        <a:solidFill>
                          <a:schemeClr val="tx1"/>
                        </a:solidFill>
                        <a:latin typeface="Proxima Nova Rg" panose="02000506030000020004" pitchFamily="2" charset="0"/>
                      </a:endParaRPr>
                    </a:p>
                  </a:txBody>
                  <a:tcPr>
                    <a:solidFill>
                      <a:schemeClr val="bg1">
                        <a:lumMod val="85000"/>
                      </a:schemeClr>
                    </a:solidFill>
                  </a:tcPr>
                </a:tc>
                <a:tc>
                  <a:txBody>
                    <a:bodyPr/>
                    <a:lstStyle/>
                    <a:p>
                      <a:pPr algn="ctr"/>
                      <a:endParaRPr lang="en-US" b="0" i="0" dirty="0">
                        <a:solidFill>
                          <a:schemeClr val="tx1"/>
                        </a:solidFill>
                        <a:latin typeface="Proxima Nova Rg" panose="02000506030000020004" pitchFamily="2" charset="0"/>
                      </a:endParaRPr>
                    </a:p>
                  </a:txBody>
                  <a:tcPr>
                    <a:solidFill>
                      <a:schemeClr val="bg1">
                        <a:lumMod val="85000"/>
                      </a:schemeClr>
                    </a:solidFill>
                  </a:tcPr>
                </a:tc>
                <a:tc>
                  <a:txBody>
                    <a:bodyPr/>
                    <a:lstStyle/>
                    <a:p>
                      <a:pPr algn="ctr"/>
                      <a:endParaRPr lang="en-US" b="0" i="0">
                        <a:solidFill>
                          <a:schemeClr val="tx1"/>
                        </a:solidFill>
                        <a:latin typeface="Proxima Nova Rg" panose="02000506030000020004" pitchFamily="2" charset="0"/>
                      </a:endParaRPr>
                    </a:p>
                  </a:txBody>
                  <a:tcPr>
                    <a:solidFill>
                      <a:schemeClr val="bg1">
                        <a:lumMod val="85000"/>
                      </a:schemeClr>
                    </a:solidFill>
                  </a:tcPr>
                </a:tc>
                <a:tc>
                  <a:txBody>
                    <a:bodyPr/>
                    <a:lstStyle/>
                    <a:p>
                      <a:pPr algn="ctr"/>
                      <a:endParaRPr lang="en-US" b="0" i="0" dirty="0">
                        <a:solidFill>
                          <a:schemeClr val="tx1"/>
                        </a:solidFill>
                        <a:latin typeface="Proxima Nova Rg" panose="02000506030000020004" pitchFamily="2" charset="0"/>
                      </a:endParaRPr>
                    </a:p>
                  </a:txBody>
                  <a:tcPr>
                    <a:solidFill>
                      <a:schemeClr val="bg1">
                        <a:lumMod val="85000"/>
                      </a:schemeClr>
                    </a:solidFill>
                  </a:tcPr>
                </a:tc>
                <a:extLst>
                  <a:ext uri="{0D108BD9-81ED-4DB2-BD59-A6C34878D82A}">
                    <a16:rowId xmlns:a16="http://schemas.microsoft.com/office/drawing/2014/main" val="3378860602"/>
                  </a:ext>
                </a:extLst>
              </a:tr>
              <a:tr h="370840">
                <a:tc>
                  <a:txBody>
                    <a:bodyPr/>
                    <a:lstStyle/>
                    <a:p>
                      <a:pPr algn="ctr"/>
                      <a:endParaRPr lang="en-US" b="0" i="0" dirty="0">
                        <a:solidFill>
                          <a:schemeClr val="bg1"/>
                        </a:solidFill>
                        <a:latin typeface="Proxima Nova Rg" panose="02000506030000020004" pitchFamily="2" charset="0"/>
                      </a:endParaRPr>
                    </a:p>
                  </a:txBody>
                  <a:tcPr>
                    <a:solidFill>
                      <a:schemeClr val="tx1"/>
                    </a:solidFill>
                  </a:tcPr>
                </a:tc>
                <a:tc>
                  <a:txBody>
                    <a:bodyPr/>
                    <a:lstStyle/>
                    <a:p>
                      <a:pPr algn="ctr"/>
                      <a:endParaRPr lang="en-US" b="0" i="0">
                        <a:solidFill>
                          <a:schemeClr val="tx1"/>
                        </a:solidFill>
                        <a:latin typeface="Proxima Nova Rg" panose="02000506030000020004" pitchFamily="2" charset="0"/>
                      </a:endParaRPr>
                    </a:p>
                  </a:txBody>
                  <a:tcPr>
                    <a:solidFill>
                      <a:schemeClr val="bg1">
                        <a:lumMod val="95000"/>
                      </a:schemeClr>
                    </a:solidFill>
                  </a:tcPr>
                </a:tc>
                <a:tc>
                  <a:txBody>
                    <a:bodyPr/>
                    <a:lstStyle/>
                    <a:p>
                      <a:pPr algn="ctr"/>
                      <a:endParaRPr lang="en-US" b="0" i="0">
                        <a:solidFill>
                          <a:schemeClr val="tx1"/>
                        </a:solidFill>
                        <a:latin typeface="Proxima Nova Rg" panose="02000506030000020004" pitchFamily="2" charset="0"/>
                      </a:endParaRPr>
                    </a:p>
                  </a:txBody>
                  <a:tcPr>
                    <a:solidFill>
                      <a:schemeClr val="bg1">
                        <a:lumMod val="95000"/>
                      </a:schemeClr>
                    </a:solidFill>
                  </a:tcPr>
                </a:tc>
                <a:tc>
                  <a:txBody>
                    <a:bodyPr/>
                    <a:lstStyle/>
                    <a:p>
                      <a:pPr algn="ctr"/>
                      <a:endParaRPr lang="en-US" b="0" i="0">
                        <a:solidFill>
                          <a:schemeClr val="tx1"/>
                        </a:solidFill>
                        <a:latin typeface="Proxima Nova Rg" panose="02000506030000020004" pitchFamily="2" charset="0"/>
                      </a:endParaRPr>
                    </a:p>
                  </a:txBody>
                  <a:tcPr>
                    <a:solidFill>
                      <a:schemeClr val="bg1">
                        <a:lumMod val="95000"/>
                      </a:schemeClr>
                    </a:solidFill>
                  </a:tcPr>
                </a:tc>
                <a:tc>
                  <a:txBody>
                    <a:bodyPr/>
                    <a:lstStyle/>
                    <a:p>
                      <a:pPr algn="ctr"/>
                      <a:endParaRPr lang="en-US" b="0" i="0" dirty="0">
                        <a:solidFill>
                          <a:schemeClr val="tx1"/>
                        </a:solidFill>
                        <a:latin typeface="Proxima Nova Rg" panose="02000506030000020004" pitchFamily="2" charset="0"/>
                      </a:endParaRPr>
                    </a:p>
                  </a:txBody>
                  <a:tcPr>
                    <a:solidFill>
                      <a:schemeClr val="bg1">
                        <a:lumMod val="95000"/>
                      </a:schemeClr>
                    </a:solidFill>
                  </a:tcPr>
                </a:tc>
                <a:tc>
                  <a:txBody>
                    <a:bodyPr/>
                    <a:lstStyle/>
                    <a:p>
                      <a:pPr algn="ctr"/>
                      <a:endParaRPr lang="en-US" b="0" i="0">
                        <a:solidFill>
                          <a:schemeClr val="tx1"/>
                        </a:solidFill>
                        <a:latin typeface="Proxima Nova Rg" panose="02000506030000020004" pitchFamily="2" charset="0"/>
                      </a:endParaRPr>
                    </a:p>
                  </a:txBody>
                  <a:tcPr>
                    <a:solidFill>
                      <a:schemeClr val="bg1">
                        <a:lumMod val="95000"/>
                      </a:schemeClr>
                    </a:solidFill>
                  </a:tcPr>
                </a:tc>
                <a:tc>
                  <a:txBody>
                    <a:bodyPr/>
                    <a:lstStyle/>
                    <a:p>
                      <a:pPr algn="ctr"/>
                      <a:endParaRPr lang="en-US" b="0" i="0">
                        <a:solidFill>
                          <a:schemeClr val="tx1"/>
                        </a:solidFill>
                        <a:latin typeface="Proxima Nova Rg" panose="02000506030000020004" pitchFamily="2" charset="0"/>
                      </a:endParaRPr>
                    </a:p>
                  </a:txBody>
                  <a:tcPr>
                    <a:solidFill>
                      <a:schemeClr val="bg1">
                        <a:lumMod val="95000"/>
                      </a:schemeClr>
                    </a:solidFill>
                  </a:tcPr>
                </a:tc>
                <a:extLst>
                  <a:ext uri="{0D108BD9-81ED-4DB2-BD59-A6C34878D82A}">
                    <a16:rowId xmlns:a16="http://schemas.microsoft.com/office/drawing/2014/main" val="1767081212"/>
                  </a:ext>
                </a:extLst>
              </a:tr>
              <a:tr h="370840">
                <a:tc>
                  <a:txBody>
                    <a:bodyPr/>
                    <a:lstStyle/>
                    <a:p>
                      <a:pPr algn="ctr"/>
                      <a:endParaRPr lang="en-US" b="0" i="0" dirty="0">
                        <a:solidFill>
                          <a:schemeClr val="bg1"/>
                        </a:solidFill>
                        <a:latin typeface="Proxima Nova Rg" panose="02000506030000020004" pitchFamily="2" charset="0"/>
                      </a:endParaRPr>
                    </a:p>
                  </a:txBody>
                  <a:tcPr>
                    <a:solidFill>
                      <a:schemeClr val="tx1"/>
                    </a:solidFill>
                  </a:tcPr>
                </a:tc>
                <a:tc>
                  <a:txBody>
                    <a:bodyPr/>
                    <a:lstStyle/>
                    <a:p>
                      <a:pPr algn="ctr"/>
                      <a:endParaRPr lang="en-US" b="0" i="0">
                        <a:solidFill>
                          <a:schemeClr val="tx1"/>
                        </a:solidFill>
                        <a:latin typeface="Proxima Nova Rg" panose="02000506030000020004" pitchFamily="2" charset="0"/>
                      </a:endParaRPr>
                    </a:p>
                  </a:txBody>
                  <a:tcPr>
                    <a:solidFill>
                      <a:schemeClr val="bg1">
                        <a:lumMod val="85000"/>
                      </a:schemeClr>
                    </a:solidFill>
                  </a:tcPr>
                </a:tc>
                <a:tc>
                  <a:txBody>
                    <a:bodyPr/>
                    <a:lstStyle/>
                    <a:p>
                      <a:pPr algn="ctr"/>
                      <a:endParaRPr lang="en-US" b="0" i="0">
                        <a:solidFill>
                          <a:schemeClr val="tx1"/>
                        </a:solidFill>
                        <a:latin typeface="Proxima Nova Rg" panose="02000506030000020004" pitchFamily="2" charset="0"/>
                      </a:endParaRPr>
                    </a:p>
                  </a:txBody>
                  <a:tcPr>
                    <a:solidFill>
                      <a:schemeClr val="bg1">
                        <a:lumMod val="85000"/>
                      </a:schemeClr>
                    </a:solidFill>
                  </a:tcPr>
                </a:tc>
                <a:tc>
                  <a:txBody>
                    <a:bodyPr/>
                    <a:lstStyle/>
                    <a:p>
                      <a:pPr algn="ctr"/>
                      <a:endParaRPr lang="en-US" b="0" i="0">
                        <a:solidFill>
                          <a:schemeClr val="tx1"/>
                        </a:solidFill>
                        <a:latin typeface="Proxima Nova Rg" panose="02000506030000020004" pitchFamily="2" charset="0"/>
                      </a:endParaRPr>
                    </a:p>
                  </a:txBody>
                  <a:tcPr>
                    <a:solidFill>
                      <a:schemeClr val="bg1">
                        <a:lumMod val="85000"/>
                      </a:schemeClr>
                    </a:solidFill>
                  </a:tcPr>
                </a:tc>
                <a:tc>
                  <a:txBody>
                    <a:bodyPr/>
                    <a:lstStyle/>
                    <a:p>
                      <a:pPr algn="ctr"/>
                      <a:endParaRPr lang="en-US" b="0" i="0">
                        <a:solidFill>
                          <a:schemeClr val="tx1"/>
                        </a:solidFill>
                        <a:latin typeface="Proxima Nova Rg" panose="02000506030000020004" pitchFamily="2" charset="0"/>
                      </a:endParaRPr>
                    </a:p>
                  </a:txBody>
                  <a:tcPr>
                    <a:solidFill>
                      <a:schemeClr val="bg1">
                        <a:lumMod val="85000"/>
                      </a:schemeClr>
                    </a:solidFill>
                  </a:tcPr>
                </a:tc>
                <a:tc>
                  <a:txBody>
                    <a:bodyPr/>
                    <a:lstStyle/>
                    <a:p>
                      <a:pPr algn="ctr"/>
                      <a:endParaRPr lang="en-US" b="0" i="0">
                        <a:solidFill>
                          <a:schemeClr val="tx1"/>
                        </a:solidFill>
                        <a:latin typeface="Proxima Nova Rg" panose="02000506030000020004" pitchFamily="2" charset="0"/>
                      </a:endParaRPr>
                    </a:p>
                  </a:txBody>
                  <a:tcPr>
                    <a:solidFill>
                      <a:schemeClr val="bg1">
                        <a:lumMod val="85000"/>
                      </a:schemeClr>
                    </a:solidFill>
                  </a:tcPr>
                </a:tc>
                <a:tc>
                  <a:txBody>
                    <a:bodyPr/>
                    <a:lstStyle/>
                    <a:p>
                      <a:pPr algn="ctr"/>
                      <a:endParaRPr lang="en-US" b="0" i="0" dirty="0">
                        <a:solidFill>
                          <a:schemeClr val="tx1"/>
                        </a:solidFill>
                        <a:latin typeface="Proxima Nova Rg" panose="02000506030000020004" pitchFamily="2" charset="0"/>
                      </a:endParaRPr>
                    </a:p>
                  </a:txBody>
                  <a:tcPr>
                    <a:solidFill>
                      <a:schemeClr val="bg1">
                        <a:lumMod val="85000"/>
                      </a:schemeClr>
                    </a:solidFill>
                  </a:tcPr>
                </a:tc>
                <a:extLst>
                  <a:ext uri="{0D108BD9-81ED-4DB2-BD59-A6C34878D82A}">
                    <a16:rowId xmlns:a16="http://schemas.microsoft.com/office/drawing/2014/main" val="2691188359"/>
                  </a:ext>
                </a:extLst>
              </a:tr>
              <a:tr h="370840">
                <a:tc>
                  <a:txBody>
                    <a:bodyPr/>
                    <a:lstStyle/>
                    <a:p>
                      <a:pPr algn="ctr"/>
                      <a:endParaRPr lang="en-US" b="0" i="0" dirty="0">
                        <a:solidFill>
                          <a:schemeClr val="bg1"/>
                        </a:solidFill>
                        <a:latin typeface="Proxima Nova Rg" panose="02000506030000020004" pitchFamily="2" charset="0"/>
                      </a:endParaRPr>
                    </a:p>
                  </a:txBody>
                  <a:tcPr>
                    <a:solidFill>
                      <a:schemeClr val="tx1"/>
                    </a:solidFill>
                  </a:tcPr>
                </a:tc>
                <a:tc>
                  <a:txBody>
                    <a:bodyPr/>
                    <a:lstStyle/>
                    <a:p>
                      <a:pPr algn="ctr"/>
                      <a:endParaRPr lang="en-US" b="0" i="0">
                        <a:solidFill>
                          <a:schemeClr val="tx1"/>
                        </a:solidFill>
                        <a:latin typeface="Proxima Nova Rg" panose="02000506030000020004" pitchFamily="2" charset="0"/>
                      </a:endParaRPr>
                    </a:p>
                  </a:txBody>
                  <a:tcPr>
                    <a:solidFill>
                      <a:schemeClr val="bg1">
                        <a:lumMod val="95000"/>
                      </a:schemeClr>
                    </a:solidFill>
                  </a:tcPr>
                </a:tc>
                <a:tc>
                  <a:txBody>
                    <a:bodyPr/>
                    <a:lstStyle/>
                    <a:p>
                      <a:pPr algn="ctr"/>
                      <a:endParaRPr lang="en-US" b="0" i="0" dirty="0">
                        <a:solidFill>
                          <a:schemeClr val="tx1"/>
                        </a:solidFill>
                        <a:latin typeface="Proxima Nova Rg" panose="02000506030000020004" pitchFamily="2" charset="0"/>
                      </a:endParaRPr>
                    </a:p>
                  </a:txBody>
                  <a:tcPr>
                    <a:solidFill>
                      <a:schemeClr val="bg1">
                        <a:lumMod val="95000"/>
                      </a:schemeClr>
                    </a:solidFill>
                  </a:tcPr>
                </a:tc>
                <a:tc>
                  <a:txBody>
                    <a:bodyPr/>
                    <a:lstStyle/>
                    <a:p>
                      <a:pPr algn="ctr"/>
                      <a:endParaRPr lang="en-US" b="0" i="0">
                        <a:solidFill>
                          <a:schemeClr val="tx1"/>
                        </a:solidFill>
                        <a:latin typeface="Proxima Nova Rg" panose="02000506030000020004" pitchFamily="2" charset="0"/>
                      </a:endParaRPr>
                    </a:p>
                  </a:txBody>
                  <a:tcPr>
                    <a:solidFill>
                      <a:schemeClr val="bg1">
                        <a:lumMod val="95000"/>
                      </a:schemeClr>
                    </a:solidFill>
                  </a:tcPr>
                </a:tc>
                <a:tc>
                  <a:txBody>
                    <a:bodyPr/>
                    <a:lstStyle/>
                    <a:p>
                      <a:pPr algn="ctr"/>
                      <a:endParaRPr lang="en-US" b="0" i="0">
                        <a:solidFill>
                          <a:schemeClr val="tx1"/>
                        </a:solidFill>
                        <a:latin typeface="Proxima Nova Rg" panose="02000506030000020004" pitchFamily="2" charset="0"/>
                      </a:endParaRPr>
                    </a:p>
                  </a:txBody>
                  <a:tcPr>
                    <a:solidFill>
                      <a:schemeClr val="bg1">
                        <a:lumMod val="95000"/>
                      </a:schemeClr>
                    </a:solidFill>
                  </a:tcPr>
                </a:tc>
                <a:tc>
                  <a:txBody>
                    <a:bodyPr/>
                    <a:lstStyle/>
                    <a:p>
                      <a:pPr algn="ctr"/>
                      <a:endParaRPr lang="en-US" b="0" i="0">
                        <a:solidFill>
                          <a:schemeClr val="tx1"/>
                        </a:solidFill>
                        <a:latin typeface="Proxima Nova Rg" panose="02000506030000020004" pitchFamily="2" charset="0"/>
                      </a:endParaRPr>
                    </a:p>
                  </a:txBody>
                  <a:tcPr>
                    <a:solidFill>
                      <a:schemeClr val="bg1">
                        <a:lumMod val="95000"/>
                      </a:schemeClr>
                    </a:solidFill>
                  </a:tcPr>
                </a:tc>
                <a:tc>
                  <a:txBody>
                    <a:bodyPr/>
                    <a:lstStyle/>
                    <a:p>
                      <a:pPr algn="ctr"/>
                      <a:endParaRPr lang="en-US" b="0" i="0" dirty="0">
                        <a:solidFill>
                          <a:schemeClr val="tx1"/>
                        </a:solidFill>
                        <a:latin typeface="Proxima Nova Rg" panose="02000506030000020004" pitchFamily="2" charset="0"/>
                      </a:endParaRPr>
                    </a:p>
                  </a:txBody>
                  <a:tcPr>
                    <a:solidFill>
                      <a:schemeClr val="bg1">
                        <a:lumMod val="95000"/>
                      </a:schemeClr>
                    </a:solidFill>
                  </a:tcPr>
                </a:tc>
                <a:extLst>
                  <a:ext uri="{0D108BD9-81ED-4DB2-BD59-A6C34878D82A}">
                    <a16:rowId xmlns:a16="http://schemas.microsoft.com/office/drawing/2014/main" val="2043764856"/>
                  </a:ext>
                </a:extLst>
              </a:tr>
            </a:tbl>
          </a:graphicData>
        </a:graphic>
      </p:graphicFrame>
    </p:spTree>
    <p:extLst>
      <p:ext uri="{BB962C8B-B14F-4D97-AF65-F5344CB8AC3E}">
        <p14:creationId xmlns:p14="http://schemas.microsoft.com/office/powerpoint/2010/main" val="1331049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1B649-716A-DB29-CC96-1B0A2A73F58E}"/>
              </a:ext>
            </a:extLst>
          </p:cNvPr>
          <p:cNvSpPr>
            <a:spLocks noGrp="1"/>
          </p:cNvSpPr>
          <p:nvPr>
            <p:ph type="ctrTitle"/>
          </p:nvPr>
        </p:nvSpPr>
        <p:spPr/>
        <p:txBody>
          <a:bodyPr/>
          <a:lstStyle/>
          <a:p>
            <a:endParaRPr lang="en-US" dirty="0"/>
          </a:p>
        </p:txBody>
      </p:sp>
      <p:graphicFrame>
        <p:nvGraphicFramePr>
          <p:cNvPr id="3" name="Table 6">
            <a:extLst>
              <a:ext uri="{FF2B5EF4-FFF2-40B4-BE49-F238E27FC236}">
                <a16:creationId xmlns:a16="http://schemas.microsoft.com/office/drawing/2014/main" id="{A4D46F01-5AC5-1C66-BE6E-EE315DE1F69D}"/>
              </a:ext>
            </a:extLst>
          </p:cNvPr>
          <p:cNvGraphicFramePr>
            <a:graphicFrameLocks/>
          </p:cNvGraphicFramePr>
          <p:nvPr>
            <p:extLst>
              <p:ext uri="{D42A27DB-BD31-4B8C-83A1-F6EECF244321}">
                <p14:modId xmlns:p14="http://schemas.microsoft.com/office/powerpoint/2010/main" val="3420373986"/>
              </p:ext>
            </p:extLst>
          </p:nvPr>
        </p:nvGraphicFramePr>
        <p:xfrm>
          <a:off x="617349" y="1357522"/>
          <a:ext cx="10957303" cy="4450080"/>
        </p:xfrm>
        <a:graphic>
          <a:graphicData uri="http://schemas.openxmlformats.org/drawingml/2006/table">
            <a:tbl>
              <a:tblPr firstRow="1" bandRow="1">
                <a:tableStyleId>{5C22544A-7EE6-4342-B048-85BDC9FD1C3A}</a:tableStyleId>
              </a:tblPr>
              <a:tblGrid>
                <a:gridCol w="1565329">
                  <a:extLst>
                    <a:ext uri="{9D8B030D-6E8A-4147-A177-3AD203B41FA5}">
                      <a16:colId xmlns:a16="http://schemas.microsoft.com/office/drawing/2014/main" val="3688381607"/>
                    </a:ext>
                  </a:extLst>
                </a:gridCol>
                <a:gridCol w="1565329">
                  <a:extLst>
                    <a:ext uri="{9D8B030D-6E8A-4147-A177-3AD203B41FA5}">
                      <a16:colId xmlns:a16="http://schemas.microsoft.com/office/drawing/2014/main" val="4088979612"/>
                    </a:ext>
                  </a:extLst>
                </a:gridCol>
                <a:gridCol w="1565329">
                  <a:extLst>
                    <a:ext uri="{9D8B030D-6E8A-4147-A177-3AD203B41FA5}">
                      <a16:colId xmlns:a16="http://schemas.microsoft.com/office/drawing/2014/main" val="566869555"/>
                    </a:ext>
                  </a:extLst>
                </a:gridCol>
                <a:gridCol w="1565329">
                  <a:extLst>
                    <a:ext uri="{9D8B030D-6E8A-4147-A177-3AD203B41FA5}">
                      <a16:colId xmlns:a16="http://schemas.microsoft.com/office/drawing/2014/main" val="4285710447"/>
                    </a:ext>
                  </a:extLst>
                </a:gridCol>
                <a:gridCol w="1565329">
                  <a:extLst>
                    <a:ext uri="{9D8B030D-6E8A-4147-A177-3AD203B41FA5}">
                      <a16:colId xmlns:a16="http://schemas.microsoft.com/office/drawing/2014/main" val="725806012"/>
                    </a:ext>
                  </a:extLst>
                </a:gridCol>
                <a:gridCol w="1565329">
                  <a:extLst>
                    <a:ext uri="{9D8B030D-6E8A-4147-A177-3AD203B41FA5}">
                      <a16:colId xmlns:a16="http://schemas.microsoft.com/office/drawing/2014/main" val="1656308858"/>
                    </a:ext>
                  </a:extLst>
                </a:gridCol>
                <a:gridCol w="1565329">
                  <a:extLst>
                    <a:ext uri="{9D8B030D-6E8A-4147-A177-3AD203B41FA5}">
                      <a16:colId xmlns:a16="http://schemas.microsoft.com/office/drawing/2014/main" val="3689725357"/>
                    </a:ext>
                  </a:extLst>
                </a:gridCol>
              </a:tblGrid>
              <a:tr h="370840">
                <a:tc>
                  <a:txBody>
                    <a:bodyPr/>
                    <a:lstStyle/>
                    <a:p>
                      <a:pPr algn="ctr"/>
                      <a:r>
                        <a:rPr lang="en-US" b="0" i="0" dirty="0">
                          <a:solidFill>
                            <a:schemeClr val="bg1"/>
                          </a:solidFill>
                          <a:latin typeface="Proxima Nova Rg" panose="02000506030000020004" pitchFamily="2" charset="0"/>
                        </a:rPr>
                        <a:t>Subject</a:t>
                      </a:r>
                    </a:p>
                  </a:txBody>
                  <a:tcPr>
                    <a:solidFill>
                      <a:schemeClr val="tx1"/>
                    </a:solidFill>
                  </a:tcPr>
                </a:tc>
                <a:tc>
                  <a:txBody>
                    <a:bodyPr/>
                    <a:lstStyle/>
                    <a:p>
                      <a:pPr algn="ctr"/>
                      <a:r>
                        <a:rPr lang="en-US" b="0" i="0" dirty="0">
                          <a:solidFill>
                            <a:schemeClr val="bg1"/>
                          </a:solidFill>
                          <a:latin typeface="Proxima Nova Rg" panose="02000506030000020004" pitchFamily="2" charset="0"/>
                        </a:rPr>
                        <a:t>Subject</a:t>
                      </a:r>
                    </a:p>
                  </a:txBody>
                  <a:tcPr>
                    <a:solidFill>
                      <a:schemeClr val="tx1"/>
                    </a:solidFill>
                  </a:tcPr>
                </a:tc>
                <a:tc>
                  <a:txBody>
                    <a:bodyPr/>
                    <a:lstStyle/>
                    <a:p>
                      <a:pPr algn="ctr"/>
                      <a:r>
                        <a:rPr lang="en-US" b="0" i="0" dirty="0">
                          <a:solidFill>
                            <a:schemeClr val="bg1"/>
                          </a:solidFill>
                          <a:latin typeface="Proxima Nova Rg" panose="02000506030000020004" pitchFamily="2" charset="0"/>
                        </a:rPr>
                        <a:t>Subject</a:t>
                      </a:r>
                    </a:p>
                  </a:txBody>
                  <a:tcPr>
                    <a:solidFill>
                      <a:schemeClr val="tx1"/>
                    </a:solidFill>
                  </a:tcPr>
                </a:tc>
                <a:tc>
                  <a:txBody>
                    <a:bodyPr/>
                    <a:lstStyle/>
                    <a:p>
                      <a:pPr algn="ctr"/>
                      <a:r>
                        <a:rPr lang="en-US" b="0" i="0" dirty="0">
                          <a:solidFill>
                            <a:schemeClr val="bg1"/>
                          </a:solidFill>
                          <a:latin typeface="Proxima Nova Rg" panose="02000506030000020004" pitchFamily="2" charset="0"/>
                        </a:rPr>
                        <a:t>Subject</a:t>
                      </a:r>
                    </a:p>
                  </a:txBody>
                  <a:tcPr>
                    <a:solidFill>
                      <a:schemeClr val="tx1"/>
                    </a:solidFill>
                  </a:tcPr>
                </a:tc>
                <a:tc>
                  <a:txBody>
                    <a:bodyPr/>
                    <a:lstStyle/>
                    <a:p>
                      <a:pPr algn="ctr"/>
                      <a:r>
                        <a:rPr lang="en-US" b="0" i="0" dirty="0">
                          <a:solidFill>
                            <a:schemeClr val="bg1"/>
                          </a:solidFill>
                          <a:latin typeface="Proxima Nova Rg" panose="02000506030000020004" pitchFamily="2" charset="0"/>
                        </a:rPr>
                        <a:t>Subject</a:t>
                      </a:r>
                    </a:p>
                  </a:txBody>
                  <a:tcPr>
                    <a:solidFill>
                      <a:schemeClr val="tx1"/>
                    </a:solidFill>
                  </a:tcPr>
                </a:tc>
                <a:tc>
                  <a:txBody>
                    <a:bodyPr/>
                    <a:lstStyle/>
                    <a:p>
                      <a:pPr algn="ctr"/>
                      <a:r>
                        <a:rPr lang="en-US" b="0" i="0" dirty="0">
                          <a:solidFill>
                            <a:schemeClr val="bg1"/>
                          </a:solidFill>
                          <a:latin typeface="Proxima Nova Rg" panose="02000506030000020004" pitchFamily="2" charset="0"/>
                        </a:rPr>
                        <a:t>Subject</a:t>
                      </a:r>
                    </a:p>
                  </a:txBody>
                  <a:tcPr>
                    <a:solidFill>
                      <a:schemeClr val="tx1"/>
                    </a:solidFill>
                  </a:tcPr>
                </a:tc>
                <a:tc>
                  <a:txBody>
                    <a:bodyPr/>
                    <a:lstStyle/>
                    <a:p>
                      <a:pPr algn="ctr"/>
                      <a:r>
                        <a:rPr lang="en-US" b="0" i="0" dirty="0">
                          <a:solidFill>
                            <a:schemeClr val="bg1"/>
                          </a:solidFill>
                          <a:latin typeface="Proxima Nova Rg" panose="02000506030000020004" pitchFamily="2" charset="0"/>
                        </a:rPr>
                        <a:t>Subject</a:t>
                      </a:r>
                    </a:p>
                  </a:txBody>
                  <a:tcPr>
                    <a:solidFill>
                      <a:schemeClr val="tx1"/>
                    </a:solidFill>
                  </a:tcPr>
                </a:tc>
                <a:extLst>
                  <a:ext uri="{0D108BD9-81ED-4DB2-BD59-A6C34878D82A}">
                    <a16:rowId xmlns:a16="http://schemas.microsoft.com/office/drawing/2014/main" val="3245697920"/>
                  </a:ext>
                </a:extLst>
              </a:tr>
              <a:tr h="370840">
                <a:tc>
                  <a:txBody>
                    <a:bodyPr/>
                    <a:lstStyle/>
                    <a:p>
                      <a:pPr algn="ctr"/>
                      <a:r>
                        <a:rPr lang="en-US" b="0" i="0" dirty="0">
                          <a:solidFill>
                            <a:schemeClr val="tx1"/>
                          </a:solidFill>
                          <a:latin typeface="Proxima Nova Rg" panose="02000506030000020004" pitchFamily="2" charset="0"/>
                        </a:rPr>
                        <a:t>1973</a:t>
                      </a:r>
                    </a:p>
                  </a:txBody>
                  <a:tcPr>
                    <a:solidFill>
                      <a:schemeClr val="bg1">
                        <a:lumMod val="95000"/>
                      </a:schemeClr>
                    </a:solidFill>
                  </a:tcPr>
                </a:tc>
                <a:tc>
                  <a:txBody>
                    <a:bodyPr/>
                    <a:lstStyle/>
                    <a:p>
                      <a:pPr algn="ctr"/>
                      <a:r>
                        <a:rPr lang="en-US" b="0" i="0" dirty="0">
                          <a:solidFill>
                            <a:schemeClr val="tx1"/>
                          </a:solidFill>
                          <a:latin typeface="Proxima Nova Rg" panose="02000506030000020004" pitchFamily="2" charset="0"/>
                        </a:rPr>
                        <a:t>1973</a:t>
                      </a:r>
                    </a:p>
                  </a:txBody>
                  <a:tcPr>
                    <a:solidFill>
                      <a:schemeClr val="bg1">
                        <a:lumMod val="95000"/>
                      </a:schemeClr>
                    </a:solidFill>
                  </a:tcPr>
                </a:tc>
                <a:tc>
                  <a:txBody>
                    <a:bodyPr/>
                    <a:lstStyle/>
                    <a:p>
                      <a:pPr algn="ctr"/>
                      <a:r>
                        <a:rPr lang="en-US" b="0" i="0" dirty="0">
                          <a:solidFill>
                            <a:schemeClr val="tx1"/>
                          </a:solidFill>
                          <a:latin typeface="Proxima Nova Rg" panose="02000506030000020004" pitchFamily="2" charset="0"/>
                        </a:rPr>
                        <a:t>1973</a:t>
                      </a:r>
                    </a:p>
                  </a:txBody>
                  <a:tcPr>
                    <a:solidFill>
                      <a:schemeClr val="bg1">
                        <a:lumMod val="95000"/>
                      </a:schemeClr>
                    </a:solidFill>
                  </a:tcPr>
                </a:tc>
                <a:tc>
                  <a:txBody>
                    <a:bodyPr/>
                    <a:lstStyle/>
                    <a:p>
                      <a:pPr algn="ctr"/>
                      <a:r>
                        <a:rPr lang="en-US" b="0" i="0" dirty="0">
                          <a:solidFill>
                            <a:schemeClr val="tx1"/>
                          </a:solidFill>
                          <a:latin typeface="Proxima Nova Rg" panose="02000506030000020004" pitchFamily="2" charset="0"/>
                        </a:rPr>
                        <a:t>1973</a:t>
                      </a:r>
                    </a:p>
                  </a:txBody>
                  <a:tcPr>
                    <a:solidFill>
                      <a:schemeClr val="bg1">
                        <a:lumMod val="95000"/>
                      </a:schemeClr>
                    </a:solidFill>
                  </a:tcPr>
                </a:tc>
                <a:tc>
                  <a:txBody>
                    <a:bodyPr/>
                    <a:lstStyle/>
                    <a:p>
                      <a:pPr algn="ctr"/>
                      <a:r>
                        <a:rPr lang="en-US" b="0" i="0" dirty="0">
                          <a:solidFill>
                            <a:schemeClr val="tx1"/>
                          </a:solidFill>
                          <a:latin typeface="Proxima Nova Rg" panose="02000506030000020004" pitchFamily="2" charset="0"/>
                        </a:rPr>
                        <a:t>1973</a:t>
                      </a:r>
                    </a:p>
                  </a:txBody>
                  <a:tcPr>
                    <a:solidFill>
                      <a:schemeClr val="bg1">
                        <a:lumMod val="95000"/>
                      </a:schemeClr>
                    </a:solidFill>
                  </a:tcPr>
                </a:tc>
                <a:tc>
                  <a:txBody>
                    <a:bodyPr/>
                    <a:lstStyle/>
                    <a:p>
                      <a:pPr algn="ctr"/>
                      <a:r>
                        <a:rPr lang="en-US" b="0" i="0" dirty="0">
                          <a:solidFill>
                            <a:schemeClr val="tx1"/>
                          </a:solidFill>
                          <a:latin typeface="Proxima Nova Rg" panose="02000506030000020004" pitchFamily="2" charset="0"/>
                        </a:rPr>
                        <a:t>1973</a:t>
                      </a:r>
                    </a:p>
                  </a:txBody>
                  <a:tcPr>
                    <a:solidFill>
                      <a:schemeClr val="bg1">
                        <a:lumMod val="95000"/>
                      </a:schemeClr>
                    </a:solidFill>
                  </a:tcPr>
                </a:tc>
                <a:tc>
                  <a:txBody>
                    <a:bodyPr/>
                    <a:lstStyle/>
                    <a:p>
                      <a:pPr algn="ctr"/>
                      <a:r>
                        <a:rPr lang="en-US" b="0" i="0" dirty="0">
                          <a:solidFill>
                            <a:schemeClr val="tx1"/>
                          </a:solidFill>
                          <a:latin typeface="Proxima Nova Rg" panose="02000506030000020004" pitchFamily="2" charset="0"/>
                        </a:rPr>
                        <a:t>1973</a:t>
                      </a:r>
                    </a:p>
                  </a:txBody>
                  <a:tcPr>
                    <a:solidFill>
                      <a:schemeClr val="bg1">
                        <a:lumMod val="95000"/>
                      </a:schemeClr>
                    </a:solidFill>
                  </a:tcPr>
                </a:tc>
                <a:extLst>
                  <a:ext uri="{0D108BD9-81ED-4DB2-BD59-A6C34878D82A}">
                    <a16:rowId xmlns:a16="http://schemas.microsoft.com/office/drawing/2014/main" val="2229255537"/>
                  </a:ext>
                </a:extLst>
              </a:tr>
              <a:tr h="370840">
                <a:tc>
                  <a:txBody>
                    <a:bodyPr/>
                    <a:lstStyle/>
                    <a:p>
                      <a:pPr algn="ctr"/>
                      <a:r>
                        <a:rPr lang="en-US" b="0" i="0" dirty="0">
                          <a:solidFill>
                            <a:schemeClr val="tx1"/>
                          </a:solidFill>
                          <a:latin typeface="Proxima Nova Rg" panose="02000506030000020004" pitchFamily="2" charset="0"/>
                        </a:rPr>
                        <a:t>$150,000</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Proxima Nova Rg" panose="02000506030000020004" pitchFamily="2" charset="0"/>
                        </a:rPr>
                        <a:t>$150,000</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Proxima Nova Rg" panose="02000506030000020004" pitchFamily="2" charset="0"/>
                        </a:rPr>
                        <a:t>$150,000</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Proxima Nova Rg" panose="02000506030000020004" pitchFamily="2" charset="0"/>
                        </a:rPr>
                        <a:t>$150,000</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Proxima Nova Rg" panose="02000506030000020004" pitchFamily="2" charset="0"/>
                        </a:rPr>
                        <a:t>$150,000</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Proxima Nova Rg" panose="02000506030000020004" pitchFamily="2" charset="0"/>
                        </a:rPr>
                        <a:t>$150,000</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Proxima Nova Rg" panose="02000506030000020004" pitchFamily="2" charset="0"/>
                        </a:rPr>
                        <a:t>$150,000</a:t>
                      </a:r>
                    </a:p>
                  </a:txBody>
                  <a:tcPr>
                    <a:solidFill>
                      <a:schemeClr val="bg1">
                        <a:lumMod val="85000"/>
                      </a:schemeClr>
                    </a:solidFill>
                  </a:tcPr>
                </a:tc>
                <a:extLst>
                  <a:ext uri="{0D108BD9-81ED-4DB2-BD59-A6C34878D82A}">
                    <a16:rowId xmlns:a16="http://schemas.microsoft.com/office/drawing/2014/main" val="560920945"/>
                  </a:ext>
                </a:extLst>
              </a:tr>
              <a:tr h="370840">
                <a:tc>
                  <a:txBody>
                    <a:bodyPr/>
                    <a:lstStyle/>
                    <a:p>
                      <a:pPr algn="ctr"/>
                      <a:r>
                        <a:rPr lang="en-US" b="0" i="0" dirty="0">
                          <a:solidFill>
                            <a:schemeClr val="tx1"/>
                          </a:solidFill>
                          <a:latin typeface="Proxima Nova Rg" panose="02000506030000020004" pitchFamily="2" charset="0"/>
                        </a:rPr>
                        <a:t>100</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Proxima Nova Rg" panose="02000506030000020004" pitchFamily="2" charset="0"/>
                        </a:rPr>
                        <a:t>100</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Proxima Nova Rg" panose="02000506030000020004" pitchFamily="2" charset="0"/>
                        </a:rPr>
                        <a:t>100</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Proxima Nova Rg" panose="02000506030000020004" pitchFamily="2" charset="0"/>
                        </a:rPr>
                        <a:t>100</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Proxima Nova Rg" panose="02000506030000020004" pitchFamily="2" charset="0"/>
                        </a:rPr>
                        <a:t>100</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Proxima Nova Rg" panose="02000506030000020004" pitchFamily="2" charset="0"/>
                        </a:rPr>
                        <a:t>100</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Proxima Nova Rg" panose="02000506030000020004" pitchFamily="2" charset="0"/>
                        </a:rPr>
                        <a:t>100</a:t>
                      </a:r>
                    </a:p>
                  </a:txBody>
                  <a:tcPr>
                    <a:solidFill>
                      <a:schemeClr val="bg1">
                        <a:lumMod val="95000"/>
                      </a:schemeClr>
                    </a:solidFill>
                  </a:tcPr>
                </a:tc>
                <a:extLst>
                  <a:ext uri="{0D108BD9-81ED-4DB2-BD59-A6C34878D82A}">
                    <a16:rowId xmlns:a16="http://schemas.microsoft.com/office/drawing/2014/main" val="2060648710"/>
                  </a:ext>
                </a:extLst>
              </a:tr>
              <a:tr h="370840">
                <a:tc>
                  <a:txBody>
                    <a:bodyPr/>
                    <a:lstStyle/>
                    <a:p>
                      <a:pPr algn="ctr"/>
                      <a:r>
                        <a:rPr lang="en-US" b="0" i="0" dirty="0">
                          <a:solidFill>
                            <a:schemeClr val="tx1"/>
                          </a:solidFill>
                          <a:latin typeface="Proxima Nova Rg" panose="02000506030000020004" pitchFamily="2" charset="0"/>
                        </a:rPr>
                        <a:t>$50,000</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Proxima Nova Rg" panose="02000506030000020004" pitchFamily="2" charset="0"/>
                        </a:rPr>
                        <a:t>$50,000</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Proxima Nova Rg" panose="02000506030000020004" pitchFamily="2" charset="0"/>
                        </a:rPr>
                        <a:t>$50,000</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Proxima Nova Rg" panose="02000506030000020004" pitchFamily="2" charset="0"/>
                        </a:rPr>
                        <a:t>$50,000</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Proxima Nova Rg" panose="02000506030000020004" pitchFamily="2" charset="0"/>
                        </a:rPr>
                        <a:t>$50,000</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Proxima Nova Rg" panose="02000506030000020004" pitchFamily="2" charset="0"/>
                        </a:rPr>
                        <a:t>$50,000</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latin typeface="Proxima Nova Rg" panose="02000506030000020004" pitchFamily="2" charset="0"/>
                        </a:rPr>
                        <a:t>$50,000</a:t>
                      </a:r>
                    </a:p>
                  </a:txBody>
                  <a:tcPr>
                    <a:solidFill>
                      <a:schemeClr val="bg1">
                        <a:lumMod val="85000"/>
                      </a:schemeClr>
                    </a:solidFill>
                  </a:tcPr>
                </a:tc>
                <a:extLst>
                  <a:ext uri="{0D108BD9-81ED-4DB2-BD59-A6C34878D82A}">
                    <a16:rowId xmlns:a16="http://schemas.microsoft.com/office/drawing/2014/main" val="1579221966"/>
                  </a:ext>
                </a:extLst>
              </a:tr>
              <a:tr h="370840">
                <a:tc>
                  <a:txBody>
                    <a:bodyPr/>
                    <a:lstStyle/>
                    <a:p>
                      <a:pPr algn="ctr"/>
                      <a:endParaRPr lang="en-US" b="0" i="0" dirty="0">
                        <a:solidFill>
                          <a:schemeClr val="tx1"/>
                        </a:solidFill>
                        <a:latin typeface="Proxima Nova Rg" panose="02000506030000020004" pitchFamily="2" charset="0"/>
                      </a:endParaRPr>
                    </a:p>
                  </a:txBody>
                  <a:tcPr>
                    <a:solidFill>
                      <a:schemeClr val="bg1">
                        <a:lumMod val="95000"/>
                      </a:schemeClr>
                    </a:solidFill>
                  </a:tcPr>
                </a:tc>
                <a:tc>
                  <a:txBody>
                    <a:bodyPr/>
                    <a:lstStyle/>
                    <a:p>
                      <a:pPr algn="ctr"/>
                      <a:endParaRPr lang="en-US" b="0" i="0">
                        <a:solidFill>
                          <a:schemeClr val="tx1"/>
                        </a:solidFill>
                        <a:latin typeface="Proxima Nova Rg" panose="02000506030000020004" pitchFamily="2" charset="0"/>
                      </a:endParaRPr>
                    </a:p>
                  </a:txBody>
                  <a:tcPr>
                    <a:solidFill>
                      <a:schemeClr val="bg1">
                        <a:lumMod val="95000"/>
                      </a:schemeClr>
                    </a:solidFill>
                  </a:tcPr>
                </a:tc>
                <a:tc>
                  <a:txBody>
                    <a:bodyPr/>
                    <a:lstStyle/>
                    <a:p>
                      <a:pPr algn="ctr"/>
                      <a:endParaRPr lang="en-US" b="0" i="0">
                        <a:solidFill>
                          <a:schemeClr val="tx1"/>
                        </a:solidFill>
                        <a:latin typeface="Proxima Nova Rg" panose="02000506030000020004" pitchFamily="2" charset="0"/>
                      </a:endParaRPr>
                    </a:p>
                  </a:txBody>
                  <a:tcPr>
                    <a:solidFill>
                      <a:schemeClr val="bg1">
                        <a:lumMod val="95000"/>
                      </a:schemeClr>
                    </a:solidFill>
                  </a:tcPr>
                </a:tc>
                <a:tc>
                  <a:txBody>
                    <a:bodyPr/>
                    <a:lstStyle/>
                    <a:p>
                      <a:pPr algn="ctr"/>
                      <a:endParaRPr lang="en-US" b="0" i="0">
                        <a:solidFill>
                          <a:schemeClr val="tx1"/>
                        </a:solidFill>
                        <a:latin typeface="Proxima Nova Rg" panose="02000506030000020004" pitchFamily="2" charset="0"/>
                      </a:endParaRPr>
                    </a:p>
                  </a:txBody>
                  <a:tcPr>
                    <a:solidFill>
                      <a:schemeClr val="bg1">
                        <a:lumMod val="95000"/>
                      </a:schemeClr>
                    </a:solidFill>
                  </a:tcPr>
                </a:tc>
                <a:tc>
                  <a:txBody>
                    <a:bodyPr/>
                    <a:lstStyle/>
                    <a:p>
                      <a:pPr algn="ctr"/>
                      <a:endParaRPr lang="en-US" b="0" i="0">
                        <a:solidFill>
                          <a:schemeClr val="tx1"/>
                        </a:solidFill>
                        <a:latin typeface="Proxima Nova Rg" panose="02000506030000020004" pitchFamily="2" charset="0"/>
                      </a:endParaRPr>
                    </a:p>
                  </a:txBody>
                  <a:tcPr>
                    <a:solidFill>
                      <a:schemeClr val="bg1">
                        <a:lumMod val="95000"/>
                      </a:schemeClr>
                    </a:solidFill>
                  </a:tcPr>
                </a:tc>
                <a:tc>
                  <a:txBody>
                    <a:bodyPr/>
                    <a:lstStyle/>
                    <a:p>
                      <a:pPr algn="ctr"/>
                      <a:endParaRPr lang="en-US" b="0" i="0" dirty="0">
                        <a:solidFill>
                          <a:schemeClr val="tx1"/>
                        </a:solidFill>
                        <a:latin typeface="Proxima Nova Rg" panose="02000506030000020004" pitchFamily="2" charset="0"/>
                      </a:endParaRPr>
                    </a:p>
                  </a:txBody>
                  <a:tcPr>
                    <a:solidFill>
                      <a:schemeClr val="bg1">
                        <a:lumMod val="95000"/>
                      </a:schemeClr>
                    </a:solidFill>
                  </a:tcPr>
                </a:tc>
                <a:tc>
                  <a:txBody>
                    <a:bodyPr/>
                    <a:lstStyle/>
                    <a:p>
                      <a:pPr algn="ctr"/>
                      <a:endParaRPr lang="en-US" b="0" i="0">
                        <a:solidFill>
                          <a:schemeClr val="tx1"/>
                        </a:solidFill>
                        <a:latin typeface="Proxima Nova Rg" panose="02000506030000020004" pitchFamily="2" charset="0"/>
                      </a:endParaRPr>
                    </a:p>
                  </a:txBody>
                  <a:tcPr>
                    <a:solidFill>
                      <a:schemeClr val="bg1">
                        <a:lumMod val="95000"/>
                      </a:schemeClr>
                    </a:solidFill>
                  </a:tcPr>
                </a:tc>
                <a:extLst>
                  <a:ext uri="{0D108BD9-81ED-4DB2-BD59-A6C34878D82A}">
                    <a16:rowId xmlns:a16="http://schemas.microsoft.com/office/drawing/2014/main" val="2291618069"/>
                  </a:ext>
                </a:extLst>
              </a:tr>
              <a:tr h="370840">
                <a:tc>
                  <a:txBody>
                    <a:bodyPr/>
                    <a:lstStyle/>
                    <a:p>
                      <a:pPr algn="ctr"/>
                      <a:endParaRPr lang="en-US" b="0" i="0">
                        <a:solidFill>
                          <a:schemeClr val="tx1"/>
                        </a:solidFill>
                        <a:latin typeface="Proxima Nova Rg" panose="02000506030000020004" pitchFamily="2" charset="0"/>
                      </a:endParaRPr>
                    </a:p>
                  </a:txBody>
                  <a:tcPr>
                    <a:solidFill>
                      <a:schemeClr val="bg1">
                        <a:lumMod val="85000"/>
                      </a:schemeClr>
                    </a:solidFill>
                  </a:tcPr>
                </a:tc>
                <a:tc>
                  <a:txBody>
                    <a:bodyPr/>
                    <a:lstStyle/>
                    <a:p>
                      <a:pPr algn="ctr"/>
                      <a:endParaRPr lang="en-US" b="0" i="0" dirty="0">
                        <a:solidFill>
                          <a:schemeClr val="tx1"/>
                        </a:solidFill>
                        <a:latin typeface="Proxima Nova Rg" panose="02000506030000020004" pitchFamily="2" charset="0"/>
                      </a:endParaRPr>
                    </a:p>
                  </a:txBody>
                  <a:tcPr>
                    <a:solidFill>
                      <a:schemeClr val="bg1">
                        <a:lumMod val="85000"/>
                      </a:schemeClr>
                    </a:solidFill>
                  </a:tcPr>
                </a:tc>
                <a:tc>
                  <a:txBody>
                    <a:bodyPr/>
                    <a:lstStyle/>
                    <a:p>
                      <a:pPr algn="ctr"/>
                      <a:endParaRPr lang="en-US" b="0" i="0" dirty="0">
                        <a:solidFill>
                          <a:schemeClr val="tx1"/>
                        </a:solidFill>
                        <a:latin typeface="Proxima Nova Rg" panose="02000506030000020004" pitchFamily="2" charset="0"/>
                      </a:endParaRPr>
                    </a:p>
                  </a:txBody>
                  <a:tcPr>
                    <a:solidFill>
                      <a:schemeClr val="bg1">
                        <a:lumMod val="85000"/>
                      </a:schemeClr>
                    </a:solidFill>
                  </a:tcPr>
                </a:tc>
                <a:tc>
                  <a:txBody>
                    <a:bodyPr/>
                    <a:lstStyle/>
                    <a:p>
                      <a:pPr algn="ctr"/>
                      <a:endParaRPr lang="en-US" b="0" i="0">
                        <a:solidFill>
                          <a:schemeClr val="tx1"/>
                        </a:solidFill>
                        <a:latin typeface="Proxima Nova Rg" panose="02000506030000020004" pitchFamily="2" charset="0"/>
                      </a:endParaRPr>
                    </a:p>
                  </a:txBody>
                  <a:tcPr>
                    <a:solidFill>
                      <a:schemeClr val="bg1">
                        <a:lumMod val="85000"/>
                      </a:schemeClr>
                    </a:solidFill>
                  </a:tcPr>
                </a:tc>
                <a:tc>
                  <a:txBody>
                    <a:bodyPr/>
                    <a:lstStyle/>
                    <a:p>
                      <a:pPr algn="ctr"/>
                      <a:endParaRPr lang="en-US" b="0" i="0" dirty="0">
                        <a:solidFill>
                          <a:schemeClr val="tx1"/>
                        </a:solidFill>
                        <a:latin typeface="Proxima Nova Rg" panose="02000506030000020004" pitchFamily="2" charset="0"/>
                      </a:endParaRPr>
                    </a:p>
                  </a:txBody>
                  <a:tcPr>
                    <a:solidFill>
                      <a:schemeClr val="bg1">
                        <a:lumMod val="85000"/>
                      </a:schemeClr>
                    </a:solidFill>
                  </a:tcPr>
                </a:tc>
                <a:tc>
                  <a:txBody>
                    <a:bodyPr/>
                    <a:lstStyle/>
                    <a:p>
                      <a:pPr algn="ctr"/>
                      <a:endParaRPr lang="en-US" b="0" i="0">
                        <a:solidFill>
                          <a:schemeClr val="tx1"/>
                        </a:solidFill>
                        <a:latin typeface="Proxima Nova Rg" panose="02000506030000020004" pitchFamily="2" charset="0"/>
                      </a:endParaRPr>
                    </a:p>
                  </a:txBody>
                  <a:tcPr>
                    <a:solidFill>
                      <a:schemeClr val="bg1">
                        <a:lumMod val="85000"/>
                      </a:schemeClr>
                    </a:solidFill>
                  </a:tcPr>
                </a:tc>
                <a:tc>
                  <a:txBody>
                    <a:bodyPr/>
                    <a:lstStyle/>
                    <a:p>
                      <a:pPr algn="ctr"/>
                      <a:endParaRPr lang="en-US" b="0" i="0" dirty="0">
                        <a:solidFill>
                          <a:schemeClr val="tx1"/>
                        </a:solidFill>
                        <a:latin typeface="Proxima Nova Rg" panose="02000506030000020004" pitchFamily="2" charset="0"/>
                      </a:endParaRPr>
                    </a:p>
                  </a:txBody>
                  <a:tcPr>
                    <a:solidFill>
                      <a:schemeClr val="bg1">
                        <a:lumMod val="85000"/>
                      </a:schemeClr>
                    </a:solidFill>
                  </a:tcPr>
                </a:tc>
                <a:extLst>
                  <a:ext uri="{0D108BD9-81ED-4DB2-BD59-A6C34878D82A}">
                    <a16:rowId xmlns:a16="http://schemas.microsoft.com/office/drawing/2014/main" val="1429569275"/>
                  </a:ext>
                </a:extLst>
              </a:tr>
              <a:tr h="370840">
                <a:tc>
                  <a:txBody>
                    <a:bodyPr/>
                    <a:lstStyle/>
                    <a:p>
                      <a:pPr algn="ctr"/>
                      <a:endParaRPr lang="en-US" b="0" i="0" dirty="0">
                        <a:solidFill>
                          <a:schemeClr val="tx1"/>
                        </a:solidFill>
                        <a:latin typeface="Proxima Nova Rg" panose="02000506030000020004" pitchFamily="2" charset="0"/>
                      </a:endParaRPr>
                    </a:p>
                  </a:txBody>
                  <a:tcPr>
                    <a:solidFill>
                      <a:schemeClr val="bg1">
                        <a:lumMod val="95000"/>
                      </a:schemeClr>
                    </a:solidFill>
                  </a:tcPr>
                </a:tc>
                <a:tc>
                  <a:txBody>
                    <a:bodyPr/>
                    <a:lstStyle/>
                    <a:p>
                      <a:pPr algn="ctr"/>
                      <a:endParaRPr lang="en-US" b="0" i="0">
                        <a:solidFill>
                          <a:schemeClr val="tx1"/>
                        </a:solidFill>
                        <a:latin typeface="Proxima Nova Rg" panose="02000506030000020004" pitchFamily="2" charset="0"/>
                      </a:endParaRPr>
                    </a:p>
                  </a:txBody>
                  <a:tcPr>
                    <a:solidFill>
                      <a:schemeClr val="bg1">
                        <a:lumMod val="95000"/>
                      </a:schemeClr>
                    </a:solidFill>
                  </a:tcPr>
                </a:tc>
                <a:tc>
                  <a:txBody>
                    <a:bodyPr/>
                    <a:lstStyle/>
                    <a:p>
                      <a:pPr algn="ctr"/>
                      <a:endParaRPr lang="en-US" b="0" i="0">
                        <a:solidFill>
                          <a:schemeClr val="tx1"/>
                        </a:solidFill>
                        <a:latin typeface="Proxima Nova Rg" panose="02000506030000020004" pitchFamily="2" charset="0"/>
                      </a:endParaRPr>
                    </a:p>
                  </a:txBody>
                  <a:tcPr>
                    <a:solidFill>
                      <a:schemeClr val="bg1">
                        <a:lumMod val="95000"/>
                      </a:schemeClr>
                    </a:solidFill>
                  </a:tcPr>
                </a:tc>
                <a:tc>
                  <a:txBody>
                    <a:bodyPr/>
                    <a:lstStyle/>
                    <a:p>
                      <a:pPr algn="ctr"/>
                      <a:endParaRPr lang="en-US" b="0" i="0" dirty="0">
                        <a:solidFill>
                          <a:schemeClr val="tx1"/>
                        </a:solidFill>
                        <a:latin typeface="Proxima Nova Rg" panose="02000506030000020004" pitchFamily="2" charset="0"/>
                      </a:endParaRPr>
                    </a:p>
                  </a:txBody>
                  <a:tcPr>
                    <a:solidFill>
                      <a:schemeClr val="bg1">
                        <a:lumMod val="95000"/>
                      </a:schemeClr>
                    </a:solidFill>
                  </a:tcPr>
                </a:tc>
                <a:tc>
                  <a:txBody>
                    <a:bodyPr/>
                    <a:lstStyle/>
                    <a:p>
                      <a:pPr algn="ctr"/>
                      <a:endParaRPr lang="en-US" b="0" i="0" dirty="0">
                        <a:solidFill>
                          <a:schemeClr val="tx1"/>
                        </a:solidFill>
                        <a:latin typeface="Proxima Nova Rg" panose="02000506030000020004" pitchFamily="2" charset="0"/>
                      </a:endParaRPr>
                    </a:p>
                  </a:txBody>
                  <a:tcPr>
                    <a:solidFill>
                      <a:schemeClr val="bg1">
                        <a:lumMod val="95000"/>
                      </a:schemeClr>
                    </a:solidFill>
                  </a:tcPr>
                </a:tc>
                <a:tc>
                  <a:txBody>
                    <a:bodyPr/>
                    <a:lstStyle/>
                    <a:p>
                      <a:pPr algn="ctr"/>
                      <a:endParaRPr lang="en-US" b="0" i="0" dirty="0">
                        <a:solidFill>
                          <a:schemeClr val="tx1"/>
                        </a:solidFill>
                        <a:latin typeface="Proxima Nova Rg" panose="02000506030000020004" pitchFamily="2" charset="0"/>
                      </a:endParaRPr>
                    </a:p>
                  </a:txBody>
                  <a:tcPr>
                    <a:solidFill>
                      <a:schemeClr val="bg1">
                        <a:lumMod val="95000"/>
                      </a:schemeClr>
                    </a:solidFill>
                  </a:tcPr>
                </a:tc>
                <a:tc>
                  <a:txBody>
                    <a:bodyPr/>
                    <a:lstStyle/>
                    <a:p>
                      <a:pPr algn="ctr"/>
                      <a:endParaRPr lang="en-US" b="0" i="0" dirty="0">
                        <a:solidFill>
                          <a:schemeClr val="tx1"/>
                        </a:solidFill>
                        <a:latin typeface="Proxima Nova Rg" panose="02000506030000020004" pitchFamily="2" charset="0"/>
                      </a:endParaRPr>
                    </a:p>
                  </a:txBody>
                  <a:tcPr>
                    <a:solidFill>
                      <a:schemeClr val="bg1">
                        <a:lumMod val="95000"/>
                      </a:schemeClr>
                    </a:solidFill>
                  </a:tcPr>
                </a:tc>
                <a:extLst>
                  <a:ext uri="{0D108BD9-81ED-4DB2-BD59-A6C34878D82A}">
                    <a16:rowId xmlns:a16="http://schemas.microsoft.com/office/drawing/2014/main" val="3979142772"/>
                  </a:ext>
                </a:extLst>
              </a:tr>
              <a:tr h="370840">
                <a:tc>
                  <a:txBody>
                    <a:bodyPr/>
                    <a:lstStyle/>
                    <a:p>
                      <a:pPr algn="ctr"/>
                      <a:endParaRPr lang="en-US" b="0" i="0">
                        <a:solidFill>
                          <a:schemeClr val="tx1"/>
                        </a:solidFill>
                        <a:latin typeface="Proxima Nova Rg" panose="02000506030000020004" pitchFamily="2" charset="0"/>
                      </a:endParaRPr>
                    </a:p>
                  </a:txBody>
                  <a:tcPr>
                    <a:solidFill>
                      <a:schemeClr val="bg1">
                        <a:lumMod val="85000"/>
                      </a:schemeClr>
                    </a:solidFill>
                  </a:tcPr>
                </a:tc>
                <a:tc>
                  <a:txBody>
                    <a:bodyPr/>
                    <a:lstStyle/>
                    <a:p>
                      <a:pPr algn="ctr"/>
                      <a:endParaRPr lang="en-US" b="0" i="0">
                        <a:solidFill>
                          <a:schemeClr val="tx1"/>
                        </a:solidFill>
                        <a:latin typeface="Proxima Nova Rg" panose="02000506030000020004" pitchFamily="2" charset="0"/>
                      </a:endParaRPr>
                    </a:p>
                  </a:txBody>
                  <a:tcPr>
                    <a:solidFill>
                      <a:schemeClr val="bg1">
                        <a:lumMod val="85000"/>
                      </a:schemeClr>
                    </a:solidFill>
                  </a:tcPr>
                </a:tc>
                <a:tc>
                  <a:txBody>
                    <a:bodyPr/>
                    <a:lstStyle/>
                    <a:p>
                      <a:pPr algn="ctr"/>
                      <a:endParaRPr lang="en-US" b="0" i="0">
                        <a:solidFill>
                          <a:schemeClr val="tx1"/>
                        </a:solidFill>
                        <a:latin typeface="Proxima Nova Rg" panose="02000506030000020004" pitchFamily="2" charset="0"/>
                      </a:endParaRPr>
                    </a:p>
                  </a:txBody>
                  <a:tcPr>
                    <a:solidFill>
                      <a:schemeClr val="bg1">
                        <a:lumMod val="85000"/>
                      </a:schemeClr>
                    </a:solidFill>
                  </a:tcPr>
                </a:tc>
                <a:tc>
                  <a:txBody>
                    <a:bodyPr/>
                    <a:lstStyle/>
                    <a:p>
                      <a:pPr algn="ctr"/>
                      <a:endParaRPr lang="en-US" b="0" i="0">
                        <a:solidFill>
                          <a:schemeClr val="tx1"/>
                        </a:solidFill>
                        <a:latin typeface="Proxima Nova Rg" panose="02000506030000020004" pitchFamily="2" charset="0"/>
                      </a:endParaRPr>
                    </a:p>
                  </a:txBody>
                  <a:tcPr>
                    <a:solidFill>
                      <a:schemeClr val="bg1">
                        <a:lumMod val="85000"/>
                      </a:schemeClr>
                    </a:solidFill>
                  </a:tcPr>
                </a:tc>
                <a:tc>
                  <a:txBody>
                    <a:bodyPr/>
                    <a:lstStyle/>
                    <a:p>
                      <a:pPr algn="ctr"/>
                      <a:endParaRPr lang="en-US" b="0" i="0" dirty="0">
                        <a:solidFill>
                          <a:schemeClr val="tx1"/>
                        </a:solidFill>
                        <a:latin typeface="Proxima Nova Rg" panose="02000506030000020004" pitchFamily="2" charset="0"/>
                      </a:endParaRPr>
                    </a:p>
                  </a:txBody>
                  <a:tcPr>
                    <a:solidFill>
                      <a:schemeClr val="bg1">
                        <a:lumMod val="85000"/>
                      </a:schemeClr>
                    </a:solidFill>
                  </a:tcPr>
                </a:tc>
                <a:tc>
                  <a:txBody>
                    <a:bodyPr/>
                    <a:lstStyle/>
                    <a:p>
                      <a:pPr algn="ctr"/>
                      <a:endParaRPr lang="en-US" b="0" i="0">
                        <a:solidFill>
                          <a:schemeClr val="tx1"/>
                        </a:solidFill>
                        <a:latin typeface="Proxima Nova Rg" panose="02000506030000020004" pitchFamily="2" charset="0"/>
                      </a:endParaRPr>
                    </a:p>
                  </a:txBody>
                  <a:tcPr>
                    <a:solidFill>
                      <a:schemeClr val="bg1">
                        <a:lumMod val="85000"/>
                      </a:schemeClr>
                    </a:solidFill>
                  </a:tcPr>
                </a:tc>
                <a:tc>
                  <a:txBody>
                    <a:bodyPr/>
                    <a:lstStyle/>
                    <a:p>
                      <a:pPr algn="ctr"/>
                      <a:endParaRPr lang="en-US" b="0" i="0" dirty="0">
                        <a:solidFill>
                          <a:schemeClr val="tx1"/>
                        </a:solidFill>
                        <a:latin typeface="Proxima Nova Rg" panose="02000506030000020004" pitchFamily="2" charset="0"/>
                      </a:endParaRPr>
                    </a:p>
                  </a:txBody>
                  <a:tcPr>
                    <a:solidFill>
                      <a:schemeClr val="bg1">
                        <a:lumMod val="85000"/>
                      </a:schemeClr>
                    </a:solidFill>
                  </a:tcPr>
                </a:tc>
                <a:extLst>
                  <a:ext uri="{0D108BD9-81ED-4DB2-BD59-A6C34878D82A}">
                    <a16:rowId xmlns:a16="http://schemas.microsoft.com/office/drawing/2014/main" val="3378860602"/>
                  </a:ext>
                </a:extLst>
              </a:tr>
              <a:tr h="370840">
                <a:tc>
                  <a:txBody>
                    <a:bodyPr/>
                    <a:lstStyle/>
                    <a:p>
                      <a:pPr algn="ctr"/>
                      <a:endParaRPr lang="en-US" b="0" i="0">
                        <a:solidFill>
                          <a:schemeClr val="tx1"/>
                        </a:solidFill>
                        <a:latin typeface="Proxima Nova Rg" panose="02000506030000020004" pitchFamily="2" charset="0"/>
                      </a:endParaRPr>
                    </a:p>
                  </a:txBody>
                  <a:tcPr>
                    <a:solidFill>
                      <a:schemeClr val="bg1">
                        <a:lumMod val="95000"/>
                      </a:schemeClr>
                    </a:solidFill>
                  </a:tcPr>
                </a:tc>
                <a:tc>
                  <a:txBody>
                    <a:bodyPr/>
                    <a:lstStyle/>
                    <a:p>
                      <a:pPr algn="ctr"/>
                      <a:endParaRPr lang="en-US" b="0" i="0">
                        <a:solidFill>
                          <a:schemeClr val="tx1"/>
                        </a:solidFill>
                        <a:latin typeface="Proxima Nova Rg" panose="02000506030000020004" pitchFamily="2" charset="0"/>
                      </a:endParaRPr>
                    </a:p>
                  </a:txBody>
                  <a:tcPr>
                    <a:solidFill>
                      <a:schemeClr val="bg1">
                        <a:lumMod val="95000"/>
                      </a:schemeClr>
                    </a:solidFill>
                  </a:tcPr>
                </a:tc>
                <a:tc>
                  <a:txBody>
                    <a:bodyPr/>
                    <a:lstStyle/>
                    <a:p>
                      <a:pPr algn="ctr"/>
                      <a:endParaRPr lang="en-US" b="0" i="0">
                        <a:solidFill>
                          <a:schemeClr val="tx1"/>
                        </a:solidFill>
                        <a:latin typeface="Proxima Nova Rg" panose="02000506030000020004" pitchFamily="2" charset="0"/>
                      </a:endParaRPr>
                    </a:p>
                  </a:txBody>
                  <a:tcPr>
                    <a:solidFill>
                      <a:schemeClr val="bg1">
                        <a:lumMod val="95000"/>
                      </a:schemeClr>
                    </a:solidFill>
                  </a:tcPr>
                </a:tc>
                <a:tc>
                  <a:txBody>
                    <a:bodyPr/>
                    <a:lstStyle/>
                    <a:p>
                      <a:pPr algn="ctr"/>
                      <a:endParaRPr lang="en-US" b="0" i="0">
                        <a:solidFill>
                          <a:schemeClr val="tx1"/>
                        </a:solidFill>
                        <a:latin typeface="Proxima Nova Rg" panose="02000506030000020004" pitchFamily="2" charset="0"/>
                      </a:endParaRPr>
                    </a:p>
                  </a:txBody>
                  <a:tcPr>
                    <a:solidFill>
                      <a:schemeClr val="bg1">
                        <a:lumMod val="95000"/>
                      </a:schemeClr>
                    </a:solidFill>
                  </a:tcPr>
                </a:tc>
                <a:tc>
                  <a:txBody>
                    <a:bodyPr/>
                    <a:lstStyle/>
                    <a:p>
                      <a:pPr algn="ctr"/>
                      <a:endParaRPr lang="en-US" b="0" i="0" dirty="0">
                        <a:solidFill>
                          <a:schemeClr val="tx1"/>
                        </a:solidFill>
                        <a:latin typeface="Proxima Nova Rg" panose="02000506030000020004" pitchFamily="2" charset="0"/>
                      </a:endParaRPr>
                    </a:p>
                  </a:txBody>
                  <a:tcPr>
                    <a:solidFill>
                      <a:schemeClr val="bg1">
                        <a:lumMod val="95000"/>
                      </a:schemeClr>
                    </a:solidFill>
                  </a:tcPr>
                </a:tc>
                <a:tc>
                  <a:txBody>
                    <a:bodyPr/>
                    <a:lstStyle/>
                    <a:p>
                      <a:pPr algn="ctr"/>
                      <a:endParaRPr lang="en-US" b="0" i="0">
                        <a:solidFill>
                          <a:schemeClr val="tx1"/>
                        </a:solidFill>
                        <a:latin typeface="Proxima Nova Rg" panose="02000506030000020004" pitchFamily="2" charset="0"/>
                      </a:endParaRPr>
                    </a:p>
                  </a:txBody>
                  <a:tcPr>
                    <a:solidFill>
                      <a:schemeClr val="bg1">
                        <a:lumMod val="95000"/>
                      </a:schemeClr>
                    </a:solidFill>
                  </a:tcPr>
                </a:tc>
                <a:tc>
                  <a:txBody>
                    <a:bodyPr/>
                    <a:lstStyle/>
                    <a:p>
                      <a:pPr algn="ctr"/>
                      <a:endParaRPr lang="en-US" b="0" i="0">
                        <a:solidFill>
                          <a:schemeClr val="tx1"/>
                        </a:solidFill>
                        <a:latin typeface="Proxima Nova Rg" panose="02000506030000020004" pitchFamily="2" charset="0"/>
                      </a:endParaRPr>
                    </a:p>
                  </a:txBody>
                  <a:tcPr>
                    <a:solidFill>
                      <a:schemeClr val="bg1">
                        <a:lumMod val="95000"/>
                      </a:schemeClr>
                    </a:solidFill>
                  </a:tcPr>
                </a:tc>
                <a:extLst>
                  <a:ext uri="{0D108BD9-81ED-4DB2-BD59-A6C34878D82A}">
                    <a16:rowId xmlns:a16="http://schemas.microsoft.com/office/drawing/2014/main" val="1767081212"/>
                  </a:ext>
                </a:extLst>
              </a:tr>
              <a:tr h="370840">
                <a:tc>
                  <a:txBody>
                    <a:bodyPr/>
                    <a:lstStyle/>
                    <a:p>
                      <a:pPr algn="ctr"/>
                      <a:endParaRPr lang="en-US" b="0" i="0">
                        <a:solidFill>
                          <a:schemeClr val="tx1"/>
                        </a:solidFill>
                        <a:latin typeface="Proxima Nova Rg" panose="02000506030000020004" pitchFamily="2" charset="0"/>
                      </a:endParaRPr>
                    </a:p>
                  </a:txBody>
                  <a:tcPr>
                    <a:solidFill>
                      <a:schemeClr val="bg1">
                        <a:lumMod val="85000"/>
                      </a:schemeClr>
                    </a:solidFill>
                  </a:tcPr>
                </a:tc>
                <a:tc>
                  <a:txBody>
                    <a:bodyPr/>
                    <a:lstStyle/>
                    <a:p>
                      <a:pPr algn="ctr"/>
                      <a:endParaRPr lang="en-US" b="0" i="0">
                        <a:solidFill>
                          <a:schemeClr val="tx1"/>
                        </a:solidFill>
                        <a:latin typeface="Proxima Nova Rg" panose="02000506030000020004" pitchFamily="2" charset="0"/>
                      </a:endParaRPr>
                    </a:p>
                  </a:txBody>
                  <a:tcPr>
                    <a:solidFill>
                      <a:schemeClr val="bg1">
                        <a:lumMod val="85000"/>
                      </a:schemeClr>
                    </a:solidFill>
                  </a:tcPr>
                </a:tc>
                <a:tc>
                  <a:txBody>
                    <a:bodyPr/>
                    <a:lstStyle/>
                    <a:p>
                      <a:pPr algn="ctr"/>
                      <a:endParaRPr lang="en-US" b="0" i="0">
                        <a:solidFill>
                          <a:schemeClr val="tx1"/>
                        </a:solidFill>
                        <a:latin typeface="Proxima Nova Rg" panose="02000506030000020004" pitchFamily="2" charset="0"/>
                      </a:endParaRPr>
                    </a:p>
                  </a:txBody>
                  <a:tcPr>
                    <a:solidFill>
                      <a:schemeClr val="bg1">
                        <a:lumMod val="85000"/>
                      </a:schemeClr>
                    </a:solidFill>
                  </a:tcPr>
                </a:tc>
                <a:tc>
                  <a:txBody>
                    <a:bodyPr/>
                    <a:lstStyle/>
                    <a:p>
                      <a:pPr algn="ctr"/>
                      <a:endParaRPr lang="en-US" b="0" i="0">
                        <a:solidFill>
                          <a:schemeClr val="tx1"/>
                        </a:solidFill>
                        <a:latin typeface="Proxima Nova Rg" panose="02000506030000020004" pitchFamily="2" charset="0"/>
                      </a:endParaRPr>
                    </a:p>
                  </a:txBody>
                  <a:tcPr>
                    <a:solidFill>
                      <a:schemeClr val="bg1">
                        <a:lumMod val="85000"/>
                      </a:schemeClr>
                    </a:solidFill>
                  </a:tcPr>
                </a:tc>
                <a:tc>
                  <a:txBody>
                    <a:bodyPr/>
                    <a:lstStyle/>
                    <a:p>
                      <a:pPr algn="ctr"/>
                      <a:endParaRPr lang="en-US" b="0" i="0">
                        <a:solidFill>
                          <a:schemeClr val="tx1"/>
                        </a:solidFill>
                        <a:latin typeface="Proxima Nova Rg" panose="02000506030000020004" pitchFamily="2" charset="0"/>
                      </a:endParaRPr>
                    </a:p>
                  </a:txBody>
                  <a:tcPr>
                    <a:solidFill>
                      <a:schemeClr val="bg1">
                        <a:lumMod val="85000"/>
                      </a:schemeClr>
                    </a:solidFill>
                  </a:tcPr>
                </a:tc>
                <a:tc>
                  <a:txBody>
                    <a:bodyPr/>
                    <a:lstStyle/>
                    <a:p>
                      <a:pPr algn="ctr"/>
                      <a:endParaRPr lang="en-US" b="0" i="0">
                        <a:solidFill>
                          <a:schemeClr val="tx1"/>
                        </a:solidFill>
                        <a:latin typeface="Proxima Nova Rg" panose="02000506030000020004" pitchFamily="2" charset="0"/>
                      </a:endParaRPr>
                    </a:p>
                  </a:txBody>
                  <a:tcPr>
                    <a:solidFill>
                      <a:schemeClr val="bg1">
                        <a:lumMod val="85000"/>
                      </a:schemeClr>
                    </a:solidFill>
                  </a:tcPr>
                </a:tc>
                <a:tc>
                  <a:txBody>
                    <a:bodyPr/>
                    <a:lstStyle/>
                    <a:p>
                      <a:pPr algn="ctr"/>
                      <a:endParaRPr lang="en-US" b="0" i="0" dirty="0">
                        <a:solidFill>
                          <a:schemeClr val="tx1"/>
                        </a:solidFill>
                        <a:latin typeface="Proxima Nova Rg" panose="02000506030000020004" pitchFamily="2" charset="0"/>
                      </a:endParaRPr>
                    </a:p>
                  </a:txBody>
                  <a:tcPr>
                    <a:solidFill>
                      <a:schemeClr val="bg1">
                        <a:lumMod val="85000"/>
                      </a:schemeClr>
                    </a:solidFill>
                  </a:tcPr>
                </a:tc>
                <a:extLst>
                  <a:ext uri="{0D108BD9-81ED-4DB2-BD59-A6C34878D82A}">
                    <a16:rowId xmlns:a16="http://schemas.microsoft.com/office/drawing/2014/main" val="2691188359"/>
                  </a:ext>
                </a:extLst>
              </a:tr>
              <a:tr h="370840">
                <a:tc>
                  <a:txBody>
                    <a:bodyPr/>
                    <a:lstStyle/>
                    <a:p>
                      <a:pPr algn="ctr"/>
                      <a:endParaRPr lang="en-US" b="0" i="0">
                        <a:solidFill>
                          <a:schemeClr val="tx1"/>
                        </a:solidFill>
                        <a:latin typeface="Proxima Nova Rg" panose="02000506030000020004" pitchFamily="2" charset="0"/>
                      </a:endParaRPr>
                    </a:p>
                  </a:txBody>
                  <a:tcPr>
                    <a:solidFill>
                      <a:schemeClr val="bg1">
                        <a:lumMod val="95000"/>
                      </a:schemeClr>
                    </a:solidFill>
                  </a:tcPr>
                </a:tc>
                <a:tc>
                  <a:txBody>
                    <a:bodyPr/>
                    <a:lstStyle/>
                    <a:p>
                      <a:pPr algn="ctr"/>
                      <a:endParaRPr lang="en-US" b="0" i="0">
                        <a:solidFill>
                          <a:schemeClr val="tx1"/>
                        </a:solidFill>
                        <a:latin typeface="Proxima Nova Rg" panose="02000506030000020004" pitchFamily="2" charset="0"/>
                      </a:endParaRPr>
                    </a:p>
                  </a:txBody>
                  <a:tcPr>
                    <a:solidFill>
                      <a:schemeClr val="bg1">
                        <a:lumMod val="95000"/>
                      </a:schemeClr>
                    </a:solidFill>
                  </a:tcPr>
                </a:tc>
                <a:tc>
                  <a:txBody>
                    <a:bodyPr/>
                    <a:lstStyle/>
                    <a:p>
                      <a:pPr algn="ctr"/>
                      <a:endParaRPr lang="en-US" b="0" i="0" dirty="0">
                        <a:solidFill>
                          <a:schemeClr val="tx1"/>
                        </a:solidFill>
                        <a:latin typeface="Proxima Nova Rg" panose="02000506030000020004" pitchFamily="2" charset="0"/>
                      </a:endParaRPr>
                    </a:p>
                  </a:txBody>
                  <a:tcPr>
                    <a:solidFill>
                      <a:schemeClr val="bg1">
                        <a:lumMod val="95000"/>
                      </a:schemeClr>
                    </a:solidFill>
                  </a:tcPr>
                </a:tc>
                <a:tc>
                  <a:txBody>
                    <a:bodyPr/>
                    <a:lstStyle/>
                    <a:p>
                      <a:pPr algn="ctr"/>
                      <a:endParaRPr lang="en-US" b="0" i="0">
                        <a:solidFill>
                          <a:schemeClr val="tx1"/>
                        </a:solidFill>
                        <a:latin typeface="Proxima Nova Rg" panose="02000506030000020004" pitchFamily="2" charset="0"/>
                      </a:endParaRPr>
                    </a:p>
                  </a:txBody>
                  <a:tcPr>
                    <a:solidFill>
                      <a:schemeClr val="bg1">
                        <a:lumMod val="95000"/>
                      </a:schemeClr>
                    </a:solidFill>
                  </a:tcPr>
                </a:tc>
                <a:tc>
                  <a:txBody>
                    <a:bodyPr/>
                    <a:lstStyle/>
                    <a:p>
                      <a:pPr algn="ctr"/>
                      <a:endParaRPr lang="en-US" b="0" i="0">
                        <a:solidFill>
                          <a:schemeClr val="tx1"/>
                        </a:solidFill>
                        <a:latin typeface="Proxima Nova Rg" panose="02000506030000020004" pitchFamily="2" charset="0"/>
                      </a:endParaRPr>
                    </a:p>
                  </a:txBody>
                  <a:tcPr>
                    <a:solidFill>
                      <a:schemeClr val="bg1">
                        <a:lumMod val="95000"/>
                      </a:schemeClr>
                    </a:solidFill>
                  </a:tcPr>
                </a:tc>
                <a:tc>
                  <a:txBody>
                    <a:bodyPr/>
                    <a:lstStyle/>
                    <a:p>
                      <a:pPr algn="ctr"/>
                      <a:endParaRPr lang="en-US" b="0" i="0">
                        <a:solidFill>
                          <a:schemeClr val="tx1"/>
                        </a:solidFill>
                        <a:latin typeface="Proxima Nova Rg" panose="02000506030000020004" pitchFamily="2" charset="0"/>
                      </a:endParaRPr>
                    </a:p>
                  </a:txBody>
                  <a:tcPr>
                    <a:solidFill>
                      <a:schemeClr val="bg1">
                        <a:lumMod val="95000"/>
                      </a:schemeClr>
                    </a:solidFill>
                  </a:tcPr>
                </a:tc>
                <a:tc>
                  <a:txBody>
                    <a:bodyPr/>
                    <a:lstStyle/>
                    <a:p>
                      <a:pPr algn="ctr"/>
                      <a:endParaRPr lang="en-US" b="0" i="0" dirty="0">
                        <a:solidFill>
                          <a:schemeClr val="tx1"/>
                        </a:solidFill>
                        <a:latin typeface="Proxima Nova Rg" panose="02000506030000020004" pitchFamily="2" charset="0"/>
                      </a:endParaRPr>
                    </a:p>
                  </a:txBody>
                  <a:tcPr>
                    <a:solidFill>
                      <a:schemeClr val="bg1">
                        <a:lumMod val="95000"/>
                      </a:schemeClr>
                    </a:solidFill>
                  </a:tcPr>
                </a:tc>
                <a:extLst>
                  <a:ext uri="{0D108BD9-81ED-4DB2-BD59-A6C34878D82A}">
                    <a16:rowId xmlns:a16="http://schemas.microsoft.com/office/drawing/2014/main" val="2043764856"/>
                  </a:ext>
                </a:extLst>
              </a:tr>
            </a:tbl>
          </a:graphicData>
        </a:graphic>
      </p:graphicFrame>
    </p:spTree>
    <p:extLst>
      <p:ext uri="{BB962C8B-B14F-4D97-AF65-F5344CB8AC3E}">
        <p14:creationId xmlns:p14="http://schemas.microsoft.com/office/powerpoint/2010/main" val="2860677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C126F69-4831-D28B-C832-F84CC6492BC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33844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18AEC1-5383-B88B-E03C-7C9EFED0B238}"/>
              </a:ext>
            </a:extLst>
          </p:cNvPr>
          <p:cNvSpPr>
            <a:spLocks noGrp="1"/>
          </p:cNvSpPr>
          <p:nvPr>
            <p:ph type="ctrTitle"/>
          </p:nvPr>
        </p:nvSpPr>
        <p:spPr/>
        <p:txBody>
          <a:bodyPr/>
          <a:lstStyle/>
          <a:p>
            <a:endParaRPr lang="en-US"/>
          </a:p>
        </p:txBody>
      </p:sp>
    </p:spTree>
    <p:extLst>
      <p:ext uri="{BB962C8B-B14F-4D97-AF65-F5344CB8AC3E}">
        <p14:creationId xmlns:p14="http://schemas.microsoft.com/office/powerpoint/2010/main" val="3272301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AFDDA-F5B2-D505-2AA3-6D4D01A8990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E0E1518-5831-47BA-E7DE-9562A78EB9ED}"/>
              </a:ext>
            </a:extLst>
          </p:cNvPr>
          <p:cNvSpPr>
            <a:spLocks noGrp="1"/>
          </p:cNvSpPr>
          <p:nvPr>
            <p:ph type="ctrTitle"/>
          </p:nvPr>
        </p:nvSpPr>
        <p:spPr/>
        <p:txBody>
          <a:bodyPr/>
          <a:lstStyle/>
          <a:p>
            <a:endParaRPr lang="en-US"/>
          </a:p>
        </p:txBody>
      </p:sp>
      <p:sp>
        <p:nvSpPr>
          <p:cNvPr id="6" name="Picture Placeholder 5">
            <a:extLst>
              <a:ext uri="{FF2B5EF4-FFF2-40B4-BE49-F238E27FC236}">
                <a16:creationId xmlns:a16="http://schemas.microsoft.com/office/drawing/2014/main" id="{90E62954-219D-49BF-177E-4DC08F4F0EDA}"/>
              </a:ext>
            </a:extLst>
          </p:cNvPr>
          <p:cNvSpPr>
            <a:spLocks noGrp="1"/>
          </p:cNvSpPr>
          <p:nvPr>
            <p:ph type="pic" idx="10"/>
          </p:nvPr>
        </p:nvSpPr>
        <p:spPr/>
        <p:txBody>
          <a:bodyPr/>
          <a:lstStyle/>
          <a:p>
            <a:endParaRPr lang="en-US"/>
          </a:p>
        </p:txBody>
      </p:sp>
      <p:sp>
        <p:nvSpPr>
          <p:cNvPr id="5" name="Text Placeholder 4">
            <a:extLst>
              <a:ext uri="{FF2B5EF4-FFF2-40B4-BE49-F238E27FC236}">
                <a16:creationId xmlns:a16="http://schemas.microsoft.com/office/drawing/2014/main" id="{736A5853-1F33-D293-1C30-CFA4DDDC0EE9}"/>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167079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0CCA6-FC63-40BC-296F-AF2D13C620C6}"/>
              </a:ext>
            </a:extLst>
          </p:cNvPr>
          <p:cNvSpPr>
            <a:spLocks noGrp="1"/>
          </p:cNvSpPr>
          <p:nvPr>
            <p:ph type="ctrTitle"/>
          </p:nvPr>
        </p:nvSpPr>
        <p:spPr/>
        <p:txBody>
          <a:bodyPr/>
          <a:lstStyle/>
          <a:p>
            <a:endParaRPr lang="en-US"/>
          </a:p>
        </p:txBody>
      </p:sp>
      <p:sp>
        <p:nvSpPr>
          <p:cNvPr id="4" name="Rectangle 3">
            <a:extLst>
              <a:ext uri="{FF2B5EF4-FFF2-40B4-BE49-F238E27FC236}">
                <a16:creationId xmlns:a16="http://schemas.microsoft.com/office/drawing/2014/main" id="{A900E5B7-A2FC-36A0-CB72-7A53224FF0A4}"/>
              </a:ext>
            </a:extLst>
          </p:cNvPr>
          <p:cNvSpPr/>
          <p:nvPr/>
        </p:nvSpPr>
        <p:spPr>
          <a:xfrm>
            <a:off x="1948045" y="4582318"/>
            <a:ext cx="8295910" cy="1090246"/>
          </a:xfrm>
          <a:prstGeom prst="rect">
            <a:avLst/>
          </a:prstGeom>
          <a:solidFill>
            <a:schemeClr val="accent6">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Proxima Nova Rg" panose="02000506030000020004" pitchFamily="2" charset="0"/>
            </a:endParaRPr>
          </a:p>
        </p:txBody>
      </p:sp>
      <p:sp>
        <p:nvSpPr>
          <p:cNvPr id="5" name="TextBox 4">
            <a:extLst>
              <a:ext uri="{FF2B5EF4-FFF2-40B4-BE49-F238E27FC236}">
                <a16:creationId xmlns:a16="http://schemas.microsoft.com/office/drawing/2014/main" id="{6E6BFC48-B768-48E6-58B0-C7DB89C1C03C}"/>
              </a:ext>
            </a:extLst>
          </p:cNvPr>
          <p:cNvSpPr txBox="1"/>
          <p:nvPr/>
        </p:nvSpPr>
        <p:spPr>
          <a:xfrm>
            <a:off x="824764" y="3113507"/>
            <a:ext cx="2007651" cy="1137905"/>
          </a:xfrm>
          <a:prstGeom prst="rect">
            <a:avLst/>
          </a:prstGeom>
          <a:noFill/>
        </p:spPr>
        <p:txBody>
          <a:bodyPr wrap="square" rtlCol="0">
            <a:noAutofit/>
          </a:bodyPr>
          <a:lstStyle/>
          <a:p>
            <a:pPr algn="ctr">
              <a:lnSpc>
                <a:spcPct val="100000"/>
              </a:lnSpc>
            </a:pPr>
            <a:r>
              <a:rPr lang="id-ID" sz="1400" b="0" i="0" dirty="0">
                <a:solidFill>
                  <a:schemeClr val="tx1">
                    <a:lumMod val="95000"/>
                    <a:lumOff val="5000"/>
                  </a:schemeClr>
                </a:solidFill>
                <a:latin typeface="Proxima Nova Rg" panose="02000506030000020004" pitchFamily="2" charset="0"/>
              </a:rPr>
              <a:t>Dus eos mod que sitessus. Ario ipis platusti officiet sequo beaquam parcitionet</a:t>
            </a:r>
            <a:endParaRPr lang="en-AU" sz="1400" b="0" i="0" dirty="0">
              <a:solidFill>
                <a:schemeClr val="tx1">
                  <a:lumMod val="95000"/>
                  <a:lumOff val="5000"/>
                </a:schemeClr>
              </a:solidFill>
              <a:latin typeface="Proxima Nova Rg" panose="02000506030000020004" pitchFamily="2" charset="0"/>
            </a:endParaRPr>
          </a:p>
        </p:txBody>
      </p:sp>
      <p:sp>
        <p:nvSpPr>
          <p:cNvPr id="6" name="TextBox 5">
            <a:extLst>
              <a:ext uri="{FF2B5EF4-FFF2-40B4-BE49-F238E27FC236}">
                <a16:creationId xmlns:a16="http://schemas.microsoft.com/office/drawing/2014/main" id="{9474170F-FAA1-6BB2-8A36-0A2BD7B2D231}"/>
              </a:ext>
            </a:extLst>
          </p:cNvPr>
          <p:cNvSpPr txBox="1"/>
          <p:nvPr/>
        </p:nvSpPr>
        <p:spPr>
          <a:xfrm>
            <a:off x="2976795" y="3113507"/>
            <a:ext cx="2007651" cy="1145937"/>
          </a:xfrm>
          <a:prstGeom prst="rect">
            <a:avLst/>
          </a:prstGeom>
          <a:noFill/>
        </p:spPr>
        <p:txBody>
          <a:bodyPr wrap="square" rtlCol="0">
            <a:noAutofit/>
          </a:bodyPr>
          <a:lstStyle/>
          <a:p>
            <a:pPr algn="ctr">
              <a:lnSpc>
                <a:spcPct val="100000"/>
              </a:lnSpc>
            </a:pPr>
            <a:r>
              <a:rPr lang="id-ID" sz="1400" b="0" i="0" dirty="0">
                <a:solidFill>
                  <a:schemeClr val="tx1">
                    <a:lumMod val="95000"/>
                    <a:lumOff val="5000"/>
                  </a:schemeClr>
                </a:solidFill>
                <a:latin typeface="Proxima Nova Rg" panose="02000506030000020004" pitchFamily="2" charset="0"/>
              </a:rPr>
              <a:t>Dus eos mod que sitessus. Ario ipis platusti officiet sequo beaquam parcitionet</a:t>
            </a:r>
            <a:endParaRPr lang="en-AU" sz="1400" b="0" i="0" dirty="0">
              <a:solidFill>
                <a:schemeClr val="tx1">
                  <a:lumMod val="95000"/>
                  <a:lumOff val="5000"/>
                </a:schemeClr>
              </a:solidFill>
              <a:latin typeface="Proxima Nova Rg" panose="02000506030000020004" pitchFamily="2" charset="0"/>
            </a:endParaRPr>
          </a:p>
        </p:txBody>
      </p:sp>
      <p:sp>
        <p:nvSpPr>
          <p:cNvPr id="7" name="TextBox 6">
            <a:extLst>
              <a:ext uri="{FF2B5EF4-FFF2-40B4-BE49-F238E27FC236}">
                <a16:creationId xmlns:a16="http://schemas.microsoft.com/office/drawing/2014/main" id="{BE46E2FC-3F9A-64A8-5CF2-3781750CD4EE}"/>
              </a:ext>
            </a:extLst>
          </p:cNvPr>
          <p:cNvSpPr txBox="1"/>
          <p:nvPr/>
        </p:nvSpPr>
        <p:spPr>
          <a:xfrm>
            <a:off x="5140256" y="3132890"/>
            <a:ext cx="2007651" cy="1145937"/>
          </a:xfrm>
          <a:prstGeom prst="rect">
            <a:avLst/>
          </a:prstGeom>
          <a:noFill/>
        </p:spPr>
        <p:txBody>
          <a:bodyPr wrap="square" rtlCol="0">
            <a:noAutofit/>
          </a:bodyPr>
          <a:lstStyle/>
          <a:p>
            <a:pPr algn="ctr">
              <a:lnSpc>
                <a:spcPct val="100000"/>
              </a:lnSpc>
            </a:pPr>
            <a:r>
              <a:rPr lang="id-ID" sz="1400" b="0" i="0" dirty="0">
                <a:solidFill>
                  <a:schemeClr val="tx1">
                    <a:lumMod val="95000"/>
                    <a:lumOff val="5000"/>
                  </a:schemeClr>
                </a:solidFill>
                <a:latin typeface="Proxima Nova Rg" panose="02000506030000020004" pitchFamily="2" charset="0"/>
              </a:rPr>
              <a:t>Dus eos mod que sitessus. Ario ipis platusti officiet sequo beaquam parcitionet</a:t>
            </a:r>
            <a:endParaRPr lang="en-AU" sz="1400" b="0" i="0" dirty="0">
              <a:solidFill>
                <a:schemeClr val="tx1">
                  <a:lumMod val="95000"/>
                  <a:lumOff val="5000"/>
                </a:schemeClr>
              </a:solidFill>
              <a:latin typeface="Proxima Nova Rg" panose="02000506030000020004" pitchFamily="2" charset="0"/>
            </a:endParaRPr>
          </a:p>
        </p:txBody>
      </p:sp>
      <p:grpSp>
        <p:nvGrpSpPr>
          <p:cNvPr id="8" name="Group 7">
            <a:extLst>
              <a:ext uri="{FF2B5EF4-FFF2-40B4-BE49-F238E27FC236}">
                <a16:creationId xmlns:a16="http://schemas.microsoft.com/office/drawing/2014/main" id="{613A979C-D1B4-B488-9E54-7DEBDC8F7309}"/>
              </a:ext>
            </a:extLst>
          </p:cNvPr>
          <p:cNvGrpSpPr/>
          <p:nvPr/>
        </p:nvGrpSpPr>
        <p:grpSpPr>
          <a:xfrm>
            <a:off x="1188780" y="1640846"/>
            <a:ext cx="9814439" cy="1313800"/>
            <a:chOff x="2494548" y="1812734"/>
            <a:chExt cx="9814439" cy="1313800"/>
          </a:xfrm>
        </p:grpSpPr>
        <p:sp>
          <p:nvSpPr>
            <p:cNvPr id="9" name="Oval 8">
              <a:extLst>
                <a:ext uri="{FF2B5EF4-FFF2-40B4-BE49-F238E27FC236}">
                  <a16:creationId xmlns:a16="http://schemas.microsoft.com/office/drawing/2014/main" id="{67CA2847-7F0C-D9B2-375C-F4C288BC5751}"/>
                </a:ext>
              </a:extLst>
            </p:cNvPr>
            <p:cNvSpPr/>
            <p:nvPr/>
          </p:nvSpPr>
          <p:spPr>
            <a:xfrm>
              <a:off x="2494548" y="1843760"/>
              <a:ext cx="1279621" cy="1279621"/>
            </a:xfrm>
            <a:prstGeom prst="ellipse">
              <a:avLst/>
            </a:prstGeom>
            <a:solidFill>
              <a:srgbClr val="00285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rIns="18288" rtlCol="0" anchor="ctr"/>
            <a:lstStyle/>
            <a:p>
              <a:pPr algn="ctr"/>
              <a:r>
                <a:rPr lang="id-ID" sz="1400" b="1" i="0" dirty="0">
                  <a:solidFill>
                    <a:schemeClr val="accent1"/>
                  </a:solidFill>
                  <a:latin typeface="Proxima Nova Semibold" panose="02000506030000020004" pitchFamily="2" charset="0"/>
                </a:rPr>
                <a:t>7:00</a:t>
              </a:r>
              <a:r>
                <a:rPr lang="en-US" sz="1400" b="1" i="0" dirty="0">
                  <a:solidFill>
                    <a:schemeClr val="accent1"/>
                  </a:solidFill>
                  <a:latin typeface="Proxima Nova Semibold" panose="02000506030000020004" pitchFamily="2" charset="0"/>
                </a:rPr>
                <a:t> </a:t>
              </a:r>
              <a:r>
                <a:rPr lang="id-ID" sz="1400" b="1" i="0" dirty="0">
                  <a:solidFill>
                    <a:schemeClr val="accent1"/>
                  </a:solidFill>
                  <a:latin typeface="Proxima Nova Semibold" panose="02000506030000020004" pitchFamily="2" charset="0"/>
                </a:rPr>
                <a:t>–8:</a:t>
              </a:r>
              <a:r>
                <a:rPr lang="en-US" sz="1400" b="1" i="0" dirty="0">
                  <a:solidFill>
                    <a:schemeClr val="accent1"/>
                  </a:solidFill>
                  <a:latin typeface="Proxima Nova Semibold" panose="02000506030000020004" pitchFamily="2" charset="0"/>
                </a:rPr>
                <a:t>3</a:t>
              </a:r>
              <a:r>
                <a:rPr lang="id-ID" sz="1400" b="1" i="0" dirty="0">
                  <a:solidFill>
                    <a:schemeClr val="accent1"/>
                  </a:solidFill>
                  <a:latin typeface="Proxima Nova Semibold" panose="02000506030000020004" pitchFamily="2" charset="0"/>
                </a:rPr>
                <a:t>0</a:t>
              </a:r>
              <a:r>
                <a:rPr lang="en-US" sz="1400" b="1" i="0" dirty="0">
                  <a:solidFill>
                    <a:schemeClr val="accent1"/>
                  </a:solidFill>
                  <a:latin typeface="Proxima Nova Semibold" panose="02000506030000020004" pitchFamily="2" charset="0"/>
                </a:rPr>
                <a:t> a.m.</a:t>
              </a:r>
              <a:endParaRPr lang="id-ID" sz="1400" b="1" i="0" dirty="0">
                <a:solidFill>
                  <a:schemeClr val="accent1"/>
                </a:solidFill>
                <a:latin typeface="Proxima Nova Semibold" panose="02000506030000020004" pitchFamily="2" charset="0"/>
              </a:endParaRPr>
            </a:p>
          </p:txBody>
        </p:sp>
        <p:sp>
          <p:nvSpPr>
            <p:cNvPr id="10" name="Oval 9">
              <a:extLst>
                <a:ext uri="{FF2B5EF4-FFF2-40B4-BE49-F238E27FC236}">
                  <a16:creationId xmlns:a16="http://schemas.microsoft.com/office/drawing/2014/main" id="{EE92815B-5780-2613-ED7C-D9DA2B7860A1}"/>
                </a:ext>
              </a:extLst>
            </p:cNvPr>
            <p:cNvSpPr/>
            <p:nvPr/>
          </p:nvSpPr>
          <p:spPr>
            <a:xfrm>
              <a:off x="4628253" y="1812734"/>
              <a:ext cx="1279621" cy="1279621"/>
            </a:xfrm>
            <a:prstGeom prst="ellipse">
              <a:avLst/>
            </a:prstGeom>
            <a:solidFill>
              <a:srgbClr val="00285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rIns="18288" rtlCol="0" anchor="ctr"/>
            <a:lstStyle/>
            <a:p>
              <a:pPr algn="ctr"/>
              <a:r>
                <a:rPr lang="en-US" sz="1400" b="1" i="0" dirty="0">
                  <a:solidFill>
                    <a:schemeClr val="accent1"/>
                  </a:solidFill>
                  <a:latin typeface="Proxima Nova Semibold" panose="02000506030000020004" pitchFamily="2" charset="0"/>
                </a:rPr>
                <a:t>8</a:t>
              </a:r>
              <a:r>
                <a:rPr lang="id-ID" sz="1400" b="1" i="0" dirty="0">
                  <a:solidFill>
                    <a:schemeClr val="accent1"/>
                  </a:solidFill>
                  <a:latin typeface="Proxima Nova Semibold" panose="02000506030000020004" pitchFamily="2" charset="0"/>
                </a:rPr>
                <a:t>:</a:t>
              </a:r>
              <a:r>
                <a:rPr lang="en-US" sz="1400" b="1" i="0" dirty="0">
                  <a:solidFill>
                    <a:schemeClr val="accent1"/>
                  </a:solidFill>
                  <a:latin typeface="Proxima Nova Semibold" panose="02000506030000020004" pitchFamily="2" charset="0"/>
                </a:rPr>
                <a:t>3</a:t>
              </a:r>
              <a:r>
                <a:rPr lang="id-ID" sz="1400" b="1" i="0" dirty="0">
                  <a:solidFill>
                    <a:schemeClr val="accent1"/>
                  </a:solidFill>
                  <a:latin typeface="Proxima Nova Semibold" panose="02000506030000020004" pitchFamily="2" charset="0"/>
                </a:rPr>
                <a:t>0</a:t>
              </a:r>
              <a:r>
                <a:rPr lang="en-US" sz="1400" b="1" i="0" dirty="0">
                  <a:solidFill>
                    <a:schemeClr val="accent1"/>
                  </a:solidFill>
                  <a:latin typeface="Proxima Nova Semibold" panose="02000506030000020004" pitchFamily="2" charset="0"/>
                </a:rPr>
                <a:t> </a:t>
              </a:r>
              <a:r>
                <a:rPr lang="id-ID" sz="1400" b="1" i="0" dirty="0">
                  <a:solidFill>
                    <a:schemeClr val="accent1"/>
                  </a:solidFill>
                  <a:latin typeface="Proxima Nova Semibold" panose="02000506030000020004" pitchFamily="2" charset="0"/>
                </a:rPr>
                <a:t>– </a:t>
              </a:r>
              <a:r>
                <a:rPr lang="en-US" sz="1400" b="1" i="0" dirty="0">
                  <a:solidFill>
                    <a:schemeClr val="accent1"/>
                  </a:solidFill>
                  <a:latin typeface="Proxima Nova Semibold" panose="02000506030000020004" pitchFamily="2" charset="0"/>
                </a:rPr>
                <a:t>10:00 a.m.</a:t>
              </a:r>
              <a:endParaRPr lang="id-ID" sz="1400" b="1" i="0" dirty="0">
                <a:solidFill>
                  <a:schemeClr val="accent1"/>
                </a:solidFill>
                <a:latin typeface="Proxima Nova Semibold" panose="02000506030000020004" pitchFamily="2" charset="0"/>
              </a:endParaRPr>
            </a:p>
          </p:txBody>
        </p:sp>
        <p:sp>
          <p:nvSpPr>
            <p:cNvPr id="11" name="Oval 10">
              <a:extLst>
                <a:ext uri="{FF2B5EF4-FFF2-40B4-BE49-F238E27FC236}">
                  <a16:creationId xmlns:a16="http://schemas.microsoft.com/office/drawing/2014/main" id="{8C09AFE9-9CCC-C72C-E75B-0E6A45C8AAD4}"/>
                </a:ext>
              </a:extLst>
            </p:cNvPr>
            <p:cNvSpPr/>
            <p:nvPr/>
          </p:nvSpPr>
          <p:spPr>
            <a:xfrm>
              <a:off x="6761958" y="1846913"/>
              <a:ext cx="1279621" cy="1279621"/>
            </a:xfrm>
            <a:prstGeom prst="ellipse">
              <a:avLst/>
            </a:prstGeom>
            <a:solidFill>
              <a:srgbClr val="00285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rIns="18288" rtlCol="0" anchor="ctr"/>
            <a:lstStyle/>
            <a:p>
              <a:pPr algn="ctr"/>
              <a:r>
                <a:rPr lang="en-US" sz="1400" b="1" i="0" dirty="0">
                  <a:solidFill>
                    <a:schemeClr val="accent1"/>
                  </a:solidFill>
                  <a:latin typeface="Proxima Nova Semibold" panose="02000506030000020004" pitchFamily="2" charset="0"/>
                </a:rPr>
                <a:t>10</a:t>
              </a:r>
              <a:r>
                <a:rPr lang="id-ID" sz="1400" b="1" i="0" dirty="0">
                  <a:solidFill>
                    <a:schemeClr val="accent1"/>
                  </a:solidFill>
                  <a:latin typeface="Proxima Nova Semibold" panose="02000506030000020004" pitchFamily="2" charset="0"/>
                </a:rPr>
                <a:t>:</a:t>
              </a:r>
              <a:r>
                <a:rPr lang="en-US" sz="1400" b="1" i="0" dirty="0">
                  <a:solidFill>
                    <a:schemeClr val="accent1"/>
                  </a:solidFill>
                  <a:latin typeface="Proxima Nova Semibold" panose="02000506030000020004" pitchFamily="2" charset="0"/>
                </a:rPr>
                <a:t>0</a:t>
              </a:r>
              <a:r>
                <a:rPr lang="id-ID" sz="1400" b="1" i="0" dirty="0">
                  <a:solidFill>
                    <a:schemeClr val="accent1"/>
                  </a:solidFill>
                  <a:latin typeface="Proxima Nova Semibold" panose="02000506030000020004" pitchFamily="2" charset="0"/>
                </a:rPr>
                <a:t>0</a:t>
              </a:r>
              <a:r>
                <a:rPr lang="en-US" sz="1400" b="1" i="0" dirty="0">
                  <a:solidFill>
                    <a:schemeClr val="accent1"/>
                  </a:solidFill>
                  <a:latin typeface="Proxima Nova Semibold" panose="02000506030000020004" pitchFamily="2" charset="0"/>
                </a:rPr>
                <a:t> </a:t>
              </a:r>
              <a:r>
                <a:rPr lang="id-ID" sz="1400" b="1" i="0" dirty="0">
                  <a:solidFill>
                    <a:schemeClr val="accent1"/>
                  </a:solidFill>
                  <a:latin typeface="Proxima Nova Semibold" panose="02000506030000020004" pitchFamily="2" charset="0"/>
                </a:rPr>
                <a:t>– </a:t>
              </a:r>
              <a:r>
                <a:rPr lang="en-US" sz="1400" b="1" i="0" dirty="0">
                  <a:solidFill>
                    <a:schemeClr val="accent1"/>
                  </a:solidFill>
                  <a:latin typeface="Proxima Nova Semibold" panose="02000506030000020004" pitchFamily="2" charset="0"/>
                </a:rPr>
                <a:t>11</a:t>
              </a:r>
              <a:r>
                <a:rPr lang="id-ID" sz="1400" b="1" i="0" dirty="0">
                  <a:solidFill>
                    <a:schemeClr val="accent1"/>
                  </a:solidFill>
                  <a:latin typeface="Proxima Nova Semibold" panose="02000506030000020004" pitchFamily="2" charset="0"/>
                </a:rPr>
                <a:t>:30</a:t>
              </a:r>
              <a:r>
                <a:rPr lang="en-US" sz="1400" b="1" i="0" dirty="0">
                  <a:solidFill>
                    <a:schemeClr val="accent1"/>
                  </a:solidFill>
                  <a:latin typeface="Proxima Nova Semibold" panose="02000506030000020004" pitchFamily="2" charset="0"/>
                </a:rPr>
                <a:t> a.m.</a:t>
              </a:r>
              <a:endParaRPr lang="id-ID" sz="1400" b="1" i="0" dirty="0">
                <a:solidFill>
                  <a:schemeClr val="accent1"/>
                </a:solidFill>
                <a:latin typeface="Proxima Nova Semibold" panose="02000506030000020004" pitchFamily="2" charset="0"/>
              </a:endParaRPr>
            </a:p>
          </p:txBody>
        </p:sp>
        <p:sp>
          <p:nvSpPr>
            <p:cNvPr id="12" name="Oval 11">
              <a:extLst>
                <a:ext uri="{FF2B5EF4-FFF2-40B4-BE49-F238E27FC236}">
                  <a16:creationId xmlns:a16="http://schemas.microsoft.com/office/drawing/2014/main" id="{D0366B02-6391-C59B-3E10-A20F217E0E40}"/>
                </a:ext>
              </a:extLst>
            </p:cNvPr>
            <p:cNvSpPr/>
            <p:nvPr/>
          </p:nvSpPr>
          <p:spPr>
            <a:xfrm>
              <a:off x="8895662" y="1843760"/>
              <a:ext cx="1279621" cy="1279621"/>
            </a:xfrm>
            <a:prstGeom prst="ellipse">
              <a:avLst/>
            </a:prstGeom>
            <a:solidFill>
              <a:srgbClr val="00285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rIns="18288" rtlCol="0" anchor="ctr"/>
            <a:lstStyle/>
            <a:p>
              <a:pPr algn="ctr"/>
              <a:r>
                <a:rPr lang="en-US" sz="1300" b="1" i="0" dirty="0">
                  <a:solidFill>
                    <a:schemeClr val="accent1"/>
                  </a:solidFill>
                  <a:latin typeface="Proxima Nova Semibold" panose="02000506030000020004" pitchFamily="2" charset="0"/>
                </a:rPr>
                <a:t>11</a:t>
              </a:r>
              <a:r>
                <a:rPr lang="id-ID" sz="1300" b="1" i="0" dirty="0">
                  <a:solidFill>
                    <a:schemeClr val="accent1"/>
                  </a:solidFill>
                  <a:latin typeface="Proxima Nova Semibold" panose="02000506030000020004" pitchFamily="2" charset="0"/>
                </a:rPr>
                <a:t>:</a:t>
              </a:r>
              <a:r>
                <a:rPr lang="en-US" sz="1300" b="1" i="0" dirty="0">
                  <a:solidFill>
                    <a:schemeClr val="accent1"/>
                  </a:solidFill>
                  <a:latin typeface="Proxima Nova Semibold" panose="02000506030000020004" pitchFamily="2" charset="0"/>
                </a:rPr>
                <a:t>3</a:t>
              </a:r>
              <a:r>
                <a:rPr lang="id-ID" sz="1300" b="1" i="0" dirty="0">
                  <a:solidFill>
                    <a:schemeClr val="accent1"/>
                  </a:solidFill>
                  <a:latin typeface="Proxima Nova Semibold" panose="02000506030000020004" pitchFamily="2" charset="0"/>
                </a:rPr>
                <a:t>0 a.m.</a:t>
              </a:r>
              <a:r>
                <a:rPr lang="en-US" sz="1300" b="1" i="0" dirty="0">
                  <a:solidFill>
                    <a:schemeClr val="accent1"/>
                  </a:solidFill>
                  <a:latin typeface="Proxima Nova Semibold" panose="02000506030000020004" pitchFamily="2" charset="0"/>
                </a:rPr>
                <a:t> </a:t>
              </a:r>
              <a:r>
                <a:rPr lang="id-ID" sz="1300" b="1" i="0" dirty="0">
                  <a:solidFill>
                    <a:schemeClr val="accent1"/>
                  </a:solidFill>
                  <a:latin typeface="Proxima Nova Semibold" panose="02000506030000020004" pitchFamily="2" charset="0"/>
                </a:rPr>
                <a:t>– </a:t>
              </a:r>
              <a:br>
                <a:rPr lang="id-ID" sz="1300" b="1" i="0" dirty="0">
                  <a:solidFill>
                    <a:schemeClr val="accent1"/>
                  </a:solidFill>
                  <a:latin typeface="Proxima Nova Semibold" panose="02000506030000020004" pitchFamily="2" charset="0"/>
                </a:rPr>
              </a:br>
              <a:r>
                <a:rPr lang="en-US" sz="1300" b="1" i="0" dirty="0">
                  <a:solidFill>
                    <a:schemeClr val="accent1"/>
                  </a:solidFill>
                  <a:latin typeface="Proxima Nova Semibold" panose="02000506030000020004" pitchFamily="2" charset="0"/>
                </a:rPr>
                <a:t>1</a:t>
              </a:r>
              <a:r>
                <a:rPr lang="id-ID" sz="1300" b="1" i="0" dirty="0">
                  <a:solidFill>
                    <a:schemeClr val="accent1"/>
                  </a:solidFill>
                  <a:latin typeface="Proxima Nova Semibold" panose="02000506030000020004" pitchFamily="2" charset="0"/>
                </a:rPr>
                <a:t>:00</a:t>
              </a:r>
              <a:r>
                <a:rPr lang="en-US" sz="1300" b="1" i="0" dirty="0">
                  <a:solidFill>
                    <a:schemeClr val="accent1"/>
                  </a:solidFill>
                  <a:latin typeface="Proxima Nova Semibold" panose="02000506030000020004" pitchFamily="2" charset="0"/>
                </a:rPr>
                <a:t> p.m.</a:t>
              </a:r>
              <a:endParaRPr lang="id-ID" sz="1300" b="1" i="0" dirty="0">
                <a:solidFill>
                  <a:schemeClr val="accent1"/>
                </a:solidFill>
                <a:latin typeface="Proxima Nova Semibold" panose="02000506030000020004" pitchFamily="2" charset="0"/>
              </a:endParaRPr>
            </a:p>
          </p:txBody>
        </p:sp>
        <p:sp>
          <p:nvSpPr>
            <p:cNvPr id="13" name="Oval 12">
              <a:extLst>
                <a:ext uri="{FF2B5EF4-FFF2-40B4-BE49-F238E27FC236}">
                  <a16:creationId xmlns:a16="http://schemas.microsoft.com/office/drawing/2014/main" id="{1CFCC961-1275-8EE7-D5B7-24DC8E0CBFCB}"/>
                </a:ext>
              </a:extLst>
            </p:cNvPr>
            <p:cNvSpPr/>
            <p:nvPr userDrawn="1"/>
          </p:nvSpPr>
          <p:spPr>
            <a:xfrm>
              <a:off x="11029366" y="1843760"/>
              <a:ext cx="1279621" cy="1279621"/>
            </a:xfrm>
            <a:prstGeom prst="ellipse">
              <a:avLst/>
            </a:prstGeom>
            <a:solidFill>
              <a:srgbClr val="00285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rIns="18288" rtlCol="0" anchor="ctr"/>
            <a:lstStyle/>
            <a:p>
              <a:pPr algn="ctr"/>
              <a:r>
                <a:rPr lang="en-US" sz="1300" b="1" i="0" dirty="0">
                  <a:solidFill>
                    <a:schemeClr val="accent1"/>
                  </a:solidFill>
                  <a:latin typeface="Proxima Nova Semibold" panose="02000506030000020004" pitchFamily="2" charset="0"/>
                </a:rPr>
                <a:t>1</a:t>
              </a:r>
              <a:r>
                <a:rPr lang="id-ID" sz="1300" b="1" i="0" dirty="0">
                  <a:solidFill>
                    <a:schemeClr val="accent1"/>
                  </a:solidFill>
                  <a:latin typeface="Proxima Nova Semibold" panose="02000506030000020004" pitchFamily="2" charset="0"/>
                </a:rPr>
                <a:t>:</a:t>
              </a:r>
              <a:r>
                <a:rPr lang="en-US" sz="1300" b="1" i="0" dirty="0">
                  <a:solidFill>
                    <a:schemeClr val="accent1"/>
                  </a:solidFill>
                  <a:latin typeface="Proxima Nova Semibold" panose="02000506030000020004" pitchFamily="2" charset="0"/>
                </a:rPr>
                <a:t>3</a:t>
              </a:r>
              <a:r>
                <a:rPr lang="id-ID" sz="1300" b="1" i="0" dirty="0">
                  <a:solidFill>
                    <a:schemeClr val="accent1"/>
                  </a:solidFill>
                  <a:latin typeface="Proxima Nova Semibold" panose="02000506030000020004" pitchFamily="2" charset="0"/>
                </a:rPr>
                <a:t>0 p.m.</a:t>
              </a:r>
              <a:r>
                <a:rPr lang="en-US" sz="1300" b="1" i="0" dirty="0">
                  <a:solidFill>
                    <a:schemeClr val="accent1"/>
                  </a:solidFill>
                  <a:latin typeface="Proxima Nova Semibold" panose="02000506030000020004" pitchFamily="2" charset="0"/>
                </a:rPr>
                <a:t> </a:t>
              </a:r>
              <a:r>
                <a:rPr lang="id-ID" sz="1300" b="1" i="0" dirty="0">
                  <a:solidFill>
                    <a:schemeClr val="accent1"/>
                  </a:solidFill>
                  <a:latin typeface="Proxima Nova Semibold" panose="02000506030000020004" pitchFamily="2" charset="0"/>
                </a:rPr>
                <a:t>– </a:t>
              </a:r>
              <a:br>
                <a:rPr lang="id-ID" sz="1300" b="1" i="0" dirty="0">
                  <a:solidFill>
                    <a:schemeClr val="accent1"/>
                  </a:solidFill>
                  <a:latin typeface="Proxima Nova Semibold" panose="02000506030000020004" pitchFamily="2" charset="0"/>
                </a:rPr>
              </a:br>
              <a:r>
                <a:rPr lang="en-US" sz="1300" b="1" i="0" dirty="0">
                  <a:solidFill>
                    <a:schemeClr val="accent1"/>
                  </a:solidFill>
                  <a:latin typeface="Proxima Nova Semibold" panose="02000506030000020004" pitchFamily="2" charset="0"/>
                </a:rPr>
                <a:t>3</a:t>
              </a:r>
              <a:r>
                <a:rPr lang="id-ID" sz="1300" b="1" i="0" dirty="0">
                  <a:solidFill>
                    <a:schemeClr val="accent1"/>
                  </a:solidFill>
                  <a:latin typeface="Proxima Nova Semibold" panose="02000506030000020004" pitchFamily="2" charset="0"/>
                </a:rPr>
                <a:t>:00</a:t>
              </a:r>
              <a:r>
                <a:rPr lang="en-US" sz="1300" b="1" i="0" dirty="0">
                  <a:solidFill>
                    <a:schemeClr val="accent1"/>
                  </a:solidFill>
                  <a:latin typeface="Proxima Nova Semibold" panose="02000506030000020004" pitchFamily="2" charset="0"/>
                </a:rPr>
                <a:t> p.m.</a:t>
              </a:r>
              <a:endParaRPr lang="id-ID" sz="1300" b="1" i="0" dirty="0">
                <a:solidFill>
                  <a:schemeClr val="accent1"/>
                </a:solidFill>
                <a:latin typeface="Proxima Nova Semibold" panose="02000506030000020004" pitchFamily="2" charset="0"/>
              </a:endParaRPr>
            </a:p>
          </p:txBody>
        </p:sp>
      </p:grpSp>
      <p:sp>
        <p:nvSpPr>
          <p:cNvPr id="14" name="TextBox 13">
            <a:extLst>
              <a:ext uri="{FF2B5EF4-FFF2-40B4-BE49-F238E27FC236}">
                <a16:creationId xmlns:a16="http://schemas.microsoft.com/office/drawing/2014/main" id="{F51000E6-DD38-CBA2-9061-D12F0CBE8D22}"/>
              </a:ext>
            </a:extLst>
          </p:cNvPr>
          <p:cNvSpPr txBox="1"/>
          <p:nvPr/>
        </p:nvSpPr>
        <p:spPr>
          <a:xfrm>
            <a:off x="7269427" y="3132890"/>
            <a:ext cx="2007651" cy="1145937"/>
          </a:xfrm>
          <a:prstGeom prst="rect">
            <a:avLst/>
          </a:prstGeom>
          <a:noFill/>
        </p:spPr>
        <p:txBody>
          <a:bodyPr wrap="square" rtlCol="0">
            <a:noAutofit/>
          </a:bodyPr>
          <a:lstStyle/>
          <a:p>
            <a:pPr algn="ctr">
              <a:lnSpc>
                <a:spcPct val="100000"/>
              </a:lnSpc>
            </a:pPr>
            <a:r>
              <a:rPr lang="id-ID" sz="1400" b="0" i="0" dirty="0">
                <a:solidFill>
                  <a:schemeClr val="tx1">
                    <a:lumMod val="95000"/>
                    <a:lumOff val="5000"/>
                  </a:schemeClr>
                </a:solidFill>
                <a:latin typeface="Proxima Nova Rg" panose="02000506030000020004" pitchFamily="2" charset="0"/>
              </a:rPr>
              <a:t>Dus eos mod que sitessus. Ario ipis platusti officiet sequo beaquam parcitionet</a:t>
            </a:r>
            <a:endParaRPr lang="en-AU" sz="1400" b="0" i="0" dirty="0">
              <a:solidFill>
                <a:schemeClr val="tx1">
                  <a:lumMod val="95000"/>
                  <a:lumOff val="5000"/>
                </a:schemeClr>
              </a:solidFill>
              <a:latin typeface="Proxima Nova Rg" panose="02000506030000020004" pitchFamily="2" charset="0"/>
            </a:endParaRPr>
          </a:p>
        </p:txBody>
      </p:sp>
      <p:sp>
        <p:nvSpPr>
          <p:cNvPr id="15" name="TextBox 14">
            <a:extLst>
              <a:ext uri="{FF2B5EF4-FFF2-40B4-BE49-F238E27FC236}">
                <a16:creationId xmlns:a16="http://schemas.microsoft.com/office/drawing/2014/main" id="{2D3DD304-0D7B-9070-338C-31CF8E718DE2}"/>
              </a:ext>
            </a:extLst>
          </p:cNvPr>
          <p:cNvSpPr txBox="1"/>
          <p:nvPr/>
        </p:nvSpPr>
        <p:spPr>
          <a:xfrm>
            <a:off x="1927963" y="4730678"/>
            <a:ext cx="8327422" cy="947055"/>
          </a:xfrm>
          <a:prstGeom prst="rect">
            <a:avLst/>
          </a:prstGeom>
          <a:noFill/>
        </p:spPr>
        <p:txBody>
          <a:bodyPr wrap="square" rtlCol="0">
            <a:noAutofit/>
          </a:bodyPr>
          <a:lstStyle/>
          <a:p>
            <a:pPr algn="ctr">
              <a:lnSpc>
                <a:spcPct val="100000"/>
              </a:lnSpc>
            </a:pPr>
            <a:r>
              <a:rPr lang="id-ID" sz="1500" b="0" i="0" dirty="0">
                <a:solidFill>
                  <a:schemeClr val="accent6">
                    <a:lumMod val="75000"/>
                  </a:schemeClr>
                </a:solidFill>
                <a:latin typeface="Proxima Nova Rg" panose="02000506030000020004" pitchFamily="2" charset="0"/>
              </a:rPr>
              <a:t>Dus eos mod que sitessus. Ario ipis platusti officiet sequo beaquam parcitionet facifit ionsequa </a:t>
            </a:r>
            <a:r>
              <a:rPr lang="id-ID" sz="1500" b="0" i="0" dirty="0" err="1">
                <a:solidFill>
                  <a:schemeClr val="accent6">
                    <a:lumMod val="75000"/>
                  </a:schemeClr>
                </a:solidFill>
                <a:latin typeface="Proxima Nova Rg" panose="02000506030000020004" pitchFamily="2" charset="0"/>
              </a:rPr>
              <a:t>restorempos</a:t>
            </a:r>
            <a:r>
              <a:rPr lang="id-ID" sz="1500" b="0" i="0" dirty="0">
                <a:solidFill>
                  <a:schemeClr val="accent6">
                    <a:lumMod val="75000"/>
                  </a:schemeClr>
                </a:solidFill>
                <a:latin typeface="Proxima Nova Rg" panose="02000506030000020004" pitchFamily="2" charset="0"/>
              </a:rPr>
              <a:t> </a:t>
            </a:r>
            <a:r>
              <a:rPr lang="id-ID" sz="1500" b="0" i="0" dirty="0" err="1">
                <a:solidFill>
                  <a:schemeClr val="accent6">
                    <a:lumMod val="75000"/>
                  </a:schemeClr>
                </a:solidFill>
                <a:latin typeface="Proxima Nova Rg" panose="02000506030000020004" pitchFamily="2" charset="0"/>
              </a:rPr>
              <a:t>dovolum</a:t>
            </a:r>
            <a:r>
              <a:rPr lang="id-ID" sz="1500" b="0" i="0" dirty="0">
                <a:solidFill>
                  <a:schemeClr val="accent6">
                    <a:lumMod val="75000"/>
                  </a:schemeClr>
                </a:solidFill>
                <a:latin typeface="Proxima Nova Rg" panose="02000506030000020004" pitchFamily="2" charset="0"/>
              </a:rPr>
              <a:t> volor aceaturismi dolut quit plis dipsam volorib vendian debist lignist quantium temab ium expedi cu quam nonem dandenis dis</a:t>
            </a:r>
            <a:endParaRPr lang="en-AU" sz="1500" b="0" i="0" dirty="0">
              <a:solidFill>
                <a:schemeClr val="accent6">
                  <a:lumMod val="75000"/>
                </a:schemeClr>
              </a:solidFill>
              <a:latin typeface="Proxima Nova Rg" panose="02000506030000020004" pitchFamily="2" charset="0"/>
            </a:endParaRPr>
          </a:p>
        </p:txBody>
      </p:sp>
      <p:sp>
        <p:nvSpPr>
          <p:cNvPr id="16" name="TextBox 15">
            <a:extLst>
              <a:ext uri="{FF2B5EF4-FFF2-40B4-BE49-F238E27FC236}">
                <a16:creationId xmlns:a16="http://schemas.microsoft.com/office/drawing/2014/main" id="{83CD957B-AAD6-2771-F8B2-897ABD6F52EC}"/>
              </a:ext>
            </a:extLst>
          </p:cNvPr>
          <p:cNvSpPr txBox="1"/>
          <p:nvPr/>
        </p:nvSpPr>
        <p:spPr>
          <a:xfrm>
            <a:off x="9430736" y="3132890"/>
            <a:ext cx="2007651" cy="1145937"/>
          </a:xfrm>
          <a:prstGeom prst="rect">
            <a:avLst/>
          </a:prstGeom>
          <a:noFill/>
        </p:spPr>
        <p:txBody>
          <a:bodyPr wrap="square" rtlCol="0">
            <a:noAutofit/>
          </a:bodyPr>
          <a:lstStyle/>
          <a:p>
            <a:pPr algn="ctr">
              <a:lnSpc>
                <a:spcPct val="100000"/>
              </a:lnSpc>
            </a:pPr>
            <a:r>
              <a:rPr lang="id-ID" sz="1400" b="0" i="0" dirty="0">
                <a:solidFill>
                  <a:schemeClr val="tx1">
                    <a:lumMod val="95000"/>
                    <a:lumOff val="5000"/>
                  </a:schemeClr>
                </a:solidFill>
                <a:latin typeface="Proxima Nova Rg" panose="02000506030000020004" pitchFamily="2" charset="0"/>
              </a:rPr>
              <a:t>Dus eos mod que sitessus. Ario ipis platusti officiet sequo beaquam parcitionet</a:t>
            </a:r>
            <a:endParaRPr lang="en-AU" sz="1400" b="0" i="0" dirty="0">
              <a:solidFill>
                <a:schemeClr val="tx1">
                  <a:lumMod val="95000"/>
                  <a:lumOff val="5000"/>
                </a:schemeClr>
              </a:solidFill>
              <a:latin typeface="Proxima Nova Rg" panose="02000506030000020004" pitchFamily="2" charset="0"/>
            </a:endParaRPr>
          </a:p>
        </p:txBody>
      </p:sp>
    </p:spTree>
    <p:extLst>
      <p:ext uri="{BB962C8B-B14F-4D97-AF65-F5344CB8AC3E}">
        <p14:creationId xmlns:p14="http://schemas.microsoft.com/office/powerpoint/2010/main" val="3058562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CB264AAB-3143-A0D6-3D83-7C62475D08A1}"/>
              </a:ext>
            </a:extLst>
          </p:cNvPr>
          <p:cNvSpPr>
            <a:spLocks noGrp="1"/>
          </p:cNvSpPr>
          <p:nvPr>
            <p:ph type="ctrTitle"/>
          </p:nvPr>
        </p:nvSpPr>
        <p:spPr/>
        <p:txBody>
          <a:bodyPr/>
          <a:lstStyle/>
          <a:p>
            <a:endParaRPr lang="en-US"/>
          </a:p>
        </p:txBody>
      </p:sp>
      <p:grpSp>
        <p:nvGrpSpPr>
          <p:cNvPr id="5" name="Group 4">
            <a:extLst>
              <a:ext uri="{FF2B5EF4-FFF2-40B4-BE49-F238E27FC236}">
                <a16:creationId xmlns:a16="http://schemas.microsoft.com/office/drawing/2014/main" id="{4CDE0260-CE3B-5338-25F1-F40BCDBAF791}"/>
              </a:ext>
            </a:extLst>
          </p:cNvPr>
          <p:cNvGrpSpPr/>
          <p:nvPr/>
        </p:nvGrpSpPr>
        <p:grpSpPr>
          <a:xfrm>
            <a:off x="1463111" y="1403373"/>
            <a:ext cx="4192635" cy="4195273"/>
            <a:chOff x="4459744" y="1160240"/>
            <a:chExt cx="3144476" cy="3146455"/>
          </a:xfrm>
        </p:grpSpPr>
        <p:sp>
          <p:nvSpPr>
            <p:cNvPr id="6" name="Block Arc 5">
              <a:extLst>
                <a:ext uri="{FF2B5EF4-FFF2-40B4-BE49-F238E27FC236}">
                  <a16:creationId xmlns:a16="http://schemas.microsoft.com/office/drawing/2014/main" id="{4F59242C-9C0A-A6B2-B539-A6151E1F85BF}"/>
                </a:ext>
              </a:extLst>
            </p:cNvPr>
            <p:cNvSpPr/>
            <p:nvPr/>
          </p:nvSpPr>
          <p:spPr>
            <a:xfrm rot="21369794">
              <a:off x="4467178" y="1177916"/>
              <a:ext cx="3128779" cy="3128779"/>
            </a:xfrm>
            <a:prstGeom prst="blockArc">
              <a:avLst>
                <a:gd name="adj1" fmla="val 12906195"/>
                <a:gd name="adj2" fmla="val 20093458"/>
                <a:gd name="adj3" fmla="val 19265"/>
              </a:avLst>
            </a:prstGeom>
            <a:solidFill>
              <a:schemeClr val="accent1"/>
            </a:solidFill>
            <a:ln w="1270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prstClr val="black"/>
                </a:solidFill>
                <a:effectLst/>
                <a:uLnTx/>
                <a:uFillTx/>
                <a:latin typeface="Proxima Nova Rg" panose="02000506030000020004" pitchFamily="2" charset="0"/>
                <a:cs typeface="Arial" panose="020B0604020202020204" pitchFamily="34" charset="0"/>
                <a:sym typeface="Arial"/>
              </a:endParaRPr>
            </a:p>
          </p:txBody>
        </p:sp>
        <p:sp>
          <p:nvSpPr>
            <p:cNvPr id="7" name="Block Arc 6">
              <a:extLst>
                <a:ext uri="{FF2B5EF4-FFF2-40B4-BE49-F238E27FC236}">
                  <a16:creationId xmlns:a16="http://schemas.microsoft.com/office/drawing/2014/main" id="{8E39FD98-535B-5CBC-E60F-A28A7E2DB848}"/>
                </a:ext>
              </a:extLst>
            </p:cNvPr>
            <p:cNvSpPr/>
            <p:nvPr/>
          </p:nvSpPr>
          <p:spPr>
            <a:xfrm rot="6953813">
              <a:off x="4459744" y="1160240"/>
              <a:ext cx="3128779" cy="3128779"/>
            </a:xfrm>
            <a:prstGeom prst="blockArc">
              <a:avLst>
                <a:gd name="adj1" fmla="val 12933033"/>
                <a:gd name="adj2" fmla="val 20093458"/>
                <a:gd name="adj3" fmla="val 19265"/>
              </a:avLst>
            </a:prstGeom>
            <a:solidFill>
              <a:schemeClr val="accent1"/>
            </a:solidFill>
            <a:ln w="1270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prstClr val="black"/>
                </a:solidFill>
                <a:effectLst/>
                <a:uLnTx/>
                <a:uFillTx/>
                <a:latin typeface="Proxima Nova Rg" panose="02000506030000020004" pitchFamily="2" charset="0"/>
                <a:cs typeface="Arial" panose="020B0604020202020204" pitchFamily="34" charset="0"/>
                <a:sym typeface="Arial"/>
              </a:endParaRPr>
            </a:p>
          </p:txBody>
        </p:sp>
        <p:sp>
          <p:nvSpPr>
            <p:cNvPr id="8" name="Block Arc 7">
              <a:extLst>
                <a:ext uri="{FF2B5EF4-FFF2-40B4-BE49-F238E27FC236}">
                  <a16:creationId xmlns:a16="http://schemas.microsoft.com/office/drawing/2014/main" id="{0DA72B7D-F474-D731-CBD6-D9AA1B6FE170}"/>
                </a:ext>
              </a:extLst>
            </p:cNvPr>
            <p:cNvSpPr/>
            <p:nvPr/>
          </p:nvSpPr>
          <p:spPr>
            <a:xfrm rot="14138449">
              <a:off x="4475441" y="1161705"/>
              <a:ext cx="3128779" cy="3128779"/>
            </a:xfrm>
            <a:prstGeom prst="blockArc">
              <a:avLst>
                <a:gd name="adj1" fmla="val 12933033"/>
                <a:gd name="adj2" fmla="val 20093458"/>
                <a:gd name="adj3" fmla="val 19265"/>
              </a:avLst>
            </a:prstGeom>
            <a:solidFill>
              <a:schemeClr val="accent1"/>
            </a:solidFill>
            <a:ln w="1270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prstClr val="black"/>
                </a:solidFill>
                <a:effectLst/>
                <a:uLnTx/>
                <a:uFillTx/>
                <a:latin typeface="Proxima Nova Rg" panose="02000506030000020004" pitchFamily="2" charset="0"/>
                <a:cs typeface="Arial" panose="020B0604020202020204" pitchFamily="34" charset="0"/>
                <a:sym typeface="Arial"/>
              </a:endParaRPr>
            </a:p>
          </p:txBody>
        </p:sp>
      </p:grpSp>
      <p:sp>
        <p:nvSpPr>
          <p:cNvPr id="9" name="Text Placeholder 16">
            <a:extLst>
              <a:ext uri="{FF2B5EF4-FFF2-40B4-BE49-F238E27FC236}">
                <a16:creationId xmlns:a16="http://schemas.microsoft.com/office/drawing/2014/main" id="{6CED6D91-B5E7-C830-9225-CAA364E0FE7C}"/>
              </a:ext>
            </a:extLst>
          </p:cNvPr>
          <p:cNvSpPr txBox="1">
            <a:spLocks/>
          </p:cNvSpPr>
          <p:nvPr/>
        </p:nvSpPr>
        <p:spPr>
          <a:xfrm rot="16402556">
            <a:off x="2349835" y="1582722"/>
            <a:ext cx="2433213" cy="2940377"/>
          </a:xfrm>
          <a:prstGeom prst="rect">
            <a:avLst/>
          </a:prstGeom>
        </p:spPr>
        <p:txBody>
          <a:bodyPr spcFirstLastPara="1" numCol="1" anchor="ctr">
            <a:prstTxWarp prst="textCircle">
              <a:avLst/>
            </a:prstTxWarp>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Lato" panose="020F0502020204030203"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Lato" panose="020F0502020204030203"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0" i="0" dirty="0">
                <a:solidFill>
                  <a:schemeClr val="tx1"/>
                </a:solidFill>
                <a:latin typeface="Proxima Nova Rg" panose="02000506030000020004" pitchFamily="2" charset="0"/>
              </a:rPr>
              <a:t>Test warped text test </a:t>
            </a:r>
          </a:p>
        </p:txBody>
      </p:sp>
      <p:grpSp>
        <p:nvGrpSpPr>
          <p:cNvPr id="10" name="Group 9">
            <a:extLst>
              <a:ext uri="{FF2B5EF4-FFF2-40B4-BE49-F238E27FC236}">
                <a16:creationId xmlns:a16="http://schemas.microsoft.com/office/drawing/2014/main" id="{FEFEE97A-E7E5-9708-0BE1-1B07F88A0571}"/>
              </a:ext>
            </a:extLst>
          </p:cNvPr>
          <p:cNvGrpSpPr/>
          <p:nvPr/>
        </p:nvGrpSpPr>
        <p:grpSpPr>
          <a:xfrm>
            <a:off x="6628733" y="1400853"/>
            <a:ext cx="4200316" cy="4200312"/>
            <a:chOff x="1442641" y="1663630"/>
            <a:chExt cx="1300924" cy="1300923"/>
          </a:xfrm>
        </p:grpSpPr>
        <p:sp>
          <p:nvSpPr>
            <p:cNvPr id="11" name="Freeform: Shape 7">
              <a:extLst>
                <a:ext uri="{FF2B5EF4-FFF2-40B4-BE49-F238E27FC236}">
                  <a16:creationId xmlns:a16="http://schemas.microsoft.com/office/drawing/2014/main" id="{997D89CC-9D11-2510-7FEE-07DDE46B2777}"/>
                </a:ext>
              </a:extLst>
            </p:cNvPr>
            <p:cNvSpPr/>
            <p:nvPr/>
          </p:nvSpPr>
          <p:spPr>
            <a:xfrm>
              <a:off x="1513507" y="1663630"/>
              <a:ext cx="729710" cy="556259"/>
            </a:xfrm>
            <a:custGeom>
              <a:avLst/>
              <a:gdLst>
                <a:gd name="connsiteX0" fmla="*/ 729710 w 729710"/>
                <a:gd name="connsiteY0" fmla="*/ 169831 h 556259"/>
                <a:gd name="connsiteX1" fmla="*/ 577310 w 729710"/>
                <a:gd name="connsiteY1" fmla="*/ 0 h 556259"/>
                <a:gd name="connsiteX2" fmla="*/ 577310 w 729710"/>
                <a:gd name="connsiteY2" fmla="*/ 61150 h 556259"/>
                <a:gd name="connsiteX3" fmla="*/ 0 w 729710"/>
                <a:gd name="connsiteY3" fmla="*/ 533590 h 556259"/>
                <a:gd name="connsiteX4" fmla="*/ 98488 w 729710"/>
                <a:gd name="connsiteY4" fmla="*/ 445008 h 556259"/>
                <a:gd name="connsiteX5" fmla="*/ 223171 w 729710"/>
                <a:gd name="connsiteY5" fmla="*/ 556260 h 556259"/>
                <a:gd name="connsiteX6" fmla="*/ 577310 w 729710"/>
                <a:gd name="connsiteY6" fmla="*/ 283655 h 556259"/>
                <a:gd name="connsiteX7" fmla="*/ 577310 w 729710"/>
                <a:gd name="connsiteY7" fmla="*/ 339662 h 55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9710" h="556259">
                  <a:moveTo>
                    <a:pt x="729710" y="169831"/>
                  </a:moveTo>
                  <a:lnTo>
                    <a:pt x="577310" y="0"/>
                  </a:lnTo>
                  <a:lnTo>
                    <a:pt x="577310" y="61150"/>
                  </a:lnTo>
                  <a:cubicBezTo>
                    <a:pt x="297256" y="61989"/>
                    <a:pt x="56226" y="259242"/>
                    <a:pt x="0" y="533590"/>
                  </a:cubicBezTo>
                  <a:lnTo>
                    <a:pt x="98488" y="445008"/>
                  </a:lnTo>
                  <a:lnTo>
                    <a:pt x="223171" y="556260"/>
                  </a:lnTo>
                  <a:cubicBezTo>
                    <a:pt x="266452" y="396069"/>
                    <a:pt x="411385" y="284512"/>
                    <a:pt x="577310" y="283655"/>
                  </a:cubicBezTo>
                  <a:lnTo>
                    <a:pt x="577310" y="339662"/>
                  </a:lnTo>
                  <a:close/>
                </a:path>
              </a:pathLst>
            </a:custGeom>
            <a:solidFill>
              <a:schemeClr val="accent1"/>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0" cap="none" spc="0" normalizeH="0" baseline="0" noProof="0" dirty="0">
                <a:ln>
                  <a:noFill/>
                </a:ln>
                <a:solidFill>
                  <a:srgbClr val="000000"/>
                </a:solidFill>
                <a:effectLst/>
                <a:uLnTx/>
                <a:uFillTx/>
                <a:latin typeface="Proxima Nova Rg" panose="02000506030000020004" pitchFamily="2" charset="0"/>
                <a:cs typeface="Arial" panose="020B0604020202020204" pitchFamily="34" charset="0"/>
                <a:sym typeface="Arial"/>
              </a:endParaRPr>
            </a:p>
          </p:txBody>
        </p:sp>
        <p:sp>
          <p:nvSpPr>
            <p:cNvPr id="12" name="Freeform: Shape 9">
              <a:extLst>
                <a:ext uri="{FF2B5EF4-FFF2-40B4-BE49-F238E27FC236}">
                  <a16:creationId xmlns:a16="http://schemas.microsoft.com/office/drawing/2014/main" id="{3732AAB6-8DAC-77F2-DF51-47655A9B7108}"/>
                </a:ext>
              </a:extLst>
            </p:cNvPr>
            <p:cNvSpPr/>
            <p:nvPr/>
          </p:nvSpPr>
          <p:spPr>
            <a:xfrm>
              <a:off x="1442641" y="2163978"/>
              <a:ext cx="556260" cy="729233"/>
            </a:xfrm>
            <a:custGeom>
              <a:avLst/>
              <a:gdLst>
                <a:gd name="connsiteX0" fmla="*/ 445008 w 556260"/>
                <a:gd name="connsiteY0" fmla="*/ 630746 h 729233"/>
                <a:gd name="connsiteX1" fmla="*/ 556260 w 556260"/>
                <a:gd name="connsiteY1" fmla="*/ 506158 h 729233"/>
                <a:gd name="connsiteX2" fmla="*/ 283655 w 556260"/>
                <a:gd name="connsiteY2" fmla="*/ 151924 h 729233"/>
                <a:gd name="connsiteX3" fmla="*/ 339662 w 556260"/>
                <a:gd name="connsiteY3" fmla="*/ 151924 h 729233"/>
                <a:gd name="connsiteX4" fmla="*/ 169831 w 556260"/>
                <a:gd name="connsiteY4" fmla="*/ 0 h 729233"/>
                <a:gd name="connsiteX5" fmla="*/ 0 w 556260"/>
                <a:gd name="connsiteY5" fmla="*/ 151924 h 729233"/>
                <a:gd name="connsiteX6" fmla="*/ 61150 w 556260"/>
                <a:gd name="connsiteY6" fmla="*/ 151924 h 729233"/>
                <a:gd name="connsiteX7" fmla="*/ 533590 w 556260"/>
                <a:gd name="connsiteY7" fmla="*/ 729234 h 72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6260" h="729233">
                  <a:moveTo>
                    <a:pt x="445008" y="630746"/>
                  </a:moveTo>
                  <a:lnTo>
                    <a:pt x="556260" y="506158"/>
                  </a:lnTo>
                  <a:cubicBezTo>
                    <a:pt x="396040" y="462867"/>
                    <a:pt x="284464" y="317887"/>
                    <a:pt x="283655" y="151924"/>
                  </a:cubicBezTo>
                  <a:lnTo>
                    <a:pt x="339662" y="151924"/>
                  </a:lnTo>
                  <a:lnTo>
                    <a:pt x="169831" y="0"/>
                  </a:lnTo>
                  <a:lnTo>
                    <a:pt x="0" y="151924"/>
                  </a:lnTo>
                  <a:lnTo>
                    <a:pt x="61150" y="151924"/>
                  </a:lnTo>
                  <a:cubicBezTo>
                    <a:pt x="62101" y="431940"/>
                    <a:pt x="259298" y="672903"/>
                    <a:pt x="533590" y="729234"/>
                  </a:cubicBezTo>
                  <a:close/>
                </a:path>
              </a:pathLst>
            </a:custGeom>
            <a:solidFill>
              <a:schemeClr val="tx1"/>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0" cap="none" spc="0" normalizeH="0" baseline="0" noProof="0" dirty="0">
                <a:ln>
                  <a:noFill/>
                </a:ln>
                <a:solidFill>
                  <a:srgbClr val="000000"/>
                </a:solidFill>
                <a:effectLst/>
                <a:uLnTx/>
                <a:uFillTx/>
                <a:latin typeface="Proxima Nova Rg" panose="02000506030000020004" pitchFamily="2" charset="0"/>
                <a:cs typeface="Arial" panose="020B0604020202020204" pitchFamily="34" charset="0"/>
                <a:sym typeface="Arial"/>
              </a:endParaRPr>
            </a:p>
          </p:txBody>
        </p:sp>
        <p:sp>
          <p:nvSpPr>
            <p:cNvPr id="13" name="Freeform: Shape 10">
              <a:extLst>
                <a:ext uri="{FF2B5EF4-FFF2-40B4-BE49-F238E27FC236}">
                  <a16:creationId xmlns:a16="http://schemas.microsoft.com/office/drawing/2014/main" id="{B56534A6-C6A1-22F8-5CDF-673C39F8CB6B}"/>
                </a:ext>
              </a:extLst>
            </p:cNvPr>
            <p:cNvSpPr/>
            <p:nvPr/>
          </p:nvSpPr>
          <p:spPr>
            <a:xfrm>
              <a:off x="1942513" y="2408294"/>
              <a:ext cx="729710" cy="556259"/>
            </a:xfrm>
            <a:custGeom>
              <a:avLst/>
              <a:gdLst>
                <a:gd name="connsiteX0" fmla="*/ 631222 w 729710"/>
                <a:gd name="connsiteY0" fmla="*/ 111252 h 556259"/>
                <a:gd name="connsiteX1" fmla="*/ 506635 w 729710"/>
                <a:gd name="connsiteY1" fmla="*/ 0 h 556259"/>
                <a:gd name="connsiteX2" fmla="*/ 152400 w 729710"/>
                <a:gd name="connsiteY2" fmla="*/ 272605 h 556259"/>
                <a:gd name="connsiteX3" fmla="*/ 152400 w 729710"/>
                <a:gd name="connsiteY3" fmla="*/ 216598 h 556259"/>
                <a:gd name="connsiteX4" fmla="*/ 0 w 729710"/>
                <a:gd name="connsiteY4" fmla="*/ 386429 h 556259"/>
                <a:gd name="connsiteX5" fmla="*/ 152400 w 729710"/>
                <a:gd name="connsiteY5" fmla="*/ 556260 h 556259"/>
                <a:gd name="connsiteX6" fmla="*/ 152400 w 729710"/>
                <a:gd name="connsiteY6" fmla="*/ 495110 h 556259"/>
                <a:gd name="connsiteX7" fmla="*/ 729710 w 729710"/>
                <a:gd name="connsiteY7" fmla="*/ 22955 h 55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9710" h="556259">
                  <a:moveTo>
                    <a:pt x="631222" y="111252"/>
                  </a:moveTo>
                  <a:lnTo>
                    <a:pt x="506635" y="0"/>
                  </a:lnTo>
                  <a:cubicBezTo>
                    <a:pt x="463344" y="160220"/>
                    <a:pt x="318364" y="271796"/>
                    <a:pt x="152400" y="272605"/>
                  </a:cubicBezTo>
                  <a:lnTo>
                    <a:pt x="152400" y="216598"/>
                  </a:lnTo>
                  <a:lnTo>
                    <a:pt x="0" y="386429"/>
                  </a:lnTo>
                  <a:lnTo>
                    <a:pt x="152400" y="556260"/>
                  </a:lnTo>
                  <a:lnTo>
                    <a:pt x="152400" y="495110"/>
                  </a:lnTo>
                  <a:cubicBezTo>
                    <a:pt x="432368" y="494300"/>
                    <a:pt x="673370" y="297199"/>
                    <a:pt x="729710" y="22955"/>
                  </a:cubicBezTo>
                  <a:close/>
                </a:path>
              </a:pathLst>
            </a:custGeom>
            <a:solidFill>
              <a:schemeClr val="accent1"/>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0" cap="none" spc="0" normalizeH="0" baseline="0" noProof="0" dirty="0">
                <a:ln>
                  <a:noFill/>
                </a:ln>
                <a:solidFill>
                  <a:srgbClr val="000000"/>
                </a:solidFill>
                <a:effectLst/>
                <a:uLnTx/>
                <a:uFillTx/>
                <a:latin typeface="Proxima Nova Rg" panose="02000506030000020004" pitchFamily="2" charset="0"/>
                <a:cs typeface="Arial" panose="020B0604020202020204" pitchFamily="34" charset="0"/>
                <a:sym typeface="Arial"/>
              </a:endParaRPr>
            </a:p>
          </p:txBody>
        </p:sp>
        <p:sp>
          <p:nvSpPr>
            <p:cNvPr id="14" name="Freeform: Shape 11">
              <a:extLst>
                <a:ext uri="{FF2B5EF4-FFF2-40B4-BE49-F238E27FC236}">
                  <a16:creationId xmlns:a16="http://schemas.microsoft.com/office/drawing/2014/main" id="{3BC2E426-5C44-08E2-EC88-376AED9DBE6E}"/>
                </a:ext>
              </a:extLst>
            </p:cNvPr>
            <p:cNvSpPr/>
            <p:nvPr/>
          </p:nvSpPr>
          <p:spPr>
            <a:xfrm>
              <a:off x="2187306" y="1734972"/>
              <a:ext cx="556259" cy="729233"/>
            </a:xfrm>
            <a:custGeom>
              <a:avLst/>
              <a:gdLst>
                <a:gd name="connsiteX0" fmla="*/ 495300 w 556259"/>
                <a:gd name="connsiteY0" fmla="*/ 577310 h 729233"/>
                <a:gd name="connsiteX1" fmla="*/ 22955 w 556259"/>
                <a:gd name="connsiteY1" fmla="*/ 0 h 729233"/>
                <a:gd name="connsiteX2" fmla="*/ 111538 w 556259"/>
                <a:gd name="connsiteY2" fmla="*/ 98488 h 729233"/>
                <a:gd name="connsiteX3" fmla="*/ 0 w 556259"/>
                <a:gd name="connsiteY3" fmla="*/ 223076 h 729233"/>
                <a:gd name="connsiteX4" fmla="*/ 272701 w 556259"/>
                <a:gd name="connsiteY4" fmla="*/ 577310 h 729233"/>
                <a:gd name="connsiteX5" fmla="*/ 216599 w 556259"/>
                <a:gd name="connsiteY5" fmla="*/ 577310 h 729233"/>
                <a:gd name="connsiteX6" fmla="*/ 386429 w 556259"/>
                <a:gd name="connsiteY6" fmla="*/ 729234 h 729233"/>
                <a:gd name="connsiteX7" fmla="*/ 556260 w 556259"/>
                <a:gd name="connsiteY7" fmla="*/ 577310 h 72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6259" h="729233">
                  <a:moveTo>
                    <a:pt x="495300" y="577310"/>
                  </a:moveTo>
                  <a:cubicBezTo>
                    <a:pt x="494433" y="297294"/>
                    <a:pt x="297247" y="56302"/>
                    <a:pt x="22955" y="0"/>
                  </a:cubicBezTo>
                  <a:lnTo>
                    <a:pt x="111538" y="98488"/>
                  </a:lnTo>
                  <a:lnTo>
                    <a:pt x="0" y="223076"/>
                  </a:lnTo>
                  <a:cubicBezTo>
                    <a:pt x="160220" y="266386"/>
                    <a:pt x="271815" y="411337"/>
                    <a:pt x="272701" y="577310"/>
                  </a:cubicBezTo>
                  <a:lnTo>
                    <a:pt x="216599" y="577310"/>
                  </a:lnTo>
                  <a:lnTo>
                    <a:pt x="386429" y="729234"/>
                  </a:lnTo>
                  <a:lnTo>
                    <a:pt x="556260" y="577310"/>
                  </a:lnTo>
                  <a:close/>
                </a:path>
              </a:pathLst>
            </a:custGeom>
            <a:solidFill>
              <a:schemeClr val="tx1"/>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489" b="0" i="0" u="none" strike="noStrike" kern="0" cap="none" spc="0" normalizeH="0" baseline="0" noProof="0" dirty="0">
                <a:ln>
                  <a:noFill/>
                </a:ln>
                <a:solidFill>
                  <a:srgbClr val="000000"/>
                </a:solidFill>
                <a:effectLst/>
                <a:uLnTx/>
                <a:uFillTx/>
                <a:latin typeface="Proxima Nova Rg" panose="02000506030000020004" pitchFamily="2" charset="0"/>
                <a:cs typeface="Arial" panose="020B0604020202020204" pitchFamily="34" charset="0"/>
                <a:sym typeface="Arial"/>
              </a:endParaRPr>
            </a:p>
          </p:txBody>
        </p:sp>
      </p:grpSp>
      <p:sp>
        <p:nvSpPr>
          <p:cNvPr id="15" name="Text Placeholder 16">
            <a:extLst>
              <a:ext uri="{FF2B5EF4-FFF2-40B4-BE49-F238E27FC236}">
                <a16:creationId xmlns:a16="http://schemas.microsoft.com/office/drawing/2014/main" id="{FFA497CA-3D94-E143-2B82-138BE9E80054}"/>
              </a:ext>
            </a:extLst>
          </p:cNvPr>
          <p:cNvSpPr txBox="1">
            <a:spLocks/>
          </p:cNvSpPr>
          <p:nvPr/>
        </p:nvSpPr>
        <p:spPr>
          <a:xfrm rot="17801276">
            <a:off x="1233926" y="1196316"/>
            <a:ext cx="3847313" cy="4190670"/>
          </a:xfrm>
          <a:prstGeom prst="rect">
            <a:avLst/>
          </a:prstGeom>
        </p:spPr>
        <p:txBody>
          <a:bodyPr spcFirstLastPara="1" numCol="1" anchor="ctr">
            <a:prstTxWarp prst="textArchDown">
              <a:avLst/>
            </a:prstTxWarp>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Lato" panose="020F0502020204030203"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Lato" panose="020F0502020204030203"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0" i="0" dirty="0">
                <a:solidFill>
                  <a:schemeClr val="tx1"/>
                </a:solidFill>
                <a:latin typeface="Proxima Nova Rg" panose="02000506030000020004" pitchFamily="2" charset="0"/>
              </a:rPr>
              <a:t>Test warped text test </a:t>
            </a:r>
          </a:p>
        </p:txBody>
      </p:sp>
      <p:sp>
        <p:nvSpPr>
          <p:cNvPr id="16" name="Text Placeholder 16">
            <a:extLst>
              <a:ext uri="{FF2B5EF4-FFF2-40B4-BE49-F238E27FC236}">
                <a16:creationId xmlns:a16="http://schemas.microsoft.com/office/drawing/2014/main" id="{99DD867E-133D-EAB6-B395-9CBBA56CE9FC}"/>
              </a:ext>
            </a:extLst>
          </p:cNvPr>
          <p:cNvSpPr txBox="1">
            <a:spLocks/>
          </p:cNvSpPr>
          <p:nvPr/>
        </p:nvSpPr>
        <p:spPr>
          <a:xfrm rot="3511736">
            <a:off x="1989145" y="1167437"/>
            <a:ext cx="3894660" cy="4190670"/>
          </a:xfrm>
          <a:prstGeom prst="rect">
            <a:avLst/>
          </a:prstGeom>
        </p:spPr>
        <p:txBody>
          <a:bodyPr spcFirstLastPara="1" numCol="1" anchor="ctr">
            <a:prstTxWarp prst="textArchDown">
              <a:avLst/>
            </a:prstTxWarp>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Lato" panose="020F0502020204030203"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Lato" panose="020F0502020204030203"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0" i="0" dirty="0">
                <a:solidFill>
                  <a:schemeClr val="tx1"/>
                </a:solidFill>
                <a:latin typeface="Proxima Nova Rg" panose="02000506030000020004" pitchFamily="2" charset="0"/>
              </a:rPr>
              <a:t>Test warped text test </a:t>
            </a:r>
          </a:p>
        </p:txBody>
      </p:sp>
      <p:sp>
        <p:nvSpPr>
          <p:cNvPr id="17" name="Text Placeholder 16">
            <a:extLst>
              <a:ext uri="{FF2B5EF4-FFF2-40B4-BE49-F238E27FC236}">
                <a16:creationId xmlns:a16="http://schemas.microsoft.com/office/drawing/2014/main" id="{EA470580-C5A2-94EA-6955-0780A76D5EC7}"/>
              </a:ext>
            </a:extLst>
          </p:cNvPr>
          <p:cNvSpPr txBox="1">
            <a:spLocks/>
          </p:cNvSpPr>
          <p:nvPr/>
        </p:nvSpPr>
        <p:spPr>
          <a:xfrm rot="14292576">
            <a:off x="7348493" y="1846752"/>
            <a:ext cx="2433213" cy="2733437"/>
          </a:xfrm>
          <a:prstGeom prst="rect">
            <a:avLst/>
          </a:prstGeom>
        </p:spPr>
        <p:txBody>
          <a:bodyPr spcFirstLastPara="1" numCol="1" anchor="ctr">
            <a:prstTxWarp prst="textCircle">
              <a:avLst/>
            </a:prstTxWarp>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Lato" panose="020F0502020204030203"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Lato" panose="020F0502020204030203"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i="0" dirty="0">
                <a:solidFill>
                  <a:schemeClr val="tx1"/>
                </a:solidFill>
                <a:latin typeface="Proxima Nova Rg" panose="02000506030000020004" pitchFamily="2" charset="0"/>
              </a:rPr>
              <a:t>Test test</a:t>
            </a:r>
          </a:p>
        </p:txBody>
      </p:sp>
      <p:sp>
        <p:nvSpPr>
          <p:cNvPr id="18" name="Text Placeholder 16">
            <a:extLst>
              <a:ext uri="{FF2B5EF4-FFF2-40B4-BE49-F238E27FC236}">
                <a16:creationId xmlns:a16="http://schemas.microsoft.com/office/drawing/2014/main" id="{224CD7B3-6E47-4CFA-C18E-631EBEFAD18A}"/>
              </a:ext>
            </a:extLst>
          </p:cNvPr>
          <p:cNvSpPr txBox="1">
            <a:spLocks/>
          </p:cNvSpPr>
          <p:nvPr/>
        </p:nvSpPr>
        <p:spPr>
          <a:xfrm rot="19710737">
            <a:off x="7757654" y="1934748"/>
            <a:ext cx="2433213" cy="2733437"/>
          </a:xfrm>
          <a:prstGeom prst="rect">
            <a:avLst/>
          </a:prstGeom>
        </p:spPr>
        <p:txBody>
          <a:bodyPr spcFirstLastPara="1" numCol="1" anchor="ctr">
            <a:prstTxWarp prst="textCircle">
              <a:avLst/>
            </a:prstTxWarp>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Lato" panose="020F0502020204030203"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Lato" panose="020F0502020204030203"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i="0" dirty="0">
                <a:latin typeface="Proxima Nova Rg" panose="02000506030000020004" pitchFamily="2" charset="0"/>
              </a:rPr>
              <a:t>Test test</a:t>
            </a:r>
          </a:p>
        </p:txBody>
      </p:sp>
      <p:sp>
        <p:nvSpPr>
          <p:cNvPr id="19" name="Text Placeholder 16">
            <a:extLst>
              <a:ext uri="{FF2B5EF4-FFF2-40B4-BE49-F238E27FC236}">
                <a16:creationId xmlns:a16="http://schemas.microsoft.com/office/drawing/2014/main" id="{F600C810-1E12-336F-88B9-BFBC168309AD}"/>
              </a:ext>
            </a:extLst>
          </p:cNvPr>
          <p:cNvSpPr txBox="1">
            <a:spLocks/>
          </p:cNvSpPr>
          <p:nvPr/>
        </p:nvSpPr>
        <p:spPr>
          <a:xfrm rot="19636964">
            <a:off x="6439823" y="949293"/>
            <a:ext cx="3894660" cy="4190670"/>
          </a:xfrm>
          <a:prstGeom prst="rect">
            <a:avLst/>
          </a:prstGeom>
        </p:spPr>
        <p:txBody>
          <a:bodyPr spcFirstLastPara="1" numCol="1" anchor="ctr">
            <a:prstTxWarp prst="textArchDown">
              <a:avLst/>
            </a:prstTxWarp>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Lato" panose="020F0502020204030203"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Lato" panose="020F0502020204030203"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i="0" dirty="0">
                <a:solidFill>
                  <a:schemeClr val="tx1"/>
                </a:solidFill>
                <a:latin typeface="Proxima Nova Rg" panose="02000506030000020004" pitchFamily="2" charset="0"/>
              </a:rPr>
              <a:t>Test test</a:t>
            </a:r>
          </a:p>
        </p:txBody>
      </p:sp>
      <p:sp>
        <p:nvSpPr>
          <p:cNvPr id="20" name="Text Placeholder 16">
            <a:extLst>
              <a:ext uri="{FF2B5EF4-FFF2-40B4-BE49-F238E27FC236}">
                <a16:creationId xmlns:a16="http://schemas.microsoft.com/office/drawing/2014/main" id="{59892A61-A904-F49B-BCE4-079118B1DB75}"/>
              </a:ext>
            </a:extLst>
          </p:cNvPr>
          <p:cNvSpPr txBox="1">
            <a:spLocks/>
          </p:cNvSpPr>
          <p:nvPr/>
        </p:nvSpPr>
        <p:spPr>
          <a:xfrm rot="3767206">
            <a:off x="7288884" y="1189923"/>
            <a:ext cx="3894660" cy="4190670"/>
          </a:xfrm>
          <a:prstGeom prst="rect">
            <a:avLst/>
          </a:prstGeom>
        </p:spPr>
        <p:txBody>
          <a:bodyPr spcFirstLastPara="1" numCol="1" anchor="ctr">
            <a:prstTxWarp prst="textArchDown">
              <a:avLst/>
            </a:prstTxWarp>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Lato" panose="020F0502020204030203"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Lato" panose="020F0502020204030203"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i="0" dirty="0">
                <a:latin typeface="Proxima Nova Rg" panose="02000506030000020004" pitchFamily="2" charset="0"/>
              </a:rPr>
              <a:t>Test test</a:t>
            </a:r>
          </a:p>
        </p:txBody>
      </p:sp>
    </p:spTree>
    <p:extLst>
      <p:ext uri="{BB962C8B-B14F-4D97-AF65-F5344CB8AC3E}">
        <p14:creationId xmlns:p14="http://schemas.microsoft.com/office/powerpoint/2010/main" val="453559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D77DD-AA8C-0D66-5DEC-D10791C8D8D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2918B43-E1C2-1AED-8E1B-D902F8833702}"/>
              </a:ext>
            </a:extLst>
          </p:cNvPr>
          <p:cNvSpPr>
            <a:spLocks noGrp="1"/>
          </p:cNvSpPr>
          <p:nvPr>
            <p:ph type="ctrTitle"/>
          </p:nvPr>
        </p:nvSpPr>
        <p:spPr/>
        <p:txBody>
          <a:bodyPr/>
          <a:lstStyle/>
          <a:p>
            <a:endParaRPr lang="en-US"/>
          </a:p>
        </p:txBody>
      </p:sp>
      <p:graphicFrame>
        <p:nvGraphicFramePr>
          <p:cNvPr id="4" name="Chart 3">
            <a:extLst>
              <a:ext uri="{FF2B5EF4-FFF2-40B4-BE49-F238E27FC236}">
                <a16:creationId xmlns:a16="http://schemas.microsoft.com/office/drawing/2014/main" id="{B7532A9E-B882-72AC-7F81-1407DF7F91DB}"/>
              </a:ext>
            </a:extLst>
          </p:cNvPr>
          <p:cNvGraphicFramePr/>
          <p:nvPr>
            <p:extLst>
              <p:ext uri="{D42A27DB-BD31-4B8C-83A1-F6EECF244321}">
                <p14:modId xmlns:p14="http://schemas.microsoft.com/office/powerpoint/2010/main" val="1757666867"/>
              </p:ext>
            </p:extLst>
          </p:nvPr>
        </p:nvGraphicFramePr>
        <p:xfrm>
          <a:off x="7331452" y="838899"/>
          <a:ext cx="4458766" cy="505884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94E46E34-7BB9-32A6-BB06-37F33482F424}"/>
              </a:ext>
            </a:extLst>
          </p:cNvPr>
          <p:cNvSpPr txBox="1"/>
          <p:nvPr/>
        </p:nvSpPr>
        <p:spPr>
          <a:xfrm>
            <a:off x="535218" y="1260764"/>
            <a:ext cx="6435803" cy="3693319"/>
          </a:xfrm>
          <a:prstGeom prst="rect">
            <a:avLst/>
          </a:prstGeom>
          <a:noFill/>
        </p:spPr>
        <p:txBody>
          <a:bodyPr wrap="square" rtlCol="0">
            <a:spAutoFit/>
          </a:bodyPr>
          <a:lstStyle/>
          <a:p>
            <a:r>
              <a:rPr lang="en-US" sz="1800" b="0" i="0" dirty="0">
                <a:solidFill>
                  <a:schemeClr val="accent6">
                    <a:lumMod val="50000"/>
                  </a:schemeClr>
                </a:solidFill>
                <a:latin typeface="Proxima Nova Rg" panose="02000506030000020004" pitchFamily="2" charset="0"/>
                <a:cs typeface="AcuminProSemiCond-Medium"/>
              </a:rPr>
              <a:t>Lorem</a:t>
            </a:r>
            <a:r>
              <a:rPr lang="en-US" sz="1800" b="0" i="0" spc="139"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ipsum</a:t>
            </a:r>
            <a:r>
              <a:rPr lang="en-US" sz="1800" b="0" i="0" spc="131"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dolor</a:t>
            </a:r>
            <a:r>
              <a:rPr lang="en-US" sz="1800" b="0" i="0" spc="139"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sit</a:t>
            </a:r>
            <a:r>
              <a:rPr lang="en-US" sz="1800" b="0" i="0" spc="139"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amet,</a:t>
            </a:r>
            <a:r>
              <a:rPr lang="en-US" sz="1800" b="0" i="0" spc="139" dirty="0">
                <a:solidFill>
                  <a:schemeClr val="accent6">
                    <a:lumMod val="50000"/>
                  </a:schemeClr>
                </a:solidFill>
                <a:latin typeface="Proxima Nova Rg" panose="02000506030000020004" pitchFamily="2" charset="0"/>
                <a:cs typeface="AcuminProSemiCond-Medium"/>
              </a:rPr>
              <a:t> </a:t>
            </a:r>
            <a:r>
              <a:rPr lang="en-US" sz="1800" b="0" i="0" spc="-16" dirty="0">
                <a:solidFill>
                  <a:schemeClr val="accent6">
                    <a:lumMod val="50000"/>
                  </a:schemeClr>
                </a:solidFill>
                <a:latin typeface="Proxima Nova Rg" panose="02000506030000020004" pitchFamily="2" charset="0"/>
                <a:cs typeface="AcuminProSemiCond-Medium"/>
              </a:rPr>
              <a:t>adipiscing </a:t>
            </a:r>
            <a:r>
              <a:rPr lang="en-US" sz="1800" b="0" i="0" dirty="0">
                <a:solidFill>
                  <a:schemeClr val="accent6">
                    <a:lumMod val="50000"/>
                  </a:schemeClr>
                </a:solidFill>
                <a:latin typeface="Proxima Nova Rg" panose="02000506030000020004" pitchFamily="2" charset="0"/>
                <a:cs typeface="AcuminProSemiCond-Medium"/>
              </a:rPr>
              <a:t>elit,</a:t>
            </a:r>
            <a:r>
              <a:rPr lang="en-US" sz="1800" b="0" i="0" spc="147"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sed</a:t>
            </a:r>
            <a:r>
              <a:rPr lang="en-US" sz="1800" b="0" i="0" spc="156"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diam</a:t>
            </a:r>
            <a:r>
              <a:rPr lang="en-US" sz="1800" b="0" i="0" spc="147"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nonummy</a:t>
            </a:r>
            <a:r>
              <a:rPr lang="en-US" sz="1800" b="0" i="0" spc="156"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nibh</a:t>
            </a:r>
            <a:r>
              <a:rPr lang="en-US" sz="1800" b="0" i="0" spc="147"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euismod</a:t>
            </a:r>
            <a:r>
              <a:rPr lang="en-US" sz="1800" b="0" i="0" spc="156"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tincidunt</a:t>
            </a:r>
            <a:r>
              <a:rPr lang="en-US" sz="1800" b="0" i="0" spc="147"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aoreet</a:t>
            </a:r>
            <a:r>
              <a:rPr lang="en-US" sz="1800" b="0" i="0" spc="131"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dolore</a:t>
            </a:r>
            <a:r>
              <a:rPr lang="en-US" sz="1800" b="0" i="0" spc="131"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magna</a:t>
            </a:r>
            <a:r>
              <a:rPr lang="en-US" sz="1800" b="0" i="0" spc="139" dirty="0">
                <a:solidFill>
                  <a:schemeClr val="accent6">
                    <a:lumMod val="50000"/>
                  </a:schemeClr>
                </a:solidFill>
                <a:latin typeface="Proxima Nova Rg" panose="02000506030000020004" pitchFamily="2" charset="0"/>
                <a:cs typeface="AcuminProSemiCond-Medium"/>
              </a:rPr>
              <a:t> </a:t>
            </a:r>
            <a:r>
              <a:rPr lang="en-US" sz="1800" b="0" i="0" dirty="0" err="1">
                <a:solidFill>
                  <a:schemeClr val="accent6">
                    <a:lumMod val="50000"/>
                  </a:schemeClr>
                </a:solidFill>
                <a:latin typeface="Proxima Nova Rg" panose="02000506030000020004" pitchFamily="2" charset="0"/>
                <a:cs typeface="AcuminProSemiCond-Medium"/>
              </a:rPr>
              <a:t>aliqua</a:t>
            </a:r>
            <a:r>
              <a:rPr lang="en-US" sz="1800" b="0" i="0" dirty="0">
                <a:solidFill>
                  <a:schemeClr val="accent6">
                    <a:lumMod val="50000"/>
                  </a:schemeClr>
                </a:solidFill>
                <a:latin typeface="Proxima Nova Rg" panose="02000506030000020004" pitchFamily="2" charset="0"/>
                <a:cs typeface="AcuminProSemiCond-Medium"/>
              </a:rPr>
              <a:t> trusitomm</a:t>
            </a:r>
            <a:r>
              <a:rPr lang="en-US" sz="1800" b="0" i="0" spc="131"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erat</a:t>
            </a:r>
            <a:r>
              <a:rPr lang="en-US" sz="1800" b="0" i="0" spc="139"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volutpat.</a:t>
            </a:r>
            <a:r>
              <a:rPr lang="en-US" sz="1800" b="0" i="0" spc="131"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Ut</a:t>
            </a:r>
            <a:r>
              <a:rPr lang="en-US" sz="1800" b="0" i="0" spc="131" dirty="0">
                <a:solidFill>
                  <a:schemeClr val="accent6">
                    <a:lumMod val="50000"/>
                  </a:schemeClr>
                </a:solidFill>
                <a:latin typeface="Proxima Nova Rg" panose="02000506030000020004" pitchFamily="2" charset="0"/>
                <a:cs typeface="AcuminProSemiCond-Medium"/>
              </a:rPr>
              <a:t> </a:t>
            </a:r>
            <a:r>
              <a:rPr lang="en-US" sz="1800" b="0" i="0" spc="-33" dirty="0">
                <a:solidFill>
                  <a:schemeClr val="accent6">
                    <a:lumMod val="50000"/>
                  </a:schemeClr>
                </a:solidFill>
                <a:latin typeface="Proxima Nova Rg" panose="02000506030000020004" pitchFamily="2" charset="0"/>
                <a:cs typeface="AcuminProSemiCond-Medium"/>
              </a:rPr>
              <a:t>wisi </a:t>
            </a:r>
            <a:r>
              <a:rPr lang="en-US" sz="1800" b="0" i="0" dirty="0" err="1">
                <a:solidFill>
                  <a:schemeClr val="accent6">
                    <a:lumMod val="50000"/>
                  </a:schemeClr>
                </a:solidFill>
                <a:latin typeface="Proxima Nova Rg" panose="02000506030000020004" pitchFamily="2" charset="0"/>
                <a:cs typeface="AcuminProSemiCond-Medium"/>
              </a:rPr>
              <a:t>enim</a:t>
            </a:r>
            <a:r>
              <a:rPr lang="en-US" sz="1800" b="0" i="0" spc="123"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ad</a:t>
            </a:r>
            <a:r>
              <a:rPr lang="en-US" sz="1800" b="0" i="0" spc="123" dirty="0">
                <a:solidFill>
                  <a:schemeClr val="accent6">
                    <a:lumMod val="50000"/>
                  </a:schemeClr>
                </a:solidFill>
                <a:latin typeface="Proxima Nova Rg" panose="02000506030000020004" pitchFamily="2" charset="0"/>
                <a:cs typeface="AcuminProSemiCond-Medium"/>
              </a:rPr>
              <a:t> </a:t>
            </a:r>
            <a:r>
              <a:rPr lang="en-US" sz="1800" b="0" i="0" spc="123" dirty="0" err="1">
                <a:solidFill>
                  <a:schemeClr val="accent6">
                    <a:lumMod val="50000"/>
                  </a:schemeClr>
                </a:solidFill>
                <a:latin typeface="Proxima Nova Rg" panose="02000506030000020004" pitchFamily="2" charset="0"/>
                <a:cs typeface="AcuminProSemiCond-Medium"/>
              </a:rPr>
              <a:t>tre</a:t>
            </a:r>
            <a:r>
              <a:rPr lang="en-US" sz="1800" b="0" i="0" dirty="0" err="1">
                <a:solidFill>
                  <a:schemeClr val="accent6">
                    <a:lumMod val="50000"/>
                  </a:schemeClr>
                </a:solidFill>
                <a:latin typeface="Proxima Nova Rg" panose="02000506030000020004" pitchFamily="2" charset="0"/>
                <a:cs typeface="AcuminProSemiCond-Medium"/>
              </a:rPr>
              <a:t>minim</a:t>
            </a:r>
            <a:r>
              <a:rPr lang="en-US" sz="1800" b="0" i="0" spc="123"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veniam,</a:t>
            </a:r>
            <a:r>
              <a:rPr lang="en-US" sz="1800" b="0" i="0" spc="123" dirty="0">
                <a:solidFill>
                  <a:schemeClr val="accent6">
                    <a:lumMod val="50000"/>
                  </a:schemeClr>
                </a:solidFill>
                <a:latin typeface="Proxima Nova Rg" panose="02000506030000020004" pitchFamily="2" charset="0"/>
                <a:cs typeface="AcuminProSemiCond-Medium"/>
              </a:rPr>
              <a:t> </a:t>
            </a:r>
            <a:r>
              <a:rPr lang="en-US" sz="1800" b="0" i="0" dirty="0" err="1">
                <a:solidFill>
                  <a:schemeClr val="accent6">
                    <a:lumMod val="50000"/>
                  </a:schemeClr>
                </a:solidFill>
                <a:latin typeface="Proxima Nova Rg" panose="02000506030000020004" pitchFamily="2" charset="0"/>
                <a:cs typeface="AcuminProSemiCond-Medium"/>
              </a:rPr>
              <a:t>quis</a:t>
            </a:r>
            <a:r>
              <a:rPr lang="en-US" sz="1800" b="0" i="0" spc="131"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nostrud</a:t>
            </a:r>
            <a:r>
              <a:rPr lang="en-US" sz="1800" b="0" i="0" spc="123" dirty="0">
                <a:solidFill>
                  <a:schemeClr val="accent6">
                    <a:lumMod val="50000"/>
                  </a:schemeClr>
                </a:solidFill>
                <a:latin typeface="Proxima Nova Rg" panose="02000506030000020004" pitchFamily="2" charset="0"/>
                <a:cs typeface="AcuminProSemiCond-Medium"/>
              </a:rPr>
              <a:t> </a:t>
            </a:r>
            <a:r>
              <a:rPr lang="en-US" sz="1800" b="0" i="0" dirty="0" err="1">
                <a:solidFill>
                  <a:schemeClr val="accent6">
                    <a:lumMod val="50000"/>
                  </a:schemeClr>
                </a:solidFill>
                <a:latin typeface="Proxima Nova Rg" panose="02000506030000020004" pitchFamily="2" charset="0"/>
                <a:cs typeface="AcuminProSemiCond-Medium"/>
              </a:rPr>
              <a:t>exerci</a:t>
            </a:r>
            <a:r>
              <a:rPr lang="en-US" sz="1800" b="0" i="0" spc="123" dirty="0">
                <a:solidFill>
                  <a:schemeClr val="accent6">
                    <a:lumMod val="50000"/>
                  </a:schemeClr>
                </a:solidFill>
                <a:latin typeface="Proxima Nova Rg" panose="02000506030000020004" pitchFamily="2" charset="0"/>
                <a:cs typeface="AcuminProSemiCond-Medium"/>
              </a:rPr>
              <a:t> </a:t>
            </a:r>
            <a:r>
              <a:rPr lang="en-US" sz="1800" b="0" i="0" spc="-16" dirty="0" err="1">
                <a:solidFill>
                  <a:schemeClr val="accent6">
                    <a:lumMod val="50000"/>
                  </a:schemeClr>
                </a:solidFill>
                <a:latin typeface="Proxima Nova Rg" panose="02000506030000020004" pitchFamily="2" charset="0"/>
                <a:cs typeface="AcuminProSemiCond-Medium"/>
              </a:rPr>
              <a:t>tation</a:t>
            </a:r>
            <a:r>
              <a:rPr lang="en-US" sz="1800" b="0" i="0" spc="-16"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ullamc </a:t>
            </a:r>
            <a:r>
              <a:rPr lang="en-US" sz="1800" b="0" i="0" dirty="0" err="1">
                <a:solidFill>
                  <a:schemeClr val="accent6">
                    <a:lumMod val="50000"/>
                  </a:schemeClr>
                </a:solidFill>
                <a:latin typeface="Proxima Nova Rg" panose="02000506030000020004" pitchFamily="2" charset="0"/>
                <a:cs typeface="AcuminProSemiCond-Medium"/>
              </a:rPr>
              <a:t>tieh</a:t>
            </a:r>
            <a:r>
              <a:rPr lang="en-US" sz="1800" b="0" i="0" dirty="0">
                <a:solidFill>
                  <a:schemeClr val="accent6">
                    <a:lumMod val="50000"/>
                  </a:schemeClr>
                </a:solidFill>
                <a:latin typeface="Proxima Nova Rg" panose="02000506030000020004" pitchFamily="2" charset="0"/>
                <a:cs typeface="AcuminProSemiCond-Medium"/>
              </a:rPr>
              <a:t> </a:t>
            </a:r>
            <a:r>
              <a:rPr lang="en-US" sz="1800" b="0" i="0" dirty="0" err="1">
                <a:solidFill>
                  <a:schemeClr val="accent6">
                    <a:lumMod val="50000"/>
                  </a:schemeClr>
                </a:solidFill>
                <a:latin typeface="Proxima Nova Rg" panose="02000506030000020004" pitchFamily="2" charset="0"/>
                <a:cs typeface="AcuminProSemiCond-Medium"/>
              </a:rPr>
              <a:t>orper</a:t>
            </a:r>
            <a:r>
              <a:rPr lang="en-US" sz="1800" b="0" i="0" spc="147"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suscipit</a:t>
            </a:r>
            <a:r>
              <a:rPr lang="en-US" sz="1800" b="0" i="0" spc="147" dirty="0">
                <a:solidFill>
                  <a:schemeClr val="accent6">
                    <a:lumMod val="50000"/>
                  </a:schemeClr>
                </a:solidFill>
                <a:latin typeface="Proxima Nova Rg" panose="02000506030000020004" pitchFamily="2" charset="0"/>
                <a:cs typeface="AcuminProSemiCond-Medium"/>
              </a:rPr>
              <a:t> </a:t>
            </a:r>
            <a:r>
              <a:rPr lang="en-US" sz="1800" b="0" i="0" dirty="0" err="1">
                <a:solidFill>
                  <a:schemeClr val="accent6">
                    <a:lumMod val="50000"/>
                  </a:schemeClr>
                </a:solidFill>
                <a:latin typeface="Proxima Nova Rg" panose="02000506030000020004" pitchFamily="2" charset="0"/>
                <a:cs typeface="AcuminProSemiCond-Medium"/>
              </a:rPr>
              <a:t>loborti</a:t>
            </a:r>
            <a:r>
              <a:rPr lang="en-US" sz="1800" b="0" i="0" dirty="0">
                <a:solidFill>
                  <a:schemeClr val="accent6">
                    <a:lumMod val="50000"/>
                  </a:schemeClr>
                </a:solidFill>
                <a:latin typeface="Proxima Nova Rg" panose="02000506030000020004" pitchFamily="2" charset="0"/>
                <a:cs typeface="AcuminProSemiCond-Medium"/>
              </a:rPr>
              <a:t> </a:t>
            </a:r>
            <a:r>
              <a:rPr lang="en-US" sz="1800" b="0" i="0" dirty="0" err="1">
                <a:solidFill>
                  <a:schemeClr val="accent6">
                    <a:lumMod val="50000"/>
                  </a:schemeClr>
                </a:solidFill>
                <a:latin typeface="Proxima Nova Rg" panose="02000506030000020004" pitchFamily="2" charset="0"/>
                <a:cs typeface="AcuminProSemiCond-Medium"/>
              </a:rPr>
              <a:t>utinus</a:t>
            </a:r>
            <a:r>
              <a:rPr lang="en-US" sz="1800" b="0" i="0" dirty="0">
                <a:solidFill>
                  <a:schemeClr val="accent6">
                    <a:lumMod val="50000"/>
                  </a:schemeClr>
                </a:solidFill>
                <a:latin typeface="Proxima Nova Rg" panose="02000506030000020004" pitchFamily="2" charset="0"/>
                <a:cs typeface="AcuminProSemiCond-Medium"/>
              </a:rPr>
              <a:t> ness</a:t>
            </a:r>
            <a:r>
              <a:rPr lang="en-US" sz="1800" b="0" i="0" spc="147" dirty="0">
                <a:solidFill>
                  <a:schemeClr val="accent6">
                    <a:lumMod val="50000"/>
                  </a:schemeClr>
                </a:solidFill>
                <a:latin typeface="Proxima Nova Rg" panose="02000506030000020004" pitchFamily="2" charset="0"/>
                <a:cs typeface="AcuminProSemiCond-Medium"/>
              </a:rPr>
              <a:t> </a:t>
            </a:r>
            <a:r>
              <a:rPr lang="en-US" sz="1800" b="0" i="0" dirty="0" err="1">
                <a:solidFill>
                  <a:schemeClr val="accent6">
                    <a:lumMod val="50000"/>
                  </a:schemeClr>
                </a:solidFill>
                <a:latin typeface="Proxima Nova Rg" panose="02000506030000020004" pitchFamily="2" charset="0"/>
                <a:cs typeface="AcuminProSemiCond-Medium"/>
              </a:rPr>
              <a:t>nisl</a:t>
            </a:r>
            <a:r>
              <a:rPr lang="en-US" sz="1800" b="0" i="0" spc="147" dirty="0">
                <a:solidFill>
                  <a:schemeClr val="accent6">
                    <a:lumMod val="50000"/>
                  </a:schemeClr>
                </a:solidFill>
                <a:latin typeface="Proxima Nova Rg" panose="02000506030000020004" pitchFamily="2" charset="0"/>
                <a:cs typeface="AcuminProSemiCond-Medium"/>
              </a:rPr>
              <a:t> </a:t>
            </a:r>
            <a:r>
              <a:rPr lang="en-US" sz="1800" b="0" i="0" dirty="0" err="1">
                <a:solidFill>
                  <a:schemeClr val="accent6">
                    <a:lumMod val="50000"/>
                  </a:schemeClr>
                </a:solidFill>
                <a:latin typeface="Proxima Nova Rg" panose="02000506030000020004" pitchFamily="2" charset="0"/>
                <a:cs typeface="AcuminProSemiCond-Medium"/>
              </a:rPr>
              <a:t>ut</a:t>
            </a:r>
            <a:r>
              <a:rPr lang="en-US" sz="1800" b="0" i="0" spc="147"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aliquip</a:t>
            </a:r>
            <a:r>
              <a:rPr lang="en-US" sz="1800" b="0" i="0" spc="147"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ex</a:t>
            </a:r>
            <a:r>
              <a:rPr lang="en-US" sz="1800" b="0" i="0" spc="147" dirty="0">
                <a:solidFill>
                  <a:schemeClr val="accent6">
                    <a:lumMod val="50000"/>
                  </a:schemeClr>
                </a:solidFill>
                <a:latin typeface="Proxima Nova Rg" panose="02000506030000020004" pitchFamily="2" charset="0"/>
                <a:cs typeface="AcuminProSemiCond-Medium"/>
              </a:rPr>
              <a:t> </a:t>
            </a:r>
            <a:r>
              <a:rPr lang="en-US" sz="1800" b="0" i="0" spc="-41" dirty="0" err="1">
                <a:solidFill>
                  <a:schemeClr val="accent6">
                    <a:lumMod val="50000"/>
                  </a:schemeClr>
                </a:solidFill>
                <a:latin typeface="Proxima Nova Rg" panose="02000506030000020004" pitchFamily="2" charset="0"/>
                <a:cs typeface="AcuminProSemiCond-Medium"/>
              </a:rPr>
              <a:t>ea</a:t>
            </a:r>
            <a:r>
              <a:rPr lang="en-US" sz="1800" b="0" i="0" spc="-41" dirty="0">
                <a:solidFill>
                  <a:schemeClr val="accent6">
                    <a:lumMod val="50000"/>
                  </a:schemeClr>
                </a:solidFill>
                <a:latin typeface="Proxima Nova Rg" panose="02000506030000020004" pitchFamily="2" charset="0"/>
                <a:cs typeface="AcuminProSemiCond-Medium"/>
              </a:rPr>
              <a:t> </a:t>
            </a:r>
            <a:r>
              <a:rPr lang="en-US" sz="1800" b="0" i="0" dirty="0" err="1">
                <a:solidFill>
                  <a:schemeClr val="accent6">
                    <a:lumMod val="50000"/>
                  </a:schemeClr>
                </a:solidFill>
                <a:latin typeface="Proxima Nova Rg" panose="02000506030000020004" pitchFamily="2" charset="0"/>
                <a:cs typeface="AcuminProSemiCond-Medium"/>
              </a:rPr>
              <a:t>commodo</a:t>
            </a:r>
            <a:r>
              <a:rPr lang="en-US" sz="1800" b="0" i="0" dirty="0">
                <a:solidFill>
                  <a:schemeClr val="accent6">
                    <a:lumMod val="50000"/>
                  </a:schemeClr>
                </a:solidFill>
                <a:latin typeface="Proxima Nova Rg" panose="02000506030000020004" pitchFamily="2" charset="0"/>
                <a:cs typeface="AcuminProSemiCond-Medium"/>
              </a:rPr>
              <a:t>.</a:t>
            </a:r>
            <a:r>
              <a:rPr lang="en-US" sz="1800" b="0" i="0" spc="115"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Duis</a:t>
            </a:r>
            <a:r>
              <a:rPr lang="en-US" sz="1800" b="0" i="0" spc="123"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autem</a:t>
            </a:r>
            <a:r>
              <a:rPr lang="en-US" sz="1800" b="0" i="0" spc="115"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vel</a:t>
            </a:r>
            <a:r>
              <a:rPr lang="en-US" sz="1800" b="0" i="0" spc="123" dirty="0">
                <a:solidFill>
                  <a:schemeClr val="accent6">
                    <a:lumMod val="50000"/>
                  </a:schemeClr>
                </a:solidFill>
                <a:latin typeface="Proxima Nova Rg" panose="02000506030000020004" pitchFamily="2" charset="0"/>
                <a:cs typeface="AcuminProSemiCond-Medium"/>
              </a:rPr>
              <a:t> et </a:t>
            </a:r>
            <a:r>
              <a:rPr lang="en-US" sz="1800" b="0" i="0" dirty="0" err="1">
                <a:solidFill>
                  <a:schemeClr val="accent6">
                    <a:lumMod val="50000"/>
                  </a:schemeClr>
                </a:solidFill>
                <a:latin typeface="Proxima Nova Rg" panose="02000506030000020004" pitchFamily="2" charset="0"/>
                <a:cs typeface="AcuminProSemiCond-Medium"/>
              </a:rPr>
              <a:t>eum</a:t>
            </a:r>
            <a:r>
              <a:rPr lang="en-US" sz="1800" b="0" i="0" spc="115" dirty="0">
                <a:solidFill>
                  <a:schemeClr val="accent6">
                    <a:lumMod val="50000"/>
                  </a:schemeClr>
                </a:solidFill>
                <a:latin typeface="Proxima Nova Rg" panose="02000506030000020004" pitchFamily="2" charset="0"/>
                <a:cs typeface="AcuminProSemiCond-Medium"/>
              </a:rPr>
              <a:t> </a:t>
            </a:r>
            <a:r>
              <a:rPr lang="en-US" sz="1800" b="0" i="0" dirty="0" err="1">
                <a:solidFill>
                  <a:schemeClr val="accent6">
                    <a:lumMod val="50000"/>
                  </a:schemeClr>
                </a:solidFill>
                <a:latin typeface="Proxima Nova Rg" panose="02000506030000020004" pitchFamily="2" charset="0"/>
                <a:cs typeface="AcuminProSemiCond-Medium"/>
              </a:rPr>
              <a:t>iriure</a:t>
            </a:r>
            <a:r>
              <a:rPr lang="en-US" sz="1800" b="0" i="0" spc="123" dirty="0">
                <a:solidFill>
                  <a:schemeClr val="accent6">
                    <a:lumMod val="50000"/>
                  </a:schemeClr>
                </a:solidFill>
                <a:latin typeface="Proxima Nova Rg" panose="02000506030000020004" pitchFamily="2" charset="0"/>
                <a:cs typeface="AcuminProSemiCond-Medium"/>
              </a:rPr>
              <a:t> </a:t>
            </a:r>
            <a:r>
              <a:rPr lang="en-US" sz="1800" b="0" i="0" spc="-16" dirty="0">
                <a:solidFill>
                  <a:schemeClr val="accent6">
                    <a:lumMod val="50000"/>
                  </a:schemeClr>
                </a:solidFill>
                <a:latin typeface="Proxima Nova Rg" panose="02000506030000020004" pitchFamily="2" charset="0"/>
                <a:cs typeface="AcuminProSemiCond-Medium"/>
              </a:rPr>
              <a:t>dolor. </a:t>
            </a:r>
          </a:p>
          <a:p>
            <a:endParaRPr lang="en-US" b="0" i="0" spc="-16" dirty="0">
              <a:solidFill>
                <a:schemeClr val="accent6">
                  <a:lumMod val="50000"/>
                </a:schemeClr>
              </a:solidFill>
              <a:latin typeface="Proxima Nova Rg" panose="02000506030000020004" pitchFamily="2" charset="0"/>
              <a:cs typeface="AcuminProSemiCond-Medium"/>
            </a:endParaRPr>
          </a:p>
          <a:p>
            <a:r>
              <a:rPr lang="en-US" sz="1800" b="0" i="0" dirty="0">
                <a:solidFill>
                  <a:schemeClr val="accent6">
                    <a:lumMod val="50000"/>
                  </a:schemeClr>
                </a:solidFill>
                <a:latin typeface="Proxima Nova Rg" panose="02000506030000020004" pitchFamily="2" charset="0"/>
                <a:cs typeface="AcuminProSemiCond-Medium"/>
              </a:rPr>
              <a:t>Ut</a:t>
            </a:r>
            <a:r>
              <a:rPr lang="en-US" sz="1800" b="0" i="0" spc="131" dirty="0">
                <a:solidFill>
                  <a:schemeClr val="accent6">
                    <a:lumMod val="50000"/>
                  </a:schemeClr>
                </a:solidFill>
                <a:latin typeface="Proxima Nova Rg" panose="02000506030000020004" pitchFamily="2" charset="0"/>
                <a:cs typeface="AcuminProSemiCond-Medium"/>
              </a:rPr>
              <a:t> </a:t>
            </a:r>
            <a:r>
              <a:rPr lang="en-US" sz="1800" b="0" i="0" spc="-33" dirty="0">
                <a:solidFill>
                  <a:schemeClr val="accent6">
                    <a:lumMod val="50000"/>
                  </a:schemeClr>
                </a:solidFill>
                <a:latin typeface="Proxima Nova Rg" panose="02000506030000020004" pitchFamily="2" charset="0"/>
                <a:cs typeface="AcuminProSemiCond-Medium"/>
              </a:rPr>
              <a:t>wisi </a:t>
            </a:r>
            <a:r>
              <a:rPr lang="en-US" sz="1800" b="0" i="0" dirty="0" err="1">
                <a:solidFill>
                  <a:schemeClr val="accent6">
                    <a:lumMod val="50000"/>
                  </a:schemeClr>
                </a:solidFill>
                <a:latin typeface="Proxima Nova Rg" panose="02000506030000020004" pitchFamily="2" charset="0"/>
                <a:cs typeface="AcuminProSemiCond-Medium"/>
              </a:rPr>
              <a:t>enim</a:t>
            </a:r>
            <a:r>
              <a:rPr lang="en-US" sz="1800" b="0" i="0" spc="123"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ad</a:t>
            </a:r>
            <a:r>
              <a:rPr lang="en-US" sz="1800" b="0" i="0" spc="123"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minim</a:t>
            </a:r>
            <a:r>
              <a:rPr lang="en-US" sz="1800" b="0" i="0" spc="123"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veniam,</a:t>
            </a:r>
            <a:r>
              <a:rPr lang="en-US" sz="1800" b="0" i="0" spc="123" dirty="0">
                <a:solidFill>
                  <a:schemeClr val="accent6">
                    <a:lumMod val="50000"/>
                  </a:schemeClr>
                </a:solidFill>
                <a:latin typeface="Proxima Nova Rg" panose="02000506030000020004" pitchFamily="2" charset="0"/>
                <a:cs typeface="AcuminProSemiCond-Medium"/>
              </a:rPr>
              <a:t> </a:t>
            </a:r>
            <a:r>
              <a:rPr lang="en-US" sz="1800" b="0" i="0" dirty="0" err="1">
                <a:solidFill>
                  <a:schemeClr val="accent6">
                    <a:lumMod val="50000"/>
                  </a:schemeClr>
                </a:solidFill>
                <a:latin typeface="Proxima Nova Rg" panose="02000506030000020004" pitchFamily="2" charset="0"/>
                <a:cs typeface="AcuminProSemiCond-Medium"/>
              </a:rPr>
              <a:t>quis</a:t>
            </a:r>
            <a:r>
              <a:rPr lang="en-US" sz="1800" b="0" i="0" spc="131"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nostrud</a:t>
            </a:r>
            <a:r>
              <a:rPr lang="en-US" sz="1800" b="0" i="0" spc="123" dirty="0">
                <a:solidFill>
                  <a:schemeClr val="accent6">
                    <a:lumMod val="50000"/>
                  </a:schemeClr>
                </a:solidFill>
                <a:latin typeface="Proxima Nova Rg" panose="02000506030000020004" pitchFamily="2" charset="0"/>
                <a:cs typeface="AcuminProSemiCond-Medium"/>
              </a:rPr>
              <a:t> </a:t>
            </a:r>
            <a:r>
              <a:rPr lang="en-US" sz="1800" b="0" i="0" dirty="0" err="1">
                <a:solidFill>
                  <a:schemeClr val="accent6">
                    <a:lumMod val="50000"/>
                  </a:schemeClr>
                </a:solidFill>
                <a:latin typeface="Proxima Nova Rg" panose="02000506030000020004" pitchFamily="2" charset="0"/>
                <a:cs typeface="AcuminProSemiCond-Medium"/>
              </a:rPr>
              <a:t>exerci</a:t>
            </a:r>
            <a:r>
              <a:rPr lang="en-US" sz="1800" b="0" i="0" spc="123" dirty="0">
                <a:solidFill>
                  <a:schemeClr val="accent6">
                    <a:lumMod val="50000"/>
                  </a:schemeClr>
                </a:solidFill>
                <a:latin typeface="Proxima Nova Rg" panose="02000506030000020004" pitchFamily="2" charset="0"/>
                <a:cs typeface="AcuminProSemiCond-Medium"/>
              </a:rPr>
              <a:t> </a:t>
            </a:r>
            <a:r>
              <a:rPr lang="en-US" sz="1800" b="0" i="0" spc="-16" dirty="0" err="1">
                <a:solidFill>
                  <a:schemeClr val="accent6">
                    <a:lumMod val="50000"/>
                  </a:schemeClr>
                </a:solidFill>
                <a:latin typeface="Proxima Nova Rg" panose="02000506030000020004" pitchFamily="2" charset="0"/>
                <a:cs typeface="AcuminProSemiCond-Medium"/>
              </a:rPr>
              <a:t>tation</a:t>
            </a:r>
            <a:r>
              <a:rPr lang="en-US" sz="1800" b="0" i="0" spc="-16" dirty="0">
                <a:solidFill>
                  <a:schemeClr val="accent6">
                    <a:lumMod val="50000"/>
                  </a:schemeClr>
                </a:solidFill>
                <a:latin typeface="Proxima Nova Rg" panose="02000506030000020004" pitchFamily="2" charset="0"/>
                <a:cs typeface="AcuminProSemiCond-Medium"/>
              </a:rPr>
              <a:t> </a:t>
            </a:r>
            <a:r>
              <a:rPr lang="en-US" sz="1800" b="0" i="0" dirty="0" err="1">
                <a:solidFill>
                  <a:schemeClr val="accent6">
                    <a:lumMod val="50000"/>
                  </a:schemeClr>
                </a:solidFill>
                <a:latin typeface="Proxima Nova Rg" panose="02000506030000020004" pitchFamily="2" charset="0"/>
                <a:cs typeface="AcuminProSemiCond-Medium"/>
              </a:rPr>
              <a:t>ullamcorper</a:t>
            </a:r>
            <a:r>
              <a:rPr lang="en-US" sz="1800" b="0" i="0" spc="147"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suscipit</a:t>
            </a:r>
            <a:r>
              <a:rPr lang="en-US" sz="1800" b="0" i="0" spc="147" dirty="0">
                <a:solidFill>
                  <a:schemeClr val="accent6">
                    <a:lumMod val="50000"/>
                  </a:schemeClr>
                </a:solidFill>
                <a:latin typeface="Proxima Nova Rg" panose="02000506030000020004" pitchFamily="2" charset="0"/>
                <a:cs typeface="AcuminProSemiCond-Medium"/>
              </a:rPr>
              <a:t> </a:t>
            </a:r>
            <a:r>
              <a:rPr lang="en-US" sz="1800" b="0" i="0" dirty="0" err="1">
                <a:solidFill>
                  <a:schemeClr val="accent6">
                    <a:lumMod val="50000"/>
                  </a:schemeClr>
                </a:solidFill>
                <a:latin typeface="Proxima Nova Rg" panose="02000506030000020004" pitchFamily="2" charset="0"/>
                <a:cs typeface="AcuminProSemiCond-Medium"/>
              </a:rPr>
              <a:t>lobortis</a:t>
            </a:r>
            <a:r>
              <a:rPr lang="en-US" sz="1800" b="0" i="0" spc="147" dirty="0">
                <a:solidFill>
                  <a:schemeClr val="accent6">
                    <a:lumMod val="50000"/>
                  </a:schemeClr>
                </a:solidFill>
                <a:latin typeface="Proxima Nova Rg" panose="02000506030000020004" pitchFamily="2" charset="0"/>
                <a:cs typeface="AcuminProSemiCond-Medium"/>
              </a:rPr>
              <a:t> </a:t>
            </a:r>
            <a:r>
              <a:rPr lang="en-US" sz="1800" b="0" i="0" dirty="0" err="1">
                <a:solidFill>
                  <a:schemeClr val="accent6">
                    <a:lumMod val="50000"/>
                  </a:schemeClr>
                </a:solidFill>
                <a:latin typeface="Proxima Nova Rg" panose="02000506030000020004" pitchFamily="2" charset="0"/>
                <a:cs typeface="AcuminProSemiCond-Medium"/>
              </a:rPr>
              <a:t>nisl</a:t>
            </a:r>
            <a:r>
              <a:rPr lang="en-US" sz="1800" b="0" i="0" spc="147" dirty="0">
                <a:solidFill>
                  <a:schemeClr val="accent6">
                    <a:lumMod val="50000"/>
                  </a:schemeClr>
                </a:solidFill>
                <a:latin typeface="Proxima Nova Rg" panose="02000506030000020004" pitchFamily="2" charset="0"/>
                <a:cs typeface="AcuminProSemiCond-Medium"/>
              </a:rPr>
              <a:t> </a:t>
            </a:r>
            <a:r>
              <a:rPr lang="en-US" sz="1800" b="0" i="0" dirty="0" err="1">
                <a:solidFill>
                  <a:schemeClr val="accent6">
                    <a:lumMod val="50000"/>
                  </a:schemeClr>
                </a:solidFill>
                <a:latin typeface="Proxima Nova Rg" panose="02000506030000020004" pitchFamily="2" charset="0"/>
                <a:cs typeface="AcuminProSemiCond-Medium"/>
              </a:rPr>
              <a:t>ut</a:t>
            </a:r>
            <a:r>
              <a:rPr lang="en-US" sz="1800" b="0" i="0" spc="147"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aliquip</a:t>
            </a:r>
            <a:r>
              <a:rPr lang="en-US" sz="1800" b="0" i="0" spc="147"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ex</a:t>
            </a:r>
            <a:r>
              <a:rPr lang="en-US" sz="1800" b="0" i="0" spc="147" dirty="0">
                <a:solidFill>
                  <a:schemeClr val="accent6">
                    <a:lumMod val="50000"/>
                  </a:schemeClr>
                </a:solidFill>
                <a:latin typeface="Proxima Nova Rg" panose="02000506030000020004" pitchFamily="2" charset="0"/>
                <a:cs typeface="AcuminProSemiCond-Medium"/>
              </a:rPr>
              <a:t> </a:t>
            </a:r>
            <a:r>
              <a:rPr lang="en-US" sz="1800" b="0" i="0" spc="-41" dirty="0" err="1">
                <a:solidFill>
                  <a:schemeClr val="accent6">
                    <a:lumMod val="50000"/>
                  </a:schemeClr>
                </a:solidFill>
                <a:latin typeface="Proxima Nova Rg" panose="02000506030000020004" pitchFamily="2" charset="0"/>
                <a:cs typeface="AcuminProSemiCond-Medium"/>
              </a:rPr>
              <a:t>ea</a:t>
            </a:r>
            <a:r>
              <a:rPr lang="en-US" sz="1800" b="0" i="0" spc="-41"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com </a:t>
            </a:r>
            <a:r>
              <a:rPr lang="en-US" sz="1800" b="0" i="0" dirty="0" err="1">
                <a:solidFill>
                  <a:schemeClr val="accent6">
                    <a:lumMod val="50000"/>
                  </a:schemeClr>
                </a:solidFill>
                <a:latin typeface="Proxima Nova Rg" panose="02000506030000020004" pitchFamily="2" charset="0"/>
                <a:cs typeface="AcuminProSemiCond-Medium"/>
              </a:rPr>
              <a:t>tresmodo</a:t>
            </a:r>
            <a:r>
              <a:rPr lang="en-US" sz="1800" b="0" i="0" dirty="0">
                <a:solidFill>
                  <a:schemeClr val="accent6">
                    <a:lumMod val="50000"/>
                  </a:schemeClr>
                </a:solidFill>
                <a:latin typeface="Proxima Nova Rg" panose="02000506030000020004" pitchFamily="2" charset="0"/>
                <a:cs typeface="AcuminProSemiCond-Medium"/>
              </a:rPr>
              <a:t>.</a:t>
            </a:r>
            <a:r>
              <a:rPr lang="en-US" sz="1800" b="0" i="0" spc="115"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Duis</a:t>
            </a:r>
            <a:r>
              <a:rPr lang="en-US" sz="1800" b="0" i="0" spc="123"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autem</a:t>
            </a:r>
            <a:r>
              <a:rPr lang="en-US" sz="1800" b="0" i="0" spc="115"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vel</a:t>
            </a:r>
            <a:r>
              <a:rPr lang="en-US" sz="1800" b="0" i="0" spc="123" dirty="0">
                <a:solidFill>
                  <a:schemeClr val="accent6">
                    <a:lumMod val="50000"/>
                  </a:schemeClr>
                </a:solidFill>
                <a:latin typeface="Proxima Nova Rg" panose="02000506030000020004" pitchFamily="2" charset="0"/>
                <a:cs typeface="AcuminProSemiCond-Medium"/>
              </a:rPr>
              <a:t> </a:t>
            </a:r>
            <a:r>
              <a:rPr lang="en-US" sz="1800" b="0" i="0" dirty="0" err="1">
                <a:solidFill>
                  <a:schemeClr val="accent6">
                    <a:lumMod val="50000"/>
                  </a:schemeClr>
                </a:solidFill>
                <a:latin typeface="Proxima Nova Rg" panose="02000506030000020004" pitchFamily="2" charset="0"/>
                <a:cs typeface="AcuminProSemiCond-Medium"/>
              </a:rPr>
              <a:t>eum</a:t>
            </a:r>
            <a:r>
              <a:rPr lang="en-US" sz="1800" b="0" i="0" spc="115" dirty="0">
                <a:solidFill>
                  <a:schemeClr val="accent6">
                    <a:lumMod val="50000"/>
                  </a:schemeClr>
                </a:solidFill>
                <a:latin typeface="Proxima Nova Rg" panose="02000506030000020004" pitchFamily="2" charset="0"/>
                <a:cs typeface="AcuminProSemiCond-Medium"/>
              </a:rPr>
              <a:t> </a:t>
            </a:r>
            <a:r>
              <a:rPr lang="en-US" sz="1800" b="0" i="0" dirty="0" err="1">
                <a:solidFill>
                  <a:schemeClr val="accent6">
                    <a:lumMod val="50000"/>
                  </a:schemeClr>
                </a:solidFill>
                <a:latin typeface="Proxima Nova Rg" panose="02000506030000020004" pitchFamily="2" charset="0"/>
                <a:cs typeface="AcuminProSemiCond-Medium"/>
              </a:rPr>
              <a:t>iriure</a:t>
            </a:r>
            <a:r>
              <a:rPr lang="en-US" sz="1800" b="0" i="0" spc="123" dirty="0">
                <a:solidFill>
                  <a:schemeClr val="accent6">
                    <a:lumMod val="50000"/>
                  </a:schemeClr>
                </a:solidFill>
                <a:latin typeface="Proxima Nova Rg" panose="02000506030000020004" pitchFamily="2" charset="0"/>
                <a:cs typeface="AcuminProSemiCond-Medium"/>
              </a:rPr>
              <a:t> </a:t>
            </a:r>
            <a:r>
              <a:rPr lang="en-US" sz="1800" b="0" i="0" spc="-16" dirty="0">
                <a:solidFill>
                  <a:schemeClr val="accent6">
                    <a:lumMod val="50000"/>
                  </a:schemeClr>
                </a:solidFill>
                <a:latin typeface="Proxima Nova Rg" panose="02000506030000020004" pitchFamily="2" charset="0"/>
                <a:cs typeface="AcuminProSemiCond-Medium"/>
              </a:rPr>
              <a:t>dolor. </a:t>
            </a:r>
            <a:r>
              <a:rPr lang="en-US" sz="1800" b="0" i="0" dirty="0">
                <a:solidFill>
                  <a:schemeClr val="accent6">
                    <a:lumMod val="50000"/>
                  </a:schemeClr>
                </a:solidFill>
                <a:latin typeface="Proxima Nova Rg" panose="02000506030000020004" pitchFamily="2" charset="0"/>
                <a:cs typeface="AcuminProSemiCond-Medium"/>
              </a:rPr>
              <a:t>sed</a:t>
            </a:r>
            <a:r>
              <a:rPr lang="en-US" sz="1800" b="0" i="0" spc="156"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diam</a:t>
            </a:r>
            <a:r>
              <a:rPr lang="en-US" sz="1800" b="0" i="0" spc="147"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nonummy</a:t>
            </a:r>
            <a:r>
              <a:rPr lang="en-US" sz="1800" b="0" i="0" spc="156"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nibh</a:t>
            </a:r>
            <a:r>
              <a:rPr lang="en-US" sz="1800" b="0" i="0" spc="147"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euismod</a:t>
            </a:r>
            <a:r>
              <a:rPr lang="en-US" sz="1800" b="0" i="0" spc="156"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tincidunt</a:t>
            </a:r>
            <a:r>
              <a:rPr lang="en-US" sz="1800" b="0" i="0" spc="147"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aoreet</a:t>
            </a:r>
            <a:r>
              <a:rPr lang="en-US" sz="1800" b="0" i="0" spc="131"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dolore</a:t>
            </a:r>
            <a:r>
              <a:rPr lang="en-US" sz="1800" b="0" i="0" spc="131"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magna</a:t>
            </a:r>
            <a:r>
              <a:rPr lang="en-US" sz="1800" b="0" i="0" spc="139" dirty="0">
                <a:solidFill>
                  <a:schemeClr val="accent6">
                    <a:lumMod val="50000"/>
                  </a:schemeClr>
                </a:solidFill>
                <a:latin typeface="Proxima Nova Rg" panose="02000506030000020004" pitchFamily="2" charset="0"/>
                <a:cs typeface="AcuminProSemiCond-Medium"/>
              </a:rPr>
              <a:t> </a:t>
            </a:r>
            <a:r>
              <a:rPr lang="en-US" sz="1800" b="0" i="0" dirty="0" err="1">
                <a:solidFill>
                  <a:schemeClr val="accent6">
                    <a:lumMod val="50000"/>
                  </a:schemeClr>
                </a:solidFill>
                <a:latin typeface="Proxima Nova Rg" panose="02000506030000020004" pitchFamily="2" charset="0"/>
                <a:cs typeface="AcuminProSemiCond-Medium"/>
              </a:rPr>
              <a:t>aliqua</a:t>
            </a:r>
            <a:r>
              <a:rPr lang="en-US" sz="1800" b="0" i="0" dirty="0">
                <a:solidFill>
                  <a:schemeClr val="accent6">
                    <a:lumMod val="50000"/>
                  </a:schemeClr>
                </a:solidFill>
                <a:latin typeface="Proxima Nova Rg" panose="02000506030000020004" pitchFamily="2" charset="0"/>
                <a:cs typeface="AcuminProSemiCond-Medium"/>
              </a:rPr>
              <a:t> </a:t>
            </a:r>
            <a:r>
              <a:rPr lang="en-US" sz="1800" b="0" i="0" dirty="0" err="1">
                <a:solidFill>
                  <a:schemeClr val="accent6">
                    <a:lumMod val="50000"/>
                  </a:schemeClr>
                </a:solidFill>
                <a:latin typeface="Proxima Nova Rg" panose="02000506030000020004" pitchFamily="2" charset="0"/>
                <a:cs typeface="AcuminProSemiCond-Medium"/>
              </a:rPr>
              <a:t>trusito</a:t>
            </a:r>
            <a:r>
              <a:rPr lang="en-US" sz="1800" b="0" i="0" dirty="0">
                <a:solidFill>
                  <a:schemeClr val="accent6">
                    <a:lumMod val="50000"/>
                  </a:schemeClr>
                </a:solidFill>
                <a:latin typeface="Proxima Nova Rg" panose="02000506030000020004" pitchFamily="2" charset="0"/>
                <a:cs typeface="AcuminProSemiCond-Medium"/>
              </a:rPr>
              <a:t> </a:t>
            </a:r>
            <a:r>
              <a:rPr lang="en-US" sz="1800" b="0" i="0" dirty="0" err="1">
                <a:solidFill>
                  <a:schemeClr val="accent6">
                    <a:lumMod val="50000"/>
                  </a:schemeClr>
                </a:solidFill>
                <a:latin typeface="Proxima Nova Rg" panose="02000506030000020004" pitchFamily="2" charset="0"/>
                <a:cs typeface="AcuminProSemiCond-Medium"/>
              </a:rPr>
              <a:t>eumot</a:t>
            </a:r>
            <a:r>
              <a:rPr lang="en-US" sz="1800" b="0" i="0" dirty="0">
                <a:solidFill>
                  <a:schemeClr val="accent6">
                    <a:lumMod val="50000"/>
                  </a:schemeClr>
                </a:solidFill>
                <a:latin typeface="Proxima Nova Rg" panose="02000506030000020004" pitchFamily="2" charset="0"/>
                <a:cs typeface="AcuminProSemiCond-Medium"/>
              </a:rPr>
              <a:t> mm</a:t>
            </a:r>
            <a:r>
              <a:rPr lang="en-US" sz="1800" b="0" i="0" spc="131"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erat</a:t>
            </a:r>
            <a:r>
              <a:rPr lang="en-US" sz="1800" b="0" i="0" spc="139"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volutpat.</a:t>
            </a:r>
            <a:r>
              <a:rPr lang="en-US" sz="1800" b="0" i="0" spc="131"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Ut</a:t>
            </a:r>
            <a:r>
              <a:rPr lang="en-US" sz="1800" b="0" i="0" spc="131" dirty="0">
                <a:solidFill>
                  <a:schemeClr val="accent6">
                    <a:lumMod val="50000"/>
                  </a:schemeClr>
                </a:solidFill>
                <a:latin typeface="Proxima Nova Rg" panose="02000506030000020004" pitchFamily="2" charset="0"/>
                <a:cs typeface="AcuminProSemiCond-Medium"/>
              </a:rPr>
              <a:t> </a:t>
            </a:r>
            <a:r>
              <a:rPr lang="en-US" sz="1800" b="0" i="0" spc="-33" dirty="0">
                <a:solidFill>
                  <a:schemeClr val="accent6">
                    <a:lumMod val="50000"/>
                  </a:schemeClr>
                </a:solidFill>
                <a:latin typeface="Proxima Nova Rg" panose="02000506030000020004" pitchFamily="2" charset="0"/>
                <a:cs typeface="AcuminProSemiCond-Medium"/>
              </a:rPr>
              <a:t>wisi </a:t>
            </a:r>
            <a:r>
              <a:rPr lang="en-US" sz="1800" b="0" i="0" dirty="0" err="1">
                <a:solidFill>
                  <a:schemeClr val="accent6">
                    <a:lumMod val="50000"/>
                  </a:schemeClr>
                </a:solidFill>
                <a:latin typeface="Proxima Nova Rg" panose="02000506030000020004" pitchFamily="2" charset="0"/>
                <a:cs typeface="AcuminProSemiCond-Medium"/>
              </a:rPr>
              <a:t>enim</a:t>
            </a:r>
            <a:r>
              <a:rPr lang="en-US" sz="1800" b="0" i="0" spc="123"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ad</a:t>
            </a:r>
            <a:r>
              <a:rPr lang="en-US" sz="1800" b="0" i="0" spc="123" dirty="0">
                <a:solidFill>
                  <a:schemeClr val="accent6">
                    <a:lumMod val="50000"/>
                  </a:schemeClr>
                </a:solidFill>
                <a:latin typeface="Proxima Nova Rg" panose="02000506030000020004" pitchFamily="2" charset="0"/>
                <a:cs typeface="AcuminProSemiCond-Medium"/>
              </a:rPr>
              <a:t> </a:t>
            </a:r>
            <a:r>
              <a:rPr lang="en-US" sz="1800" b="0" i="0" spc="123" dirty="0" err="1">
                <a:solidFill>
                  <a:schemeClr val="accent6">
                    <a:lumMod val="50000"/>
                  </a:schemeClr>
                </a:solidFill>
                <a:latin typeface="Proxima Nova Rg" panose="02000506030000020004" pitchFamily="2" charset="0"/>
                <a:cs typeface="AcuminProSemiCond-Medium"/>
              </a:rPr>
              <a:t>tre</a:t>
            </a:r>
            <a:r>
              <a:rPr lang="en-US" sz="1800" b="0" i="0" dirty="0" err="1">
                <a:solidFill>
                  <a:schemeClr val="accent6">
                    <a:lumMod val="50000"/>
                  </a:schemeClr>
                </a:solidFill>
                <a:latin typeface="Proxima Nova Rg" panose="02000506030000020004" pitchFamily="2" charset="0"/>
                <a:cs typeface="AcuminProSemiCond-Medium"/>
              </a:rPr>
              <a:t>minim</a:t>
            </a:r>
            <a:r>
              <a:rPr lang="en-US" sz="1800" b="0" i="0" spc="123"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veniam</a:t>
            </a:r>
            <a:endParaRPr lang="en-US" b="0" i="0" dirty="0">
              <a:solidFill>
                <a:schemeClr val="accent6">
                  <a:lumMod val="50000"/>
                </a:schemeClr>
              </a:solidFill>
              <a:latin typeface="Proxima Nova Rg" panose="02000506030000020004" pitchFamily="2" charset="0"/>
            </a:endParaRPr>
          </a:p>
        </p:txBody>
      </p:sp>
    </p:spTree>
    <p:extLst>
      <p:ext uri="{BB962C8B-B14F-4D97-AF65-F5344CB8AC3E}">
        <p14:creationId xmlns:p14="http://schemas.microsoft.com/office/powerpoint/2010/main" val="3135601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150F6-5AFC-4F81-AF7A-3A18F957856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9836AB-16CC-F17F-388C-5239F07D39B7}"/>
              </a:ext>
            </a:extLst>
          </p:cNvPr>
          <p:cNvSpPr>
            <a:spLocks noGrp="1"/>
          </p:cNvSpPr>
          <p:nvPr>
            <p:ph type="ctrTitle"/>
          </p:nvPr>
        </p:nvSpPr>
        <p:spPr/>
        <p:txBody>
          <a:bodyPr/>
          <a:lstStyle/>
          <a:p>
            <a:endParaRPr lang="en-US"/>
          </a:p>
        </p:txBody>
      </p:sp>
      <p:graphicFrame>
        <p:nvGraphicFramePr>
          <p:cNvPr id="3" name="Chart 2">
            <a:extLst>
              <a:ext uri="{FF2B5EF4-FFF2-40B4-BE49-F238E27FC236}">
                <a16:creationId xmlns:a16="http://schemas.microsoft.com/office/drawing/2014/main" id="{1B1D646F-5E31-0E18-F632-D260E35C3F05}"/>
              </a:ext>
            </a:extLst>
          </p:cNvPr>
          <p:cNvGraphicFramePr/>
          <p:nvPr>
            <p:extLst>
              <p:ext uri="{D42A27DB-BD31-4B8C-83A1-F6EECF244321}">
                <p14:modId xmlns:p14="http://schemas.microsoft.com/office/powerpoint/2010/main" val="3293055553"/>
              </p:ext>
            </p:extLst>
          </p:nvPr>
        </p:nvGraphicFramePr>
        <p:xfrm>
          <a:off x="5373988" y="1277012"/>
          <a:ext cx="6393469" cy="435119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8E0CB61A-3F4D-204C-F5A6-13468938FABB}"/>
              </a:ext>
            </a:extLst>
          </p:cNvPr>
          <p:cNvSpPr txBox="1"/>
          <p:nvPr/>
        </p:nvSpPr>
        <p:spPr>
          <a:xfrm>
            <a:off x="535218" y="1260764"/>
            <a:ext cx="4663799" cy="4247317"/>
          </a:xfrm>
          <a:prstGeom prst="rect">
            <a:avLst/>
          </a:prstGeom>
          <a:noFill/>
        </p:spPr>
        <p:txBody>
          <a:bodyPr wrap="square" rtlCol="0">
            <a:spAutoFit/>
          </a:bodyPr>
          <a:lstStyle/>
          <a:p>
            <a:r>
              <a:rPr lang="en-US" sz="1800" b="0" i="0" dirty="0">
                <a:solidFill>
                  <a:schemeClr val="accent6">
                    <a:lumMod val="50000"/>
                  </a:schemeClr>
                </a:solidFill>
                <a:latin typeface="Proxima Nova Rg" panose="02000506030000020004" pitchFamily="2" charset="0"/>
                <a:cs typeface="AcuminProSemiCond-Medium"/>
              </a:rPr>
              <a:t>Lorem</a:t>
            </a:r>
            <a:r>
              <a:rPr lang="en-US" sz="1800" b="0" i="0" spc="139"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ipsum</a:t>
            </a:r>
            <a:r>
              <a:rPr lang="en-US" sz="1800" b="0" i="0" spc="131"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dolor</a:t>
            </a:r>
            <a:r>
              <a:rPr lang="en-US" sz="1800" b="0" i="0" spc="139"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sit</a:t>
            </a:r>
            <a:r>
              <a:rPr lang="en-US" sz="1800" b="0" i="0" spc="139"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amet,</a:t>
            </a:r>
            <a:r>
              <a:rPr lang="en-US" sz="1800" b="0" i="0" spc="139" dirty="0">
                <a:solidFill>
                  <a:schemeClr val="accent6">
                    <a:lumMod val="50000"/>
                  </a:schemeClr>
                </a:solidFill>
                <a:latin typeface="Proxima Nova Rg" panose="02000506030000020004" pitchFamily="2" charset="0"/>
                <a:cs typeface="AcuminProSemiCond-Medium"/>
              </a:rPr>
              <a:t> </a:t>
            </a:r>
            <a:r>
              <a:rPr lang="en-US" sz="1800" b="0" i="0" spc="-16" dirty="0">
                <a:solidFill>
                  <a:schemeClr val="accent6">
                    <a:lumMod val="50000"/>
                  </a:schemeClr>
                </a:solidFill>
                <a:latin typeface="Proxima Nova Rg" panose="02000506030000020004" pitchFamily="2" charset="0"/>
                <a:cs typeface="AcuminProSemiCond-Medium"/>
              </a:rPr>
              <a:t>adipiscing </a:t>
            </a:r>
            <a:r>
              <a:rPr lang="en-US" sz="1800" b="0" i="0" dirty="0">
                <a:solidFill>
                  <a:schemeClr val="accent6">
                    <a:lumMod val="50000"/>
                  </a:schemeClr>
                </a:solidFill>
                <a:latin typeface="Proxima Nova Rg" panose="02000506030000020004" pitchFamily="2" charset="0"/>
                <a:cs typeface="AcuminProSemiCond-Medium"/>
              </a:rPr>
              <a:t>elit,</a:t>
            </a:r>
            <a:r>
              <a:rPr lang="en-US" sz="1800" b="0" i="0" spc="147"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sed</a:t>
            </a:r>
            <a:r>
              <a:rPr lang="en-US" sz="1800" b="0" i="0" spc="156"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diam</a:t>
            </a:r>
            <a:r>
              <a:rPr lang="en-US" sz="1800" b="0" i="0" spc="147"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nonummy</a:t>
            </a:r>
            <a:r>
              <a:rPr lang="en-US" sz="1800" b="0" i="0" spc="156"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nibh</a:t>
            </a:r>
            <a:r>
              <a:rPr lang="en-US" sz="1800" b="0" i="0" spc="147"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euismod</a:t>
            </a:r>
            <a:r>
              <a:rPr lang="en-US" sz="1800" b="0" i="0" spc="156"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tincidunt</a:t>
            </a:r>
            <a:r>
              <a:rPr lang="en-US" sz="1800" b="0" i="0" spc="147"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aoreet</a:t>
            </a:r>
            <a:r>
              <a:rPr lang="en-US" sz="1800" b="0" i="0" spc="131"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dolore</a:t>
            </a:r>
            <a:r>
              <a:rPr lang="en-US" sz="1800" b="0" i="0" spc="131"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magna</a:t>
            </a:r>
            <a:r>
              <a:rPr lang="en-US" sz="1800" b="0" i="0" spc="139" dirty="0">
                <a:solidFill>
                  <a:schemeClr val="accent6">
                    <a:lumMod val="50000"/>
                  </a:schemeClr>
                </a:solidFill>
                <a:latin typeface="Proxima Nova Rg" panose="02000506030000020004" pitchFamily="2" charset="0"/>
                <a:cs typeface="AcuminProSemiCond-Medium"/>
              </a:rPr>
              <a:t> </a:t>
            </a:r>
            <a:r>
              <a:rPr lang="en-US" sz="1800" b="0" i="0" dirty="0" err="1">
                <a:solidFill>
                  <a:schemeClr val="accent6">
                    <a:lumMod val="50000"/>
                  </a:schemeClr>
                </a:solidFill>
                <a:latin typeface="Proxima Nova Rg" panose="02000506030000020004" pitchFamily="2" charset="0"/>
                <a:cs typeface="AcuminProSemiCond-Medium"/>
              </a:rPr>
              <a:t>aliqua</a:t>
            </a:r>
            <a:r>
              <a:rPr lang="en-US" sz="1800" b="0" i="0" dirty="0">
                <a:solidFill>
                  <a:schemeClr val="accent6">
                    <a:lumMod val="50000"/>
                  </a:schemeClr>
                </a:solidFill>
                <a:latin typeface="Proxima Nova Rg" panose="02000506030000020004" pitchFamily="2" charset="0"/>
                <a:cs typeface="AcuminProSemiCond-Medium"/>
              </a:rPr>
              <a:t> trusitomm</a:t>
            </a:r>
            <a:r>
              <a:rPr lang="en-US" sz="1800" b="0" i="0" spc="131"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erat</a:t>
            </a:r>
            <a:r>
              <a:rPr lang="en-US" sz="1800" b="0" i="0" spc="139"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volutpat.</a:t>
            </a:r>
            <a:r>
              <a:rPr lang="en-US" sz="1800" b="0" i="0" spc="131"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Ut</a:t>
            </a:r>
            <a:r>
              <a:rPr lang="en-US" sz="1800" b="0" i="0" spc="131" dirty="0">
                <a:solidFill>
                  <a:schemeClr val="accent6">
                    <a:lumMod val="50000"/>
                  </a:schemeClr>
                </a:solidFill>
                <a:latin typeface="Proxima Nova Rg" panose="02000506030000020004" pitchFamily="2" charset="0"/>
                <a:cs typeface="AcuminProSemiCond-Medium"/>
              </a:rPr>
              <a:t> </a:t>
            </a:r>
            <a:r>
              <a:rPr lang="en-US" sz="1800" b="0" i="0" spc="-33" dirty="0">
                <a:solidFill>
                  <a:schemeClr val="accent6">
                    <a:lumMod val="50000"/>
                  </a:schemeClr>
                </a:solidFill>
                <a:latin typeface="Proxima Nova Rg" panose="02000506030000020004" pitchFamily="2" charset="0"/>
                <a:cs typeface="AcuminProSemiCond-Medium"/>
              </a:rPr>
              <a:t>wisi </a:t>
            </a:r>
            <a:r>
              <a:rPr lang="en-US" sz="1800" b="0" i="0" dirty="0" err="1">
                <a:solidFill>
                  <a:schemeClr val="accent6">
                    <a:lumMod val="50000"/>
                  </a:schemeClr>
                </a:solidFill>
                <a:latin typeface="Proxima Nova Rg" panose="02000506030000020004" pitchFamily="2" charset="0"/>
                <a:cs typeface="AcuminProSemiCond-Medium"/>
              </a:rPr>
              <a:t>enim</a:t>
            </a:r>
            <a:r>
              <a:rPr lang="en-US" sz="1800" b="0" i="0" spc="123"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ad</a:t>
            </a:r>
            <a:r>
              <a:rPr lang="en-US" sz="1800" b="0" i="0" spc="123" dirty="0">
                <a:solidFill>
                  <a:schemeClr val="accent6">
                    <a:lumMod val="50000"/>
                  </a:schemeClr>
                </a:solidFill>
                <a:latin typeface="Proxima Nova Rg" panose="02000506030000020004" pitchFamily="2" charset="0"/>
                <a:cs typeface="AcuminProSemiCond-Medium"/>
              </a:rPr>
              <a:t> </a:t>
            </a:r>
            <a:r>
              <a:rPr lang="en-US" sz="1800" b="0" i="0" spc="123" dirty="0" err="1">
                <a:solidFill>
                  <a:schemeClr val="accent6">
                    <a:lumMod val="50000"/>
                  </a:schemeClr>
                </a:solidFill>
                <a:latin typeface="Proxima Nova Rg" panose="02000506030000020004" pitchFamily="2" charset="0"/>
                <a:cs typeface="AcuminProSemiCond-Medium"/>
              </a:rPr>
              <a:t>tre</a:t>
            </a:r>
            <a:r>
              <a:rPr lang="en-US" sz="1800" b="0" i="0" dirty="0" err="1">
                <a:solidFill>
                  <a:schemeClr val="accent6">
                    <a:lumMod val="50000"/>
                  </a:schemeClr>
                </a:solidFill>
                <a:latin typeface="Proxima Nova Rg" panose="02000506030000020004" pitchFamily="2" charset="0"/>
                <a:cs typeface="AcuminProSemiCond-Medium"/>
              </a:rPr>
              <a:t>minim</a:t>
            </a:r>
            <a:r>
              <a:rPr lang="en-US" sz="1800" b="0" i="0" spc="123"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veniam,</a:t>
            </a:r>
            <a:r>
              <a:rPr lang="en-US" sz="1800" b="0" i="0" spc="123" dirty="0">
                <a:solidFill>
                  <a:schemeClr val="accent6">
                    <a:lumMod val="50000"/>
                  </a:schemeClr>
                </a:solidFill>
                <a:latin typeface="Proxima Nova Rg" panose="02000506030000020004" pitchFamily="2" charset="0"/>
                <a:cs typeface="AcuminProSemiCond-Medium"/>
              </a:rPr>
              <a:t> </a:t>
            </a:r>
            <a:r>
              <a:rPr lang="en-US" sz="1800" b="0" i="0" dirty="0" err="1">
                <a:solidFill>
                  <a:schemeClr val="accent6">
                    <a:lumMod val="50000"/>
                  </a:schemeClr>
                </a:solidFill>
                <a:latin typeface="Proxima Nova Rg" panose="02000506030000020004" pitchFamily="2" charset="0"/>
                <a:cs typeface="AcuminProSemiCond-Medium"/>
              </a:rPr>
              <a:t>quis</a:t>
            </a:r>
            <a:r>
              <a:rPr lang="en-US" sz="1800" b="0" i="0" spc="131"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nostrud</a:t>
            </a:r>
            <a:r>
              <a:rPr lang="en-US" sz="1800" b="0" i="0" spc="123" dirty="0">
                <a:solidFill>
                  <a:schemeClr val="accent6">
                    <a:lumMod val="50000"/>
                  </a:schemeClr>
                </a:solidFill>
                <a:latin typeface="Proxima Nova Rg" panose="02000506030000020004" pitchFamily="2" charset="0"/>
                <a:cs typeface="AcuminProSemiCond-Medium"/>
              </a:rPr>
              <a:t> </a:t>
            </a:r>
            <a:r>
              <a:rPr lang="en-US" sz="1800" b="0" i="0" dirty="0" err="1">
                <a:solidFill>
                  <a:schemeClr val="accent6">
                    <a:lumMod val="50000"/>
                  </a:schemeClr>
                </a:solidFill>
                <a:latin typeface="Proxima Nova Rg" panose="02000506030000020004" pitchFamily="2" charset="0"/>
                <a:cs typeface="AcuminProSemiCond-Medium"/>
              </a:rPr>
              <a:t>exerci</a:t>
            </a:r>
            <a:r>
              <a:rPr lang="en-US" sz="1800" b="0" i="0" spc="123" dirty="0">
                <a:solidFill>
                  <a:schemeClr val="accent6">
                    <a:lumMod val="50000"/>
                  </a:schemeClr>
                </a:solidFill>
                <a:latin typeface="Proxima Nova Rg" panose="02000506030000020004" pitchFamily="2" charset="0"/>
                <a:cs typeface="AcuminProSemiCond-Medium"/>
              </a:rPr>
              <a:t> </a:t>
            </a:r>
            <a:r>
              <a:rPr lang="en-US" sz="1800" b="0" i="0" spc="-16" dirty="0" err="1">
                <a:solidFill>
                  <a:schemeClr val="accent6">
                    <a:lumMod val="50000"/>
                  </a:schemeClr>
                </a:solidFill>
                <a:latin typeface="Proxima Nova Rg" panose="02000506030000020004" pitchFamily="2" charset="0"/>
                <a:cs typeface="AcuminProSemiCond-Medium"/>
              </a:rPr>
              <a:t>tation</a:t>
            </a:r>
            <a:r>
              <a:rPr lang="en-US" sz="1800" b="0" i="0" spc="-16"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ullamc </a:t>
            </a:r>
            <a:r>
              <a:rPr lang="en-US" sz="1800" b="0" i="0" dirty="0" err="1">
                <a:solidFill>
                  <a:schemeClr val="accent6">
                    <a:lumMod val="50000"/>
                  </a:schemeClr>
                </a:solidFill>
                <a:latin typeface="Proxima Nova Rg" panose="02000506030000020004" pitchFamily="2" charset="0"/>
                <a:cs typeface="AcuminProSemiCond-Medium"/>
              </a:rPr>
              <a:t>tieh</a:t>
            </a:r>
            <a:r>
              <a:rPr lang="en-US" sz="1800" b="0" i="0" dirty="0">
                <a:solidFill>
                  <a:schemeClr val="accent6">
                    <a:lumMod val="50000"/>
                  </a:schemeClr>
                </a:solidFill>
                <a:latin typeface="Proxima Nova Rg" panose="02000506030000020004" pitchFamily="2" charset="0"/>
                <a:cs typeface="AcuminProSemiCond-Medium"/>
              </a:rPr>
              <a:t> </a:t>
            </a:r>
            <a:r>
              <a:rPr lang="en-US" sz="1800" b="0" i="0" dirty="0" err="1">
                <a:solidFill>
                  <a:schemeClr val="accent6">
                    <a:lumMod val="50000"/>
                  </a:schemeClr>
                </a:solidFill>
                <a:latin typeface="Proxima Nova Rg" panose="02000506030000020004" pitchFamily="2" charset="0"/>
                <a:cs typeface="AcuminProSemiCond-Medium"/>
              </a:rPr>
              <a:t>orper</a:t>
            </a:r>
            <a:r>
              <a:rPr lang="en-US" sz="1800" b="0" i="0" spc="147"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suscipit</a:t>
            </a:r>
            <a:r>
              <a:rPr lang="en-US" sz="1800" b="0" i="0" spc="147" dirty="0">
                <a:solidFill>
                  <a:schemeClr val="accent6">
                    <a:lumMod val="50000"/>
                  </a:schemeClr>
                </a:solidFill>
                <a:latin typeface="Proxima Nova Rg" panose="02000506030000020004" pitchFamily="2" charset="0"/>
                <a:cs typeface="AcuminProSemiCond-Medium"/>
              </a:rPr>
              <a:t> </a:t>
            </a:r>
            <a:r>
              <a:rPr lang="en-US" sz="1800" b="0" i="0" dirty="0" err="1">
                <a:solidFill>
                  <a:schemeClr val="accent6">
                    <a:lumMod val="50000"/>
                  </a:schemeClr>
                </a:solidFill>
                <a:latin typeface="Proxima Nova Rg" panose="02000506030000020004" pitchFamily="2" charset="0"/>
                <a:cs typeface="AcuminProSemiCond-Medium"/>
              </a:rPr>
              <a:t>loborti</a:t>
            </a:r>
            <a:r>
              <a:rPr lang="en-US" sz="1800" b="0" i="0" dirty="0">
                <a:solidFill>
                  <a:schemeClr val="accent6">
                    <a:lumMod val="50000"/>
                  </a:schemeClr>
                </a:solidFill>
                <a:latin typeface="Proxima Nova Rg" panose="02000506030000020004" pitchFamily="2" charset="0"/>
                <a:cs typeface="AcuminProSemiCond-Medium"/>
              </a:rPr>
              <a:t> </a:t>
            </a:r>
            <a:r>
              <a:rPr lang="en-US" sz="1800" b="0" i="0" dirty="0" err="1">
                <a:solidFill>
                  <a:schemeClr val="accent6">
                    <a:lumMod val="50000"/>
                  </a:schemeClr>
                </a:solidFill>
                <a:latin typeface="Proxima Nova Rg" panose="02000506030000020004" pitchFamily="2" charset="0"/>
                <a:cs typeface="AcuminProSemiCond-Medium"/>
              </a:rPr>
              <a:t>utinus</a:t>
            </a:r>
            <a:r>
              <a:rPr lang="en-US" sz="1800" b="0" i="0" dirty="0">
                <a:solidFill>
                  <a:schemeClr val="accent6">
                    <a:lumMod val="50000"/>
                  </a:schemeClr>
                </a:solidFill>
                <a:latin typeface="Proxima Nova Rg" panose="02000506030000020004" pitchFamily="2" charset="0"/>
                <a:cs typeface="AcuminProSemiCond-Medium"/>
              </a:rPr>
              <a:t> ness</a:t>
            </a:r>
            <a:r>
              <a:rPr lang="en-US" sz="1800" b="0" i="0" spc="147" dirty="0">
                <a:solidFill>
                  <a:schemeClr val="accent6">
                    <a:lumMod val="50000"/>
                  </a:schemeClr>
                </a:solidFill>
                <a:latin typeface="Proxima Nova Rg" panose="02000506030000020004" pitchFamily="2" charset="0"/>
                <a:cs typeface="AcuminProSemiCond-Medium"/>
              </a:rPr>
              <a:t> </a:t>
            </a:r>
            <a:r>
              <a:rPr lang="en-US" sz="1800" b="0" i="0" dirty="0" err="1">
                <a:solidFill>
                  <a:schemeClr val="accent6">
                    <a:lumMod val="50000"/>
                  </a:schemeClr>
                </a:solidFill>
                <a:latin typeface="Proxima Nova Rg" panose="02000506030000020004" pitchFamily="2" charset="0"/>
                <a:cs typeface="AcuminProSemiCond-Medium"/>
              </a:rPr>
              <a:t>nisl</a:t>
            </a:r>
            <a:r>
              <a:rPr lang="en-US" sz="1800" b="0" i="0" spc="147" dirty="0">
                <a:solidFill>
                  <a:schemeClr val="accent6">
                    <a:lumMod val="50000"/>
                  </a:schemeClr>
                </a:solidFill>
                <a:latin typeface="Proxima Nova Rg" panose="02000506030000020004" pitchFamily="2" charset="0"/>
                <a:cs typeface="AcuminProSemiCond-Medium"/>
              </a:rPr>
              <a:t> </a:t>
            </a:r>
            <a:r>
              <a:rPr lang="en-US" sz="1800" b="0" i="0" dirty="0" err="1">
                <a:solidFill>
                  <a:schemeClr val="accent6">
                    <a:lumMod val="50000"/>
                  </a:schemeClr>
                </a:solidFill>
                <a:latin typeface="Proxima Nova Rg" panose="02000506030000020004" pitchFamily="2" charset="0"/>
                <a:cs typeface="AcuminProSemiCond-Medium"/>
              </a:rPr>
              <a:t>ut</a:t>
            </a:r>
            <a:r>
              <a:rPr lang="en-US" sz="1800" b="0" i="0" spc="147"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aliquip</a:t>
            </a:r>
            <a:r>
              <a:rPr lang="en-US" sz="1800" b="0" i="0" spc="147"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ex</a:t>
            </a:r>
            <a:r>
              <a:rPr lang="en-US" sz="1800" b="0" i="0" spc="147" dirty="0">
                <a:solidFill>
                  <a:schemeClr val="accent6">
                    <a:lumMod val="50000"/>
                  </a:schemeClr>
                </a:solidFill>
                <a:latin typeface="Proxima Nova Rg" panose="02000506030000020004" pitchFamily="2" charset="0"/>
                <a:cs typeface="AcuminProSemiCond-Medium"/>
              </a:rPr>
              <a:t> </a:t>
            </a:r>
            <a:r>
              <a:rPr lang="en-US" sz="1800" b="0" i="0" spc="-41" dirty="0" err="1">
                <a:solidFill>
                  <a:schemeClr val="accent6">
                    <a:lumMod val="50000"/>
                  </a:schemeClr>
                </a:solidFill>
                <a:latin typeface="Proxima Nova Rg" panose="02000506030000020004" pitchFamily="2" charset="0"/>
                <a:cs typeface="AcuminProSemiCond-Medium"/>
              </a:rPr>
              <a:t>ea</a:t>
            </a:r>
            <a:r>
              <a:rPr lang="en-US" sz="1800" b="0" i="0" spc="-41" dirty="0">
                <a:solidFill>
                  <a:schemeClr val="accent6">
                    <a:lumMod val="50000"/>
                  </a:schemeClr>
                </a:solidFill>
                <a:latin typeface="Proxima Nova Rg" panose="02000506030000020004" pitchFamily="2" charset="0"/>
                <a:cs typeface="AcuminProSemiCond-Medium"/>
              </a:rPr>
              <a:t> </a:t>
            </a:r>
            <a:r>
              <a:rPr lang="en-US" sz="1800" b="0" i="0" dirty="0" err="1">
                <a:solidFill>
                  <a:schemeClr val="accent6">
                    <a:lumMod val="50000"/>
                  </a:schemeClr>
                </a:solidFill>
                <a:latin typeface="Proxima Nova Rg" panose="02000506030000020004" pitchFamily="2" charset="0"/>
                <a:cs typeface="AcuminProSemiCond-Medium"/>
              </a:rPr>
              <a:t>commodo</a:t>
            </a:r>
            <a:r>
              <a:rPr lang="en-US" sz="1800" b="0" i="0" dirty="0">
                <a:solidFill>
                  <a:schemeClr val="accent6">
                    <a:lumMod val="50000"/>
                  </a:schemeClr>
                </a:solidFill>
                <a:latin typeface="Proxima Nova Rg" panose="02000506030000020004" pitchFamily="2" charset="0"/>
                <a:cs typeface="AcuminProSemiCond-Medium"/>
              </a:rPr>
              <a:t>.</a:t>
            </a:r>
            <a:r>
              <a:rPr lang="en-US" sz="1800" b="0" i="0" spc="115"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Duis</a:t>
            </a:r>
            <a:r>
              <a:rPr lang="en-US" sz="1800" b="0" i="0" spc="123"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autem</a:t>
            </a:r>
            <a:r>
              <a:rPr lang="en-US" sz="1800" b="0" i="0" spc="115"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vel</a:t>
            </a:r>
            <a:r>
              <a:rPr lang="en-US" sz="1800" b="0" i="0" spc="123" dirty="0">
                <a:solidFill>
                  <a:schemeClr val="accent6">
                    <a:lumMod val="50000"/>
                  </a:schemeClr>
                </a:solidFill>
                <a:latin typeface="Proxima Nova Rg" panose="02000506030000020004" pitchFamily="2" charset="0"/>
                <a:cs typeface="AcuminProSemiCond-Medium"/>
              </a:rPr>
              <a:t>.</a:t>
            </a:r>
            <a:endParaRPr lang="en-US" sz="1800" b="0" i="0" spc="-16" dirty="0">
              <a:solidFill>
                <a:schemeClr val="accent6">
                  <a:lumMod val="50000"/>
                </a:schemeClr>
              </a:solidFill>
              <a:latin typeface="Proxima Nova Rg" panose="02000506030000020004" pitchFamily="2" charset="0"/>
              <a:cs typeface="AcuminProSemiCond-Medium"/>
            </a:endParaRPr>
          </a:p>
          <a:p>
            <a:endParaRPr lang="en-US" b="0" i="0" spc="-16" dirty="0">
              <a:solidFill>
                <a:schemeClr val="accent6">
                  <a:lumMod val="50000"/>
                </a:schemeClr>
              </a:solidFill>
              <a:latin typeface="Proxima Nova Rg" panose="02000506030000020004" pitchFamily="2" charset="0"/>
              <a:cs typeface="AcuminProSemiCond-Medium"/>
            </a:endParaRPr>
          </a:p>
          <a:p>
            <a:r>
              <a:rPr lang="en-US" sz="1800" b="0" i="0" dirty="0">
                <a:solidFill>
                  <a:schemeClr val="accent6">
                    <a:lumMod val="50000"/>
                  </a:schemeClr>
                </a:solidFill>
                <a:latin typeface="Proxima Nova Rg" panose="02000506030000020004" pitchFamily="2" charset="0"/>
                <a:cs typeface="AcuminProSemiCond-Medium"/>
              </a:rPr>
              <a:t>Ut</a:t>
            </a:r>
            <a:r>
              <a:rPr lang="en-US" sz="1800" b="0" i="0" spc="131" dirty="0">
                <a:solidFill>
                  <a:schemeClr val="accent6">
                    <a:lumMod val="50000"/>
                  </a:schemeClr>
                </a:solidFill>
                <a:latin typeface="Proxima Nova Rg" panose="02000506030000020004" pitchFamily="2" charset="0"/>
                <a:cs typeface="AcuminProSemiCond-Medium"/>
              </a:rPr>
              <a:t> </a:t>
            </a:r>
            <a:r>
              <a:rPr lang="en-US" sz="1800" b="0" i="0" spc="-33" dirty="0">
                <a:solidFill>
                  <a:schemeClr val="accent6">
                    <a:lumMod val="50000"/>
                  </a:schemeClr>
                </a:solidFill>
                <a:latin typeface="Proxima Nova Rg" panose="02000506030000020004" pitchFamily="2" charset="0"/>
                <a:cs typeface="AcuminProSemiCond-Medium"/>
              </a:rPr>
              <a:t>wisi </a:t>
            </a:r>
            <a:r>
              <a:rPr lang="en-US" sz="1800" b="0" i="0" dirty="0" err="1">
                <a:solidFill>
                  <a:schemeClr val="accent6">
                    <a:lumMod val="50000"/>
                  </a:schemeClr>
                </a:solidFill>
                <a:latin typeface="Proxima Nova Rg" panose="02000506030000020004" pitchFamily="2" charset="0"/>
                <a:cs typeface="AcuminProSemiCond-Medium"/>
              </a:rPr>
              <a:t>enim</a:t>
            </a:r>
            <a:r>
              <a:rPr lang="en-US" sz="1800" b="0" i="0" spc="123"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ad</a:t>
            </a:r>
            <a:r>
              <a:rPr lang="en-US" sz="1800" b="0" i="0" spc="123"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minim</a:t>
            </a:r>
            <a:r>
              <a:rPr lang="en-US" sz="1800" b="0" i="0" spc="123"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veniam,</a:t>
            </a:r>
            <a:r>
              <a:rPr lang="en-US" sz="1800" b="0" i="0" spc="123" dirty="0">
                <a:solidFill>
                  <a:schemeClr val="accent6">
                    <a:lumMod val="50000"/>
                  </a:schemeClr>
                </a:solidFill>
                <a:latin typeface="Proxima Nova Rg" panose="02000506030000020004" pitchFamily="2" charset="0"/>
                <a:cs typeface="AcuminProSemiCond-Medium"/>
              </a:rPr>
              <a:t> </a:t>
            </a:r>
            <a:r>
              <a:rPr lang="en-US" sz="1800" b="0" i="0" dirty="0" err="1">
                <a:solidFill>
                  <a:schemeClr val="accent6">
                    <a:lumMod val="50000"/>
                  </a:schemeClr>
                </a:solidFill>
                <a:latin typeface="Proxima Nova Rg" panose="02000506030000020004" pitchFamily="2" charset="0"/>
                <a:cs typeface="AcuminProSemiCond-Medium"/>
              </a:rPr>
              <a:t>quis</a:t>
            </a:r>
            <a:r>
              <a:rPr lang="en-US" sz="1800" b="0" i="0" spc="131"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nostrud</a:t>
            </a:r>
            <a:r>
              <a:rPr lang="en-US" sz="1800" b="0" i="0" spc="123" dirty="0">
                <a:solidFill>
                  <a:schemeClr val="accent6">
                    <a:lumMod val="50000"/>
                  </a:schemeClr>
                </a:solidFill>
                <a:latin typeface="Proxima Nova Rg" panose="02000506030000020004" pitchFamily="2" charset="0"/>
                <a:cs typeface="AcuminProSemiCond-Medium"/>
              </a:rPr>
              <a:t> </a:t>
            </a:r>
            <a:r>
              <a:rPr lang="en-US" sz="1800" b="0" i="0" dirty="0" err="1">
                <a:solidFill>
                  <a:schemeClr val="accent6">
                    <a:lumMod val="50000"/>
                  </a:schemeClr>
                </a:solidFill>
                <a:latin typeface="Proxima Nova Rg" panose="02000506030000020004" pitchFamily="2" charset="0"/>
                <a:cs typeface="AcuminProSemiCond-Medium"/>
              </a:rPr>
              <a:t>exerci</a:t>
            </a:r>
            <a:r>
              <a:rPr lang="en-US" sz="1800" b="0" i="0" spc="123" dirty="0">
                <a:solidFill>
                  <a:schemeClr val="accent6">
                    <a:lumMod val="50000"/>
                  </a:schemeClr>
                </a:solidFill>
                <a:latin typeface="Proxima Nova Rg" panose="02000506030000020004" pitchFamily="2" charset="0"/>
                <a:cs typeface="AcuminProSemiCond-Medium"/>
              </a:rPr>
              <a:t> </a:t>
            </a:r>
            <a:r>
              <a:rPr lang="en-US" sz="1800" b="0" i="0" spc="-16" dirty="0" err="1">
                <a:solidFill>
                  <a:schemeClr val="accent6">
                    <a:lumMod val="50000"/>
                  </a:schemeClr>
                </a:solidFill>
                <a:latin typeface="Proxima Nova Rg" panose="02000506030000020004" pitchFamily="2" charset="0"/>
                <a:cs typeface="AcuminProSemiCond-Medium"/>
              </a:rPr>
              <a:t>tation</a:t>
            </a:r>
            <a:r>
              <a:rPr lang="en-US" sz="1800" b="0" i="0" spc="-16" dirty="0">
                <a:solidFill>
                  <a:schemeClr val="accent6">
                    <a:lumMod val="50000"/>
                  </a:schemeClr>
                </a:solidFill>
                <a:latin typeface="Proxima Nova Rg" panose="02000506030000020004" pitchFamily="2" charset="0"/>
                <a:cs typeface="AcuminProSemiCond-Medium"/>
              </a:rPr>
              <a:t> </a:t>
            </a:r>
            <a:r>
              <a:rPr lang="en-US" sz="1800" b="0" i="0" dirty="0" err="1">
                <a:solidFill>
                  <a:schemeClr val="accent6">
                    <a:lumMod val="50000"/>
                  </a:schemeClr>
                </a:solidFill>
                <a:latin typeface="Proxima Nova Rg" panose="02000506030000020004" pitchFamily="2" charset="0"/>
                <a:cs typeface="AcuminProSemiCond-Medium"/>
              </a:rPr>
              <a:t>ullamcorper</a:t>
            </a:r>
            <a:r>
              <a:rPr lang="en-US" sz="1800" b="0" i="0" spc="147"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suscipit</a:t>
            </a:r>
            <a:r>
              <a:rPr lang="en-US" sz="1800" b="0" i="0" spc="147" dirty="0">
                <a:solidFill>
                  <a:schemeClr val="accent6">
                    <a:lumMod val="50000"/>
                  </a:schemeClr>
                </a:solidFill>
                <a:latin typeface="Proxima Nova Rg" panose="02000506030000020004" pitchFamily="2" charset="0"/>
                <a:cs typeface="AcuminProSemiCond-Medium"/>
              </a:rPr>
              <a:t> </a:t>
            </a:r>
            <a:r>
              <a:rPr lang="en-US" sz="1800" b="0" i="0" dirty="0" err="1">
                <a:solidFill>
                  <a:schemeClr val="accent6">
                    <a:lumMod val="50000"/>
                  </a:schemeClr>
                </a:solidFill>
                <a:latin typeface="Proxima Nova Rg" panose="02000506030000020004" pitchFamily="2" charset="0"/>
                <a:cs typeface="AcuminProSemiCond-Medium"/>
              </a:rPr>
              <a:t>lobortis</a:t>
            </a:r>
            <a:r>
              <a:rPr lang="en-US" sz="1800" b="0" i="0" spc="147" dirty="0">
                <a:solidFill>
                  <a:schemeClr val="accent6">
                    <a:lumMod val="50000"/>
                  </a:schemeClr>
                </a:solidFill>
                <a:latin typeface="Proxima Nova Rg" panose="02000506030000020004" pitchFamily="2" charset="0"/>
                <a:cs typeface="AcuminProSemiCond-Medium"/>
              </a:rPr>
              <a:t> </a:t>
            </a:r>
            <a:r>
              <a:rPr lang="en-US" sz="1800" b="0" i="0" dirty="0" err="1">
                <a:solidFill>
                  <a:schemeClr val="accent6">
                    <a:lumMod val="50000"/>
                  </a:schemeClr>
                </a:solidFill>
                <a:latin typeface="Proxima Nova Rg" panose="02000506030000020004" pitchFamily="2" charset="0"/>
                <a:cs typeface="AcuminProSemiCond-Medium"/>
              </a:rPr>
              <a:t>nisl</a:t>
            </a:r>
            <a:r>
              <a:rPr lang="en-US" sz="1800" b="0" i="0" spc="147" dirty="0">
                <a:solidFill>
                  <a:schemeClr val="accent6">
                    <a:lumMod val="50000"/>
                  </a:schemeClr>
                </a:solidFill>
                <a:latin typeface="Proxima Nova Rg" panose="02000506030000020004" pitchFamily="2" charset="0"/>
                <a:cs typeface="AcuminProSemiCond-Medium"/>
              </a:rPr>
              <a:t> </a:t>
            </a:r>
            <a:r>
              <a:rPr lang="en-US" sz="1800" b="0" i="0" dirty="0" err="1">
                <a:solidFill>
                  <a:schemeClr val="accent6">
                    <a:lumMod val="50000"/>
                  </a:schemeClr>
                </a:solidFill>
                <a:latin typeface="Proxima Nova Rg" panose="02000506030000020004" pitchFamily="2" charset="0"/>
                <a:cs typeface="AcuminProSemiCond-Medium"/>
              </a:rPr>
              <a:t>ut</a:t>
            </a:r>
            <a:r>
              <a:rPr lang="en-US" sz="1800" b="0" i="0" spc="147"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aliquip</a:t>
            </a:r>
            <a:r>
              <a:rPr lang="en-US" sz="1800" b="0" i="0" spc="147"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ex</a:t>
            </a:r>
            <a:r>
              <a:rPr lang="en-US" sz="1800" b="0" i="0" spc="147" dirty="0">
                <a:solidFill>
                  <a:schemeClr val="accent6">
                    <a:lumMod val="50000"/>
                  </a:schemeClr>
                </a:solidFill>
                <a:latin typeface="Proxima Nova Rg" panose="02000506030000020004" pitchFamily="2" charset="0"/>
                <a:cs typeface="AcuminProSemiCond-Medium"/>
              </a:rPr>
              <a:t> </a:t>
            </a:r>
            <a:r>
              <a:rPr lang="en-US" sz="1800" b="0" i="0" spc="-41" dirty="0" err="1">
                <a:solidFill>
                  <a:schemeClr val="accent6">
                    <a:lumMod val="50000"/>
                  </a:schemeClr>
                </a:solidFill>
                <a:latin typeface="Proxima Nova Rg" panose="02000506030000020004" pitchFamily="2" charset="0"/>
                <a:cs typeface="AcuminProSemiCond-Medium"/>
              </a:rPr>
              <a:t>ea</a:t>
            </a:r>
            <a:r>
              <a:rPr lang="en-US" sz="1800" b="0" i="0" spc="-41"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com </a:t>
            </a:r>
            <a:r>
              <a:rPr lang="en-US" sz="1800" b="0" i="0" dirty="0" err="1">
                <a:solidFill>
                  <a:schemeClr val="accent6">
                    <a:lumMod val="50000"/>
                  </a:schemeClr>
                </a:solidFill>
                <a:latin typeface="Proxima Nova Rg" panose="02000506030000020004" pitchFamily="2" charset="0"/>
                <a:cs typeface="AcuminProSemiCond-Medium"/>
              </a:rPr>
              <a:t>tresmodo</a:t>
            </a:r>
            <a:r>
              <a:rPr lang="en-US" sz="1800" b="0" i="0" dirty="0">
                <a:solidFill>
                  <a:schemeClr val="accent6">
                    <a:lumMod val="50000"/>
                  </a:schemeClr>
                </a:solidFill>
                <a:latin typeface="Proxima Nova Rg" panose="02000506030000020004" pitchFamily="2" charset="0"/>
                <a:cs typeface="AcuminProSemiCond-Medium"/>
              </a:rPr>
              <a:t>.</a:t>
            </a:r>
            <a:r>
              <a:rPr lang="en-US" sz="1800" b="0" i="0" spc="115"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Duis</a:t>
            </a:r>
            <a:r>
              <a:rPr lang="en-US" sz="1800" b="0" i="0" spc="123"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autem</a:t>
            </a:r>
            <a:r>
              <a:rPr lang="en-US" sz="1800" b="0" i="0" spc="115"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vel</a:t>
            </a:r>
            <a:r>
              <a:rPr lang="en-US" sz="1800" b="0" i="0" spc="123" dirty="0">
                <a:solidFill>
                  <a:schemeClr val="accent6">
                    <a:lumMod val="50000"/>
                  </a:schemeClr>
                </a:solidFill>
                <a:latin typeface="Proxima Nova Rg" panose="02000506030000020004" pitchFamily="2" charset="0"/>
                <a:cs typeface="AcuminProSemiCond-Medium"/>
              </a:rPr>
              <a:t> </a:t>
            </a:r>
            <a:r>
              <a:rPr lang="en-US" sz="1800" b="0" i="0" dirty="0" err="1">
                <a:solidFill>
                  <a:schemeClr val="accent6">
                    <a:lumMod val="50000"/>
                  </a:schemeClr>
                </a:solidFill>
                <a:latin typeface="Proxima Nova Rg" panose="02000506030000020004" pitchFamily="2" charset="0"/>
                <a:cs typeface="AcuminProSemiCond-Medium"/>
              </a:rPr>
              <a:t>eum</a:t>
            </a:r>
            <a:r>
              <a:rPr lang="en-US" sz="1800" b="0" i="0" spc="115" dirty="0">
                <a:solidFill>
                  <a:schemeClr val="accent6">
                    <a:lumMod val="50000"/>
                  </a:schemeClr>
                </a:solidFill>
                <a:latin typeface="Proxima Nova Rg" panose="02000506030000020004" pitchFamily="2" charset="0"/>
                <a:cs typeface="AcuminProSemiCond-Medium"/>
              </a:rPr>
              <a:t> </a:t>
            </a:r>
            <a:r>
              <a:rPr lang="en-US" sz="1800" b="0" i="0" dirty="0" err="1">
                <a:solidFill>
                  <a:schemeClr val="accent6">
                    <a:lumMod val="50000"/>
                  </a:schemeClr>
                </a:solidFill>
                <a:latin typeface="Proxima Nova Rg" panose="02000506030000020004" pitchFamily="2" charset="0"/>
                <a:cs typeface="AcuminProSemiCond-Medium"/>
              </a:rPr>
              <a:t>iriure</a:t>
            </a:r>
            <a:r>
              <a:rPr lang="en-US" sz="1800" b="0" i="0" spc="123" dirty="0">
                <a:solidFill>
                  <a:schemeClr val="accent6">
                    <a:lumMod val="50000"/>
                  </a:schemeClr>
                </a:solidFill>
                <a:latin typeface="Proxima Nova Rg" panose="02000506030000020004" pitchFamily="2" charset="0"/>
                <a:cs typeface="AcuminProSemiCond-Medium"/>
              </a:rPr>
              <a:t> </a:t>
            </a:r>
            <a:r>
              <a:rPr lang="en-US" sz="1800" b="0" i="0" spc="-16" dirty="0">
                <a:solidFill>
                  <a:schemeClr val="accent6">
                    <a:lumMod val="50000"/>
                  </a:schemeClr>
                </a:solidFill>
                <a:latin typeface="Proxima Nova Rg" panose="02000506030000020004" pitchFamily="2" charset="0"/>
                <a:cs typeface="AcuminProSemiCond-Medium"/>
              </a:rPr>
              <a:t>dolor. </a:t>
            </a:r>
            <a:r>
              <a:rPr lang="en-US" sz="1800" b="0" i="0" dirty="0">
                <a:solidFill>
                  <a:schemeClr val="accent6">
                    <a:lumMod val="50000"/>
                  </a:schemeClr>
                </a:solidFill>
                <a:latin typeface="Proxima Nova Rg" panose="02000506030000020004" pitchFamily="2" charset="0"/>
                <a:cs typeface="AcuminProSemiCond-Medium"/>
              </a:rPr>
              <a:t>sed</a:t>
            </a:r>
            <a:r>
              <a:rPr lang="en-US" sz="1800" b="0" i="0" spc="156"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diam</a:t>
            </a:r>
            <a:r>
              <a:rPr lang="en-US" sz="1800" b="0" i="0" spc="147"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nonummy</a:t>
            </a:r>
            <a:r>
              <a:rPr lang="en-US" sz="1800" b="0" i="0" spc="156"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nibh</a:t>
            </a:r>
            <a:r>
              <a:rPr lang="en-US" sz="1800" b="0" i="0" spc="147"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euismod</a:t>
            </a:r>
            <a:r>
              <a:rPr lang="en-US" sz="1800" b="0" i="0" spc="156"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tincidunt</a:t>
            </a:r>
            <a:r>
              <a:rPr lang="en-US" sz="1800" b="0" i="0" spc="147"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aoreet</a:t>
            </a:r>
            <a:r>
              <a:rPr lang="en-US" sz="1800" b="0" i="0" spc="131"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dolore</a:t>
            </a:r>
            <a:r>
              <a:rPr lang="en-US" sz="1800" b="0" i="0" spc="131"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magna</a:t>
            </a:r>
            <a:r>
              <a:rPr lang="en-US" sz="1800" b="0" i="0" spc="139" dirty="0">
                <a:solidFill>
                  <a:schemeClr val="accent6">
                    <a:lumMod val="50000"/>
                  </a:schemeClr>
                </a:solidFill>
                <a:latin typeface="Proxima Nova Rg" panose="02000506030000020004" pitchFamily="2" charset="0"/>
                <a:cs typeface="AcuminProSemiCond-Medium"/>
              </a:rPr>
              <a:t> </a:t>
            </a:r>
            <a:r>
              <a:rPr lang="en-US" sz="1800" b="0" i="0" dirty="0" err="1">
                <a:solidFill>
                  <a:schemeClr val="accent6">
                    <a:lumMod val="50000"/>
                  </a:schemeClr>
                </a:solidFill>
                <a:latin typeface="Proxima Nova Rg" panose="02000506030000020004" pitchFamily="2" charset="0"/>
                <a:cs typeface="AcuminProSemiCond-Medium"/>
              </a:rPr>
              <a:t>aliqua</a:t>
            </a:r>
            <a:r>
              <a:rPr lang="en-US" sz="1800" b="0" i="0" dirty="0">
                <a:solidFill>
                  <a:schemeClr val="accent6">
                    <a:lumMod val="50000"/>
                  </a:schemeClr>
                </a:solidFill>
                <a:latin typeface="Proxima Nova Rg" panose="02000506030000020004" pitchFamily="2" charset="0"/>
                <a:cs typeface="AcuminProSemiCond-Medium"/>
              </a:rPr>
              <a:t> </a:t>
            </a:r>
            <a:r>
              <a:rPr lang="en-US" sz="1800" b="0" i="0" dirty="0" err="1">
                <a:solidFill>
                  <a:schemeClr val="accent6">
                    <a:lumMod val="50000"/>
                  </a:schemeClr>
                </a:solidFill>
                <a:latin typeface="Proxima Nova Rg" panose="02000506030000020004" pitchFamily="2" charset="0"/>
                <a:cs typeface="AcuminProSemiCond-Medium"/>
              </a:rPr>
              <a:t>trusito</a:t>
            </a:r>
            <a:r>
              <a:rPr lang="en-US" sz="1800" b="0" i="0" dirty="0">
                <a:solidFill>
                  <a:schemeClr val="accent6">
                    <a:lumMod val="50000"/>
                  </a:schemeClr>
                </a:solidFill>
                <a:latin typeface="Proxima Nova Rg" panose="02000506030000020004" pitchFamily="2" charset="0"/>
                <a:cs typeface="AcuminProSemiCond-Medium"/>
              </a:rPr>
              <a:t> </a:t>
            </a:r>
            <a:r>
              <a:rPr lang="en-US" sz="1800" b="0" i="0" dirty="0" err="1">
                <a:solidFill>
                  <a:schemeClr val="accent6">
                    <a:lumMod val="50000"/>
                  </a:schemeClr>
                </a:solidFill>
                <a:latin typeface="Proxima Nova Rg" panose="02000506030000020004" pitchFamily="2" charset="0"/>
                <a:cs typeface="AcuminProSemiCond-Medium"/>
              </a:rPr>
              <a:t>eumot</a:t>
            </a:r>
            <a:r>
              <a:rPr lang="en-US" sz="1800" b="0" i="0" dirty="0">
                <a:solidFill>
                  <a:schemeClr val="accent6">
                    <a:lumMod val="50000"/>
                  </a:schemeClr>
                </a:solidFill>
                <a:latin typeface="Proxima Nova Rg" panose="02000506030000020004" pitchFamily="2" charset="0"/>
                <a:cs typeface="AcuminProSemiCond-Medium"/>
              </a:rPr>
              <a:t> mm</a:t>
            </a:r>
            <a:r>
              <a:rPr lang="en-US" sz="1800" b="0" i="0" spc="131"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erat</a:t>
            </a:r>
            <a:r>
              <a:rPr lang="en-US" sz="1800" b="0" i="0" spc="139"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volutpat.</a:t>
            </a:r>
            <a:r>
              <a:rPr lang="en-US" sz="1800" b="0" i="0" spc="131"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Ut</a:t>
            </a:r>
            <a:r>
              <a:rPr lang="en-US" sz="1800" b="0" i="0" spc="131" dirty="0">
                <a:solidFill>
                  <a:schemeClr val="accent6">
                    <a:lumMod val="50000"/>
                  </a:schemeClr>
                </a:solidFill>
                <a:latin typeface="Proxima Nova Rg" panose="02000506030000020004" pitchFamily="2" charset="0"/>
                <a:cs typeface="AcuminProSemiCond-Medium"/>
              </a:rPr>
              <a:t> </a:t>
            </a:r>
            <a:r>
              <a:rPr lang="en-US" sz="1800" b="0" i="0" spc="-33" dirty="0">
                <a:solidFill>
                  <a:schemeClr val="accent6">
                    <a:lumMod val="50000"/>
                  </a:schemeClr>
                </a:solidFill>
                <a:latin typeface="Proxima Nova Rg" panose="02000506030000020004" pitchFamily="2" charset="0"/>
                <a:cs typeface="AcuminProSemiCond-Medium"/>
              </a:rPr>
              <a:t>wisi </a:t>
            </a:r>
            <a:r>
              <a:rPr lang="en-US" sz="1800" b="0" i="0" dirty="0" err="1">
                <a:solidFill>
                  <a:schemeClr val="accent6">
                    <a:lumMod val="50000"/>
                  </a:schemeClr>
                </a:solidFill>
                <a:latin typeface="Proxima Nova Rg" panose="02000506030000020004" pitchFamily="2" charset="0"/>
                <a:cs typeface="AcuminProSemiCond-Medium"/>
              </a:rPr>
              <a:t>enim</a:t>
            </a:r>
            <a:r>
              <a:rPr lang="en-US" sz="1800" b="0" i="0" spc="123"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ad</a:t>
            </a:r>
            <a:r>
              <a:rPr lang="en-US" sz="1800" b="0" i="0" spc="123" dirty="0">
                <a:solidFill>
                  <a:schemeClr val="accent6">
                    <a:lumMod val="50000"/>
                  </a:schemeClr>
                </a:solidFill>
                <a:latin typeface="Proxima Nova Rg" panose="02000506030000020004" pitchFamily="2" charset="0"/>
                <a:cs typeface="AcuminProSemiCond-Medium"/>
              </a:rPr>
              <a:t> </a:t>
            </a:r>
            <a:r>
              <a:rPr lang="en-US" sz="1800" b="0" i="0" spc="123" dirty="0" err="1">
                <a:solidFill>
                  <a:schemeClr val="accent6">
                    <a:lumMod val="50000"/>
                  </a:schemeClr>
                </a:solidFill>
                <a:latin typeface="Proxima Nova Rg" panose="02000506030000020004" pitchFamily="2" charset="0"/>
                <a:cs typeface="AcuminProSemiCond-Medium"/>
              </a:rPr>
              <a:t>tre</a:t>
            </a:r>
            <a:r>
              <a:rPr lang="en-US" sz="1800" b="0" i="0" dirty="0" err="1">
                <a:solidFill>
                  <a:schemeClr val="accent6">
                    <a:lumMod val="50000"/>
                  </a:schemeClr>
                </a:solidFill>
                <a:latin typeface="Proxima Nova Rg" panose="02000506030000020004" pitchFamily="2" charset="0"/>
                <a:cs typeface="AcuminProSemiCond-Medium"/>
              </a:rPr>
              <a:t>minim</a:t>
            </a:r>
            <a:r>
              <a:rPr lang="en-US" sz="1800" b="0" i="0" spc="123" dirty="0">
                <a:solidFill>
                  <a:schemeClr val="accent6">
                    <a:lumMod val="50000"/>
                  </a:schemeClr>
                </a:solidFill>
                <a:latin typeface="Proxima Nova Rg" panose="02000506030000020004" pitchFamily="2" charset="0"/>
                <a:cs typeface="AcuminProSemiCond-Medium"/>
              </a:rPr>
              <a:t> </a:t>
            </a:r>
            <a:r>
              <a:rPr lang="en-US" sz="1800" b="0" i="0" dirty="0">
                <a:solidFill>
                  <a:schemeClr val="accent6">
                    <a:lumMod val="50000"/>
                  </a:schemeClr>
                </a:solidFill>
                <a:latin typeface="Proxima Nova Rg" panose="02000506030000020004" pitchFamily="2" charset="0"/>
                <a:cs typeface="AcuminProSemiCond-Medium"/>
              </a:rPr>
              <a:t>veniam</a:t>
            </a:r>
            <a:endParaRPr lang="en-US" b="0" i="0" dirty="0">
              <a:solidFill>
                <a:schemeClr val="accent6">
                  <a:lumMod val="50000"/>
                </a:schemeClr>
              </a:solidFill>
              <a:latin typeface="Proxima Nova Rg" panose="02000506030000020004" pitchFamily="2" charset="0"/>
            </a:endParaRPr>
          </a:p>
        </p:txBody>
      </p:sp>
    </p:spTree>
    <p:extLst>
      <p:ext uri="{BB962C8B-B14F-4D97-AF65-F5344CB8AC3E}">
        <p14:creationId xmlns:p14="http://schemas.microsoft.com/office/powerpoint/2010/main" val="1558952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171A9-E305-9496-3521-559BBC17F5E5}"/>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F1C9239-382A-C2A7-975B-481657432470}"/>
              </a:ext>
            </a:extLst>
          </p:cNvPr>
          <p:cNvSpPr/>
          <p:nvPr/>
        </p:nvSpPr>
        <p:spPr>
          <a:xfrm>
            <a:off x="0" y="4099560"/>
            <a:ext cx="12192000" cy="14699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roxima Nova Rg" panose="02000506030000020004" pitchFamily="2" charset="0"/>
            </a:endParaRPr>
          </a:p>
        </p:txBody>
      </p:sp>
      <p:sp>
        <p:nvSpPr>
          <p:cNvPr id="8" name="Rectangle 7">
            <a:extLst>
              <a:ext uri="{FF2B5EF4-FFF2-40B4-BE49-F238E27FC236}">
                <a16:creationId xmlns:a16="http://schemas.microsoft.com/office/drawing/2014/main" id="{EBFF17E0-8FA5-8386-6E00-D5EDA988F2EB}"/>
              </a:ext>
            </a:extLst>
          </p:cNvPr>
          <p:cNvSpPr/>
          <p:nvPr/>
        </p:nvSpPr>
        <p:spPr>
          <a:xfrm>
            <a:off x="0" y="1288473"/>
            <a:ext cx="12192000" cy="28147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roxima Nova Rg" panose="02000506030000020004" pitchFamily="2" charset="0"/>
            </a:endParaRPr>
          </a:p>
        </p:txBody>
      </p:sp>
      <p:sp>
        <p:nvSpPr>
          <p:cNvPr id="9" name="Rectangle 2">
            <a:extLst>
              <a:ext uri="{FF2B5EF4-FFF2-40B4-BE49-F238E27FC236}">
                <a16:creationId xmlns:a16="http://schemas.microsoft.com/office/drawing/2014/main" id="{F941FA3E-5C4A-414B-A12E-C4CE0000C12B}"/>
              </a:ext>
            </a:extLst>
          </p:cNvPr>
          <p:cNvSpPr>
            <a:spLocks/>
          </p:cNvSpPr>
          <p:nvPr/>
        </p:nvSpPr>
        <p:spPr bwMode="auto">
          <a:xfrm>
            <a:off x="1060845" y="1648220"/>
            <a:ext cx="1867179" cy="14003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p>
            <a:pPr algn="ctr"/>
            <a:r>
              <a:rPr lang="en-US" sz="8500" b="1" i="0" dirty="0">
                <a:solidFill>
                  <a:schemeClr val="bg1"/>
                </a:solidFill>
                <a:latin typeface="Proxima Nova Rg" panose="02000506030000020004" pitchFamily="2" charset="0"/>
              </a:rPr>
              <a:t>70+</a:t>
            </a:r>
          </a:p>
        </p:txBody>
      </p:sp>
      <p:sp>
        <p:nvSpPr>
          <p:cNvPr id="10" name="Rectangle 3">
            <a:extLst>
              <a:ext uri="{FF2B5EF4-FFF2-40B4-BE49-F238E27FC236}">
                <a16:creationId xmlns:a16="http://schemas.microsoft.com/office/drawing/2014/main" id="{E0277210-341D-A768-1C92-3A8838061330}"/>
              </a:ext>
            </a:extLst>
          </p:cNvPr>
          <p:cNvSpPr>
            <a:spLocks/>
          </p:cNvSpPr>
          <p:nvPr/>
        </p:nvSpPr>
        <p:spPr bwMode="auto">
          <a:xfrm>
            <a:off x="4423389" y="1648220"/>
            <a:ext cx="696986" cy="14003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p>
            <a:pPr algn="ctr"/>
            <a:r>
              <a:rPr lang="en-US" sz="8500" b="1" i="0" dirty="0">
                <a:solidFill>
                  <a:schemeClr val="bg1"/>
                </a:solidFill>
                <a:latin typeface="Proxima Nova Rg" panose="02000506030000020004" pitchFamily="2" charset="0"/>
              </a:rPr>
              <a:t>4</a:t>
            </a:r>
          </a:p>
        </p:txBody>
      </p:sp>
      <p:sp>
        <p:nvSpPr>
          <p:cNvPr id="11" name="Rectangle 4">
            <a:extLst>
              <a:ext uri="{FF2B5EF4-FFF2-40B4-BE49-F238E27FC236}">
                <a16:creationId xmlns:a16="http://schemas.microsoft.com/office/drawing/2014/main" id="{4B36322F-4FEC-6587-5C23-D13BFE14D331}"/>
              </a:ext>
            </a:extLst>
          </p:cNvPr>
          <p:cNvSpPr>
            <a:spLocks/>
          </p:cNvSpPr>
          <p:nvPr/>
        </p:nvSpPr>
        <p:spPr bwMode="auto">
          <a:xfrm>
            <a:off x="6739534" y="1680764"/>
            <a:ext cx="1682832" cy="14003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p>
            <a:pPr algn="ctr"/>
            <a:r>
              <a:rPr lang="en-US" sz="8500" b="1" i="0" dirty="0">
                <a:solidFill>
                  <a:schemeClr val="bg1"/>
                </a:solidFill>
                <a:latin typeface="Proxima Nova Rg" panose="02000506030000020004" pitchFamily="2" charset="0"/>
              </a:rPr>
              <a:t>13+</a:t>
            </a:r>
          </a:p>
        </p:txBody>
      </p:sp>
      <p:sp>
        <p:nvSpPr>
          <p:cNvPr id="12" name="Rectangle 5">
            <a:extLst>
              <a:ext uri="{FF2B5EF4-FFF2-40B4-BE49-F238E27FC236}">
                <a16:creationId xmlns:a16="http://schemas.microsoft.com/office/drawing/2014/main" id="{69394294-0CA0-A038-A8CD-025C297E4AE2}"/>
              </a:ext>
            </a:extLst>
          </p:cNvPr>
          <p:cNvSpPr>
            <a:spLocks/>
          </p:cNvSpPr>
          <p:nvPr/>
        </p:nvSpPr>
        <p:spPr bwMode="auto">
          <a:xfrm>
            <a:off x="9926639" y="1648220"/>
            <a:ext cx="700192" cy="14003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22860" rIns="22860">
            <a:spAutoFit/>
          </a:bodyPr>
          <a:lstStyle/>
          <a:p>
            <a:pPr algn="ctr"/>
            <a:r>
              <a:rPr lang="en-US" sz="8500" b="1" i="0" dirty="0">
                <a:solidFill>
                  <a:schemeClr val="bg1"/>
                </a:solidFill>
                <a:latin typeface="Proxima Nova Rg" panose="02000506030000020004" pitchFamily="2" charset="0"/>
              </a:rPr>
              <a:t>2</a:t>
            </a:r>
          </a:p>
        </p:txBody>
      </p:sp>
      <p:sp>
        <p:nvSpPr>
          <p:cNvPr id="13" name="Rectangle 6">
            <a:extLst>
              <a:ext uri="{FF2B5EF4-FFF2-40B4-BE49-F238E27FC236}">
                <a16:creationId xmlns:a16="http://schemas.microsoft.com/office/drawing/2014/main" id="{2BCA906F-F720-4F17-3F4D-E1F64AF61154}"/>
              </a:ext>
            </a:extLst>
          </p:cNvPr>
          <p:cNvSpPr>
            <a:spLocks/>
          </p:cNvSpPr>
          <p:nvPr/>
        </p:nvSpPr>
        <p:spPr bwMode="auto">
          <a:xfrm>
            <a:off x="443906" y="3004739"/>
            <a:ext cx="3053557"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2860" rIns="22860">
            <a:spAutoFit/>
          </a:bodyPr>
          <a:lstStyle/>
          <a:p>
            <a:pPr algn="ctr"/>
            <a:r>
              <a:rPr lang="en-US" sz="1600" b="0" i="0" dirty="0">
                <a:solidFill>
                  <a:schemeClr val="bg1"/>
                </a:solidFill>
                <a:latin typeface="Proxima Nova Rg" panose="02000506030000020004" pitchFamily="2" charset="0"/>
              </a:rPr>
              <a:t>Projects Delivered in</a:t>
            </a:r>
          </a:p>
          <a:p>
            <a:pPr algn="ctr"/>
            <a:r>
              <a:rPr lang="en-US" sz="1600" b="0" i="0" dirty="0">
                <a:solidFill>
                  <a:schemeClr val="bg1"/>
                </a:solidFill>
                <a:latin typeface="Proxima Nova Rg" panose="02000506030000020004" pitchFamily="2" charset="0"/>
              </a:rPr>
              <a:t>The paste year</a:t>
            </a:r>
            <a:endParaRPr lang="en-US" sz="1150" b="0" i="0" dirty="0">
              <a:solidFill>
                <a:schemeClr val="bg1"/>
              </a:solidFill>
              <a:latin typeface="Proxima Nova Rg" panose="02000506030000020004" pitchFamily="2" charset="0"/>
            </a:endParaRPr>
          </a:p>
        </p:txBody>
      </p:sp>
      <p:sp>
        <p:nvSpPr>
          <p:cNvPr id="14" name="Rectangle 7">
            <a:extLst>
              <a:ext uri="{FF2B5EF4-FFF2-40B4-BE49-F238E27FC236}">
                <a16:creationId xmlns:a16="http://schemas.microsoft.com/office/drawing/2014/main" id="{2044CDEE-A687-99C4-A9C8-9D6D0EB83D42}"/>
              </a:ext>
            </a:extLst>
          </p:cNvPr>
          <p:cNvSpPr>
            <a:spLocks/>
          </p:cNvSpPr>
          <p:nvPr/>
        </p:nvSpPr>
        <p:spPr bwMode="auto">
          <a:xfrm>
            <a:off x="3458526" y="3004739"/>
            <a:ext cx="2664824"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2860" rIns="22860">
            <a:spAutoFit/>
          </a:bodyPr>
          <a:lstStyle/>
          <a:p>
            <a:pPr algn="ctr"/>
            <a:r>
              <a:rPr lang="en-US" sz="1600" b="0" i="0" dirty="0">
                <a:solidFill>
                  <a:schemeClr val="bg1"/>
                </a:solidFill>
                <a:latin typeface="Proxima Nova Rg" panose="02000506030000020004" pitchFamily="2" charset="0"/>
              </a:rPr>
              <a:t>Awards won</a:t>
            </a:r>
          </a:p>
          <a:p>
            <a:pPr algn="ctr"/>
            <a:r>
              <a:rPr lang="en-US" sz="1600" b="0" i="0" dirty="0">
                <a:solidFill>
                  <a:schemeClr val="bg1"/>
                </a:solidFill>
                <a:latin typeface="Proxima Nova Rg" panose="02000506030000020004" pitchFamily="2" charset="0"/>
              </a:rPr>
              <a:t>In Creative Category</a:t>
            </a:r>
            <a:endParaRPr lang="en-US" sz="1150" b="0" i="0" dirty="0">
              <a:solidFill>
                <a:schemeClr val="bg1"/>
              </a:solidFill>
              <a:latin typeface="Proxima Nova Rg" panose="02000506030000020004" pitchFamily="2" charset="0"/>
            </a:endParaRPr>
          </a:p>
        </p:txBody>
      </p:sp>
      <p:sp>
        <p:nvSpPr>
          <p:cNvPr id="15" name="Rectangle 8">
            <a:extLst>
              <a:ext uri="{FF2B5EF4-FFF2-40B4-BE49-F238E27FC236}">
                <a16:creationId xmlns:a16="http://schemas.microsoft.com/office/drawing/2014/main" id="{15FD3210-1395-37AE-C162-81E83E23E0A2}"/>
              </a:ext>
            </a:extLst>
          </p:cNvPr>
          <p:cNvSpPr>
            <a:spLocks/>
          </p:cNvSpPr>
          <p:nvPr/>
        </p:nvSpPr>
        <p:spPr bwMode="auto">
          <a:xfrm>
            <a:off x="6280260" y="3004739"/>
            <a:ext cx="2612572"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2860" rIns="22860">
            <a:spAutoFit/>
          </a:bodyPr>
          <a:lstStyle/>
          <a:p>
            <a:pPr algn="ctr"/>
            <a:r>
              <a:rPr lang="en-US" sz="1600" b="0" i="0" dirty="0">
                <a:solidFill>
                  <a:schemeClr val="bg1"/>
                </a:solidFill>
                <a:latin typeface="Proxima Nova Rg" panose="02000506030000020004" pitchFamily="2" charset="0"/>
              </a:rPr>
              <a:t>New people added</a:t>
            </a:r>
          </a:p>
          <a:p>
            <a:pPr algn="ctr"/>
            <a:r>
              <a:rPr lang="en-US" sz="1600" b="0" i="0" dirty="0">
                <a:solidFill>
                  <a:schemeClr val="bg1"/>
                </a:solidFill>
                <a:latin typeface="Proxima Nova Rg" panose="02000506030000020004" pitchFamily="2" charset="0"/>
              </a:rPr>
              <a:t>To our Company</a:t>
            </a:r>
            <a:endParaRPr lang="en-US" sz="1150" b="0" i="0" dirty="0">
              <a:solidFill>
                <a:schemeClr val="bg1"/>
              </a:solidFill>
              <a:latin typeface="Proxima Nova Rg" panose="02000506030000020004" pitchFamily="2" charset="0"/>
            </a:endParaRPr>
          </a:p>
        </p:txBody>
      </p:sp>
      <p:sp>
        <p:nvSpPr>
          <p:cNvPr id="16" name="Rectangle 9">
            <a:extLst>
              <a:ext uri="{FF2B5EF4-FFF2-40B4-BE49-F238E27FC236}">
                <a16:creationId xmlns:a16="http://schemas.microsoft.com/office/drawing/2014/main" id="{08A2FC0D-4C1F-A3C5-32CB-3FA4AFF43FAA}"/>
              </a:ext>
            </a:extLst>
          </p:cNvPr>
          <p:cNvSpPr>
            <a:spLocks/>
          </p:cNvSpPr>
          <p:nvPr/>
        </p:nvSpPr>
        <p:spPr bwMode="auto">
          <a:xfrm>
            <a:off x="9086634" y="3004739"/>
            <a:ext cx="2368929"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2860" rIns="22860">
            <a:spAutoFit/>
          </a:bodyPr>
          <a:lstStyle/>
          <a:p>
            <a:pPr algn="ctr"/>
            <a:r>
              <a:rPr lang="en-US" sz="1600" b="0" i="0" dirty="0">
                <a:solidFill>
                  <a:schemeClr val="bg1"/>
                </a:solidFill>
                <a:latin typeface="Proxima Nova Rg" panose="02000506030000020004" pitchFamily="2" charset="0"/>
              </a:rPr>
              <a:t>New Branches</a:t>
            </a:r>
          </a:p>
          <a:p>
            <a:pPr algn="ctr"/>
            <a:r>
              <a:rPr lang="en-US" sz="1600" b="0" i="0" dirty="0">
                <a:solidFill>
                  <a:schemeClr val="bg1"/>
                </a:solidFill>
                <a:latin typeface="Proxima Nova Rg" panose="02000506030000020004" pitchFamily="2" charset="0"/>
              </a:rPr>
              <a:t>In the latest years</a:t>
            </a:r>
            <a:endParaRPr lang="en-US" sz="1150" b="0" i="0" dirty="0">
              <a:solidFill>
                <a:schemeClr val="bg1"/>
              </a:solidFill>
              <a:latin typeface="Proxima Nova Rg" panose="02000506030000020004" pitchFamily="2" charset="0"/>
            </a:endParaRPr>
          </a:p>
        </p:txBody>
      </p:sp>
      <p:cxnSp>
        <p:nvCxnSpPr>
          <p:cNvPr id="17" name="Straight Connector 16">
            <a:extLst>
              <a:ext uri="{FF2B5EF4-FFF2-40B4-BE49-F238E27FC236}">
                <a16:creationId xmlns:a16="http://schemas.microsoft.com/office/drawing/2014/main" id="{E5B56371-4391-0952-65AE-6967BE3DADBD}"/>
              </a:ext>
            </a:extLst>
          </p:cNvPr>
          <p:cNvCxnSpPr/>
          <p:nvPr/>
        </p:nvCxnSpPr>
        <p:spPr>
          <a:xfrm>
            <a:off x="3422901" y="1680764"/>
            <a:ext cx="0" cy="190875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8AA83A6-5146-2F93-1900-F84B75FAF9EF}"/>
              </a:ext>
            </a:extLst>
          </p:cNvPr>
          <p:cNvCxnSpPr/>
          <p:nvPr/>
        </p:nvCxnSpPr>
        <p:spPr>
          <a:xfrm>
            <a:off x="6183675" y="1680764"/>
            <a:ext cx="0" cy="190875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D43FBC-7B49-6E5C-F6C0-D81281E64C00}"/>
              </a:ext>
            </a:extLst>
          </p:cNvPr>
          <p:cNvCxnSpPr/>
          <p:nvPr/>
        </p:nvCxnSpPr>
        <p:spPr>
          <a:xfrm>
            <a:off x="8965350" y="1680764"/>
            <a:ext cx="0" cy="190875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2DB5622-3F6C-2D51-2ADA-23B1FF9D3CF6}"/>
              </a:ext>
            </a:extLst>
          </p:cNvPr>
          <p:cNvSpPr txBox="1"/>
          <p:nvPr/>
        </p:nvSpPr>
        <p:spPr>
          <a:xfrm>
            <a:off x="567266" y="4428618"/>
            <a:ext cx="11057469" cy="877162"/>
          </a:xfrm>
          <a:prstGeom prst="rect">
            <a:avLst/>
          </a:prstGeom>
          <a:noFill/>
        </p:spPr>
        <p:txBody>
          <a:bodyPr wrap="square" rtlCol="0">
            <a:noAutofit/>
          </a:bodyPr>
          <a:lstStyle/>
          <a:p>
            <a:pPr algn="ctr">
              <a:lnSpc>
                <a:spcPct val="100000"/>
              </a:lnSpc>
            </a:pPr>
            <a:r>
              <a:rPr lang="id-ID" sz="1600" b="0" i="0" dirty="0">
                <a:solidFill>
                  <a:schemeClr val="tx1"/>
                </a:solidFill>
                <a:latin typeface="Proxima Nova Rg" panose="02000506030000020004" pitchFamily="2" charset="0"/>
              </a:rPr>
              <a:t>Dus eos mod que sitessus. Ario ipis platusti officiet sequo beaquam parcitionet facifit ionsequa restorempos doluptatur aruptur apisque ecum ut ut volum volor aceaturismi dolut quit plis dipsam volorib vendian debist lignist quantium temab ium expedi cu quam nonem dandenis dis</a:t>
            </a:r>
            <a:endParaRPr lang="en-AU" sz="1600" b="0" i="0" dirty="0">
              <a:solidFill>
                <a:schemeClr val="tx1"/>
              </a:solidFill>
              <a:latin typeface="Proxima Nova Rg" panose="02000506030000020004" pitchFamily="2" charset="0"/>
            </a:endParaRPr>
          </a:p>
        </p:txBody>
      </p:sp>
      <p:sp>
        <p:nvSpPr>
          <p:cNvPr id="4" name="Title 3">
            <a:extLst>
              <a:ext uri="{FF2B5EF4-FFF2-40B4-BE49-F238E27FC236}">
                <a16:creationId xmlns:a16="http://schemas.microsoft.com/office/drawing/2014/main" id="{95D2CDF6-2A0A-0316-7EFD-30FDA74028B2}"/>
              </a:ext>
            </a:extLst>
          </p:cNvPr>
          <p:cNvSpPr>
            <a:spLocks noGrp="1"/>
          </p:cNvSpPr>
          <p:nvPr>
            <p:ph type="ctrTitle"/>
          </p:nvPr>
        </p:nvSpPr>
        <p:spPr/>
        <p:txBody>
          <a:bodyPr/>
          <a:lstStyle/>
          <a:p>
            <a:endParaRPr lang="en-US"/>
          </a:p>
        </p:txBody>
      </p:sp>
    </p:spTree>
    <p:extLst>
      <p:ext uri="{BB962C8B-B14F-4D97-AF65-F5344CB8AC3E}">
        <p14:creationId xmlns:p14="http://schemas.microsoft.com/office/powerpoint/2010/main" val="836547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D259A-5EDF-3985-ED70-501AB44D22D6}"/>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81EEE8D8-5CB0-E27D-A999-B2C08B09FE19}"/>
              </a:ext>
            </a:extLst>
          </p:cNvPr>
          <p:cNvSpPr>
            <a:spLocks noGrp="1"/>
          </p:cNvSpPr>
          <p:nvPr>
            <p:ph type="ctrTitle" hasCustomPrompt="1"/>
          </p:nvPr>
        </p:nvSpPr>
        <p:spPr>
          <a:prstGeom prst="rect">
            <a:avLst/>
          </a:prstGeom>
        </p:spPr>
        <p:txBody>
          <a:bodyPr anchor="b">
            <a:noAutofit/>
          </a:bodyPr>
          <a:lstStyle>
            <a:lvl1pPr algn="l">
              <a:defRPr sz="3400" b="0" i="0">
                <a:solidFill>
                  <a:schemeClr val="tx2"/>
                </a:solidFill>
                <a:latin typeface="Proxima Nova Rg" panose="02000506030000020004" pitchFamily="2" charset="0"/>
              </a:defRPr>
            </a:lvl1pPr>
          </a:lstStyle>
          <a:p>
            <a:r>
              <a:rPr lang="en-US" dirty="0"/>
              <a:t>Page Title Topic Continued</a:t>
            </a:r>
          </a:p>
        </p:txBody>
      </p:sp>
      <p:graphicFrame>
        <p:nvGraphicFramePr>
          <p:cNvPr id="4" name="Diagram 3">
            <a:extLst>
              <a:ext uri="{FF2B5EF4-FFF2-40B4-BE49-F238E27FC236}">
                <a16:creationId xmlns:a16="http://schemas.microsoft.com/office/drawing/2014/main" id="{592188E6-D3B8-065F-DF84-72C51A63D977}"/>
              </a:ext>
            </a:extLst>
          </p:cNvPr>
          <p:cNvGraphicFramePr/>
          <p:nvPr>
            <p:extLst>
              <p:ext uri="{D42A27DB-BD31-4B8C-83A1-F6EECF244321}">
                <p14:modId xmlns:p14="http://schemas.microsoft.com/office/powerpoint/2010/main" val="4157959480"/>
              </p:ext>
            </p:extLst>
          </p:nvPr>
        </p:nvGraphicFramePr>
        <p:xfrm>
          <a:off x="628650" y="521622"/>
          <a:ext cx="11037630" cy="4419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3B59717A-5682-8447-A40C-BDA0A6F50EAB}"/>
              </a:ext>
            </a:extLst>
          </p:cNvPr>
          <p:cNvSpPr txBox="1"/>
          <p:nvPr/>
        </p:nvSpPr>
        <p:spPr>
          <a:xfrm>
            <a:off x="628651" y="3874770"/>
            <a:ext cx="2914650" cy="400050"/>
          </a:xfrm>
          <a:prstGeom prst="rect">
            <a:avLst/>
          </a:prstGeom>
          <a:noFill/>
        </p:spPr>
        <p:txBody>
          <a:bodyPr wrap="square">
            <a:spAutoFit/>
          </a:bodyPr>
          <a:lstStyle/>
          <a:p>
            <a:pPr algn="ctr" defTabSz="1172078" eaLnBrk="1" fontAlgn="auto" hangingPunct="1">
              <a:spcBef>
                <a:spcPts val="0"/>
              </a:spcBef>
              <a:spcAft>
                <a:spcPts val="0"/>
              </a:spcAft>
              <a:defRPr/>
            </a:pPr>
            <a:r>
              <a:rPr lang="tr-TR" sz="2000" b="0" i="0" dirty="0">
                <a:solidFill>
                  <a:schemeClr val="tx1"/>
                </a:solidFill>
                <a:latin typeface="Proxima Nova Rg" panose="02000506030000020004" pitchFamily="2" charset="0"/>
              </a:rPr>
              <a:t>Phase Tıtle</a:t>
            </a:r>
          </a:p>
        </p:txBody>
      </p:sp>
      <p:sp>
        <p:nvSpPr>
          <p:cNvPr id="7" name="TextBox 6">
            <a:extLst>
              <a:ext uri="{FF2B5EF4-FFF2-40B4-BE49-F238E27FC236}">
                <a16:creationId xmlns:a16="http://schemas.microsoft.com/office/drawing/2014/main" id="{6EEDAE6E-8765-5AC7-7CFF-DB70FB467A55}"/>
              </a:ext>
            </a:extLst>
          </p:cNvPr>
          <p:cNvSpPr txBox="1"/>
          <p:nvPr/>
        </p:nvSpPr>
        <p:spPr>
          <a:xfrm>
            <a:off x="628650" y="4292283"/>
            <a:ext cx="2914650" cy="738664"/>
          </a:xfrm>
          <a:prstGeom prst="rect">
            <a:avLst/>
          </a:prstGeom>
          <a:noFill/>
        </p:spPr>
        <p:txBody>
          <a:bodyPr wrap="square">
            <a:spAutoFit/>
          </a:bodyPr>
          <a:lstStyle/>
          <a:p>
            <a:pPr algn="ctr" defTabSz="1172078" eaLnBrk="1" fontAlgn="auto" hangingPunct="1">
              <a:spcBef>
                <a:spcPts val="0"/>
              </a:spcBef>
              <a:spcAft>
                <a:spcPts val="0"/>
              </a:spcAft>
              <a:defRPr/>
            </a:pPr>
            <a:r>
              <a:rPr lang="tr-TR" sz="1400" b="0" i="0" dirty="0">
                <a:solidFill>
                  <a:schemeClr val="accent6">
                    <a:lumMod val="75000"/>
                  </a:schemeClr>
                </a:solidFill>
                <a:latin typeface="Proxima Nova Rg" panose="02000506030000020004" pitchFamily="2" charset="0"/>
                <a:cs typeface="Klavika" panose="020B0706030404030204" pitchFamily="34" charset="0"/>
              </a:rPr>
              <a:t>Lorem ipsum dolor sit amet, consectetuer adipiscing elit, sed diam nonummy </a:t>
            </a:r>
          </a:p>
        </p:txBody>
      </p:sp>
      <p:sp>
        <p:nvSpPr>
          <p:cNvPr id="21" name="TextBox 20">
            <a:extLst>
              <a:ext uri="{FF2B5EF4-FFF2-40B4-BE49-F238E27FC236}">
                <a16:creationId xmlns:a16="http://schemas.microsoft.com/office/drawing/2014/main" id="{0BF07377-802A-F9CC-6017-001DFC624FF4}"/>
              </a:ext>
            </a:extLst>
          </p:cNvPr>
          <p:cNvSpPr txBox="1"/>
          <p:nvPr/>
        </p:nvSpPr>
        <p:spPr>
          <a:xfrm>
            <a:off x="4697730" y="3874770"/>
            <a:ext cx="2914650" cy="400050"/>
          </a:xfrm>
          <a:prstGeom prst="rect">
            <a:avLst/>
          </a:prstGeom>
          <a:noFill/>
        </p:spPr>
        <p:txBody>
          <a:bodyPr wrap="square">
            <a:spAutoFit/>
          </a:bodyPr>
          <a:lstStyle/>
          <a:p>
            <a:pPr algn="ctr" defTabSz="1172078" eaLnBrk="1" fontAlgn="auto" hangingPunct="1">
              <a:spcBef>
                <a:spcPts val="0"/>
              </a:spcBef>
              <a:spcAft>
                <a:spcPts val="0"/>
              </a:spcAft>
              <a:defRPr/>
            </a:pPr>
            <a:r>
              <a:rPr lang="tr-TR" sz="2000" b="0" i="0" dirty="0">
                <a:solidFill>
                  <a:schemeClr val="tx1"/>
                </a:solidFill>
                <a:latin typeface="Proxima Nova Rg" panose="02000506030000020004" pitchFamily="2" charset="0"/>
              </a:rPr>
              <a:t>Phase Tıtle</a:t>
            </a:r>
          </a:p>
        </p:txBody>
      </p:sp>
      <p:sp>
        <p:nvSpPr>
          <p:cNvPr id="22" name="TextBox 21">
            <a:extLst>
              <a:ext uri="{FF2B5EF4-FFF2-40B4-BE49-F238E27FC236}">
                <a16:creationId xmlns:a16="http://schemas.microsoft.com/office/drawing/2014/main" id="{B1B47FE5-F7E7-EA26-5311-0A7813557682}"/>
              </a:ext>
            </a:extLst>
          </p:cNvPr>
          <p:cNvSpPr txBox="1"/>
          <p:nvPr/>
        </p:nvSpPr>
        <p:spPr>
          <a:xfrm>
            <a:off x="4697730" y="4292283"/>
            <a:ext cx="2914650" cy="738664"/>
          </a:xfrm>
          <a:prstGeom prst="rect">
            <a:avLst/>
          </a:prstGeom>
          <a:noFill/>
        </p:spPr>
        <p:txBody>
          <a:bodyPr wrap="square">
            <a:spAutoFit/>
          </a:bodyPr>
          <a:lstStyle/>
          <a:p>
            <a:pPr algn="ctr" defTabSz="1172078" eaLnBrk="1" fontAlgn="auto" hangingPunct="1">
              <a:spcBef>
                <a:spcPts val="0"/>
              </a:spcBef>
              <a:spcAft>
                <a:spcPts val="0"/>
              </a:spcAft>
              <a:defRPr/>
            </a:pPr>
            <a:r>
              <a:rPr lang="tr-TR" sz="1400" b="0" i="0" dirty="0">
                <a:solidFill>
                  <a:schemeClr val="accent6">
                    <a:lumMod val="75000"/>
                  </a:schemeClr>
                </a:solidFill>
                <a:latin typeface="Proxima Nova Rg" panose="02000506030000020004" pitchFamily="2" charset="0"/>
                <a:cs typeface="Klavika" panose="020B0706030404030204" pitchFamily="34" charset="0"/>
              </a:rPr>
              <a:t>Lorem ipsum dolor sit amet, consectetuer adipiscing elit, sed diam nonummy </a:t>
            </a:r>
          </a:p>
        </p:txBody>
      </p:sp>
      <p:sp>
        <p:nvSpPr>
          <p:cNvPr id="23" name="TextBox 22">
            <a:extLst>
              <a:ext uri="{FF2B5EF4-FFF2-40B4-BE49-F238E27FC236}">
                <a16:creationId xmlns:a16="http://schemas.microsoft.com/office/drawing/2014/main" id="{8E754C8D-BAB6-BA8F-FB20-C93915A4F70E}"/>
              </a:ext>
            </a:extLst>
          </p:cNvPr>
          <p:cNvSpPr txBox="1"/>
          <p:nvPr/>
        </p:nvSpPr>
        <p:spPr>
          <a:xfrm>
            <a:off x="8751629" y="3874770"/>
            <a:ext cx="2914650" cy="400050"/>
          </a:xfrm>
          <a:prstGeom prst="rect">
            <a:avLst/>
          </a:prstGeom>
          <a:noFill/>
        </p:spPr>
        <p:txBody>
          <a:bodyPr wrap="square">
            <a:spAutoFit/>
          </a:bodyPr>
          <a:lstStyle/>
          <a:p>
            <a:pPr algn="ctr" defTabSz="1172078" eaLnBrk="1" fontAlgn="auto" hangingPunct="1">
              <a:spcBef>
                <a:spcPts val="0"/>
              </a:spcBef>
              <a:spcAft>
                <a:spcPts val="0"/>
              </a:spcAft>
              <a:defRPr/>
            </a:pPr>
            <a:r>
              <a:rPr lang="tr-TR" sz="2000" b="0" i="0" dirty="0">
                <a:solidFill>
                  <a:schemeClr val="tx1"/>
                </a:solidFill>
                <a:latin typeface="Proxima Nova Rg" panose="02000506030000020004" pitchFamily="2" charset="0"/>
              </a:rPr>
              <a:t>Phase Tıtle</a:t>
            </a:r>
          </a:p>
        </p:txBody>
      </p:sp>
      <p:sp>
        <p:nvSpPr>
          <p:cNvPr id="24" name="TextBox 23">
            <a:extLst>
              <a:ext uri="{FF2B5EF4-FFF2-40B4-BE49-F238E27FC236}">
                <a16:creationId xmlns:a16="http://schemas.microsoft.com/office/drawing/2014/main" id="{F9E7EBFD-8C6B-5504-99AF-C664B8ED794D}"/>
              </a:ext>
            </a:extLst>
          </p:cNvPr>
          <p:cNvSpPr txBox="1"/>
          <p:nvPr/>
        </p:nvSpPr>
        <p:spPr>
          <a:xfrm>
            <a:off x="8751629" y="4292283"/>
            <a:ext cx="2914650" cy="738664"/>
          </a:xfrm>
          <a:prstGeom prst="rect">
            <a:avLst/>
          </a:prstGeom>
          <a:noFill/>
        </p:spPr>
        <p:txBody>
          <a:bodyPr wrap="square">
            <a:spAutoFit/>
          </a:bodyPr>
          <a:lstStyle/>
          <a:p>
            <a:pPr algn="ctr" defTabSz="1172078" eaLnBrk="1" fontAlgn="auto" hangingPunct="1">
              <a:spcBef>
                <a:spcPts val="0"/>
              </a:spcBef>
              <a:spcAft>
                <a:spcPts val="0"/>
              </a:spcAft>
              <a:defRPr/>
            </a:pPr>
            <a:r>
              <a:rPr lang="tr-TR" sz="1400" b="0" i="0" dirty="0">
                <a:solidFill>
                  <a:schemeClr val="accent6">
                    <a:lumMod val="75000"/>
                  </a:schemeClr>
                </a:solidFill>
                <a:latin typeface="Proxima Nova Rg" panose="02000506030000020004" pitchFamily="2" charset="0"/>
                <a:cs typeface="Klavika" panose="020B0706030404030204" pitchFamily="34" charset="0"/>
              </a:rPr>
              <a:t>Lorem ipsum dolor sit amet, consectetuer adipiscing elit, sed diam nonummy </a:t>
            </a:r>
          </a:p>
        </p:txBody>
      </p:sp>
    </p:spTree>
    <p:extLst>
      <p:ext uri="{BB962C8B-B14F-4D97-AF65-F5344CB8AC3E}">
        <p14:creationId xmlns:p14="http://schemas.microsoft.com/office/powerpoint/2010/main" val="2326858088"/>
      </p:ext>
    </p:extLst>
  </p:cSld>
  <p:clrMapOvr>
    <a:masterClrMapping/>
  </p:clrMapOvr>
</p:sld>
</file>

<file path=ppt/theme/theme1.xml><?xml version="1.0" encoding="utf-8"?>
<a:theme xmlns:a="http://schemas.openxmlformats.org/drawingml/2006/main" name="Cover Options">
  <a:themeElements>
    <a:clrScheme name="UC Davis Health New">
      <a:dk1>
        <a:srgbClr val="022850"/>
      </a:dk1>
      <a:lt1>
        <a:srgbClr val="FFFFFF"/>
      </a:lt1>
      <a:dk2>
        <a:srgbClr val="022850"/>
      </a:dk2>
      <a:lt2>
        <a:srgbClr val="9CA8B6"/>
      </a:lt2>
      <a:accent1>
        <a:srgbClr val="FEBF23"/>
      </a:accent1>
      <a:accent2>
        <a:srgbClr val="002853"/>
      </a:accent2>
      <a:accent3>
        <a:srgbClr val="682466"/>
      </a:accent3>
      <a:accent4>
        <a:srgbClr val="00BDE6"/>
      </a:accent4>
      <a:accent5>
        <a:srgbClr val="EF8920"/>
      </a:accent5>
      <a:accent6>
        <a:srgbClr val="464646"/>
      </a:accent6>
      <a:hlink>
        <a:srgbClr val="0432FF"/>
      </a:hlink>
      <a:folHlink>
        <a:srgbClr val="002853"/>
      </a:folHlink>
    </a:clrScheme>
    <a:fontScheme name="Test">
      <a:majorFont>
        <a:latin typeface="Proxima Nova"/>
        <a:ea typeface=""/>
        <a:cs typeface=""/>
      </a:majorFont>
      <a:minorFont>
        <a:latin typeface="Proxima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UCDHPrimary_2024_Proxima_Final_Data" id="{46D925AB-49C1-514F-BE00-0EC13E39E270}" vid="{E410780D-7E54-E64A-B94B-1FA50D45A059}"/>
    </a:ext>
  </a:extLst>
</a:theme>
</file>

<file path=ppt/theme/theme2.xml><?xml version="1.0" encoding="utf-8"?>
<a:theme xmlns:a="http://schemas.openxmlformats.org/drawingml/2006/main" name="Sections Starts">
  <a:themeElements>
    <a:clrScheme name="Custom 1">
      <a:dk1>
        <a:srgbClr val="022850"/>
      </a:dk1>
      <a:lt1>
        <a:srgbClr val="FFFFFF"/>
      </a:lt1>
      <a:dk2>
        <a:srgbClr val="022850"/>
      </a:dk2>
      <a:lt2>
        <a:srgbClr val="9CA8B6"/>
      </a:lt2>
      <a:accent1>
        <a:srgbClr val="FEBF23"/>
      </a:accent1>
      <a:accent2>
        <a:srgbClr val="002853"/>
      </a:accent2>
      <a:accent3>
        <a:srgbClr val="682466"/>
      </a:accent3>
      <a:accent4>
        <a:srgbClr val="00BDE6"/>
      </a:accent4>
      <a:accent5>
        <a:srgbClr val="EF8920"/>
      </a:accent5>
      <a:accent6>
        <a:srgbClr val="464646"/>
      </a:accent6>
      <a:hlink>
        <a:srgbClr val="0432FF"/>
      </a:hlink>
      <a:folHlink>
        <a:srgbClr val="002853"/>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_UCDHPrimary_2024_Proxima_Final_Data" id="{46D925AB-49C1-514F-BE00-0EC13E39E270}" vid="{A64FCD93-EF7B-654A-9E1C-1695476DC37A}"/>
    </a:ext>
  </a:extLst>
</a:theme>
</file>

<file path=ppt/theme/theme3.xml><?xml version="1.0" encoding="utf-8"?>
<a:theme xmlns:a="http://schemas.openxmlformats.org/drawingml/2006/main" name="General Slides">
  <a:themeElements>
    <a:clrScheme name="Custom 1">
      <a:dk1>
        <a:srgbClr val="022850"/>
      </a:dk1>
      <a:lt1>
        <a:srgbClr val="FFFFFF"/>
      </a:lt1>
      <a:dk2>
        <a:srgbClr val="022850"/>
      </a:dk2>
      <a:lt2>
        <a:srgbClr val="9CA8B6"/>
      </a:lt2>
      <a:accent1>
        <a:srgbClr val="FEBF23"/>
      </a:accent1>
      <a:accent2>
        <a:srgbClr val="002853"/>
      </a:accent2>
      <a:accent3>
        <a:srgbClr val="682466"/>
      </a:accent3>
      <a:accent4>
        <a:srgbClr val="00BDE6"/>
      </a:accent4>
      <a:accent5>
        <a:srgbClr val="EF8920"/>
      </a:accent5>
      <a:accent6>
        <a:srgbClr val="464646"/>
      </a:accent6>
      <a:hlink>
        <a:srgbClr val="0432FF"/>
      </a:hlink>
      <a:folHlink>
        <a:srgbClr val="002853"/>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_UCDHPrimary_2024_Proxima_Final_Data" id="{46D925AB-49C1-514F-BE00-0EC13E39E270}" vid="{4001C4DD-A171-B746-986A-EE175EFB67AB}"/>
    </a:ext>
  </a:extLst>
</a:theme>
</file>

<file path=ppt/theme/theme4.xml><?xml version="1.0" encoding="utf-8"?>
<a:theme xmlns:a="http://schemas.openxmlformats.org/drawingml/2006/main" name="Data / Charts">
  <a:themeElements>
    <a:clrScheme name="Custom 1">
      <a:dk1>
        <a:srgbClr val="022850"/>
      </a:dk1>
      <a:lt1>
        <a:srgbClr val="FFFFFF"/>
      </a:lt1>
      <a:dk2>
        <a:srgbClr val="022850"/>
      </a:dk2>
      <a:lt2>
        <a:srgbClr val="9CA8B6"/>
      </a:lt2>
      <a:accent1>
        <a:srgbClr val="FEBF23"/>
      </a:accent1>
      <a:accent2>
        <a:srgbClr val="002853"/>
      </a:accent2>
      <a:accent3>
        <a:srgbClr val="682466"/>
      </a:accent3>
      <a:accent4>
        <a:srgbClr val="00BDE6"/>
      </a:accent4>
      <a:accent5>
        <a:srgbClr val="EF8920"/>
      </a:accent5>
      <a:accent6>
        <a:srgbClr val="464646"/>
      </a:accent6>
      <a:hlink>
        <a:srgbClr val="0432FF"/>
      </a:hlink>
      <a:folHlink>
        <a:srgbClr val="002853"/>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_UCDHPrimary_2024_Proxima_Final_Data" id="{46D925AB-49C1-514F-BE00-0EC13E39E270}" vid="{40F1571B-F8FB-7241-A3DD-DD45A4E53AD2}"/>
    </a:ext>
  </a:extLst>
</a:theme>
</file>

<file path=ppt/theme/theme5.xml><?xml version="1.0" encoding="utf-8"?>
<a:theme xmlns:a="http://schemas.openxmlformats.org/drawingml/2006/main" name="Custom Design">
  <a:themeElements>
    <a:clrScheme name="Custom 1">
      <a:dk1>
        <a:srgbClr val="022850"/>
      </a:dk1>
      <a:lt1>
        <a:srgbClr val="FFFFFF"/>
      </a:lt1>
      <a:dk2>
        <a:srgbClr val="022850"/>
      </a:dk2>
      <a:lt2>
        <a:srgbClr val="9CA8B6"/>
      </a:lt2>
      <a:accent1>
        <a:srgbClr val="FEBF23"/>
      </a:accent1>
      <a:accent2>
        <a:srgbClr val="002853"/>
      </a:accent2>
      <a:accent3>
        <a:srgbClr val="682466"/>
      </a:accent3>
      <a:accent4>
        <a:srgbClr val="00BDE6"/>
      </a:accent4>
      <a:accent5>
        <a:srgbClr val="EF8920"/>
      </a:accent5>
      <a:accent6>
        <a:srgbClr val="464646"/>
      </a:accent6>
      <a:hlink>
        <a:srgbClr val="0432FF"/>
      </a:hlink>
      <a:folHlink>
        <a:srgbClr val="002853"/>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_UCDHPrimary_2024_Proxima_Final_Data" id="{46D925AB-49C1-514F-BE00-0EC13E39E270}" vid="{87602DDA-DA99-9C4F-994C-93BDA8ECBE75}"/>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PPT-chart-proxima-nova</Template>
  <TotalTime>0</TotalTime>
  <Words>913</Words>
  <Application>Microsoft Office PowerPoint</Application>
  <PresentationFormat>Widescreen</PresentationFormat>
  <Paragraphs>160</Paragraphs>
  <Slides>14</Slides>
  <Notes>14</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14</vt:i4>
      </vt:variant>
    </vt:vector>
  </HeadingPairs>
  <TitlesOfParts>
    <vt:vector size="29" baseType="lpstr">
      <vt:lpstr>Arial</vt:lpstr>
      <vt:lpstr>Gibson Light</vt:lpstr>
      <vt:lpstr>Novecento sans wide Book</vt:lpstr>
      <vt:lpstr>Proxima Nova A Thin</vt:lpstr>
      <vt:lpstr>Proxima Nova Light</vt:lpstr>
      <vt:lpstr>Proxima Nova Lt</vt:lpstr>
      <vt:lpstr>Proxima Nova Rg</vt:lpstr>
      <vt:lpstr>Proxima Nova Semibold</vt:lpstr>
      <vt:lpstr>Proxima Nova Th</vt:lpstr>
      <vt:lpstr>Wingdings</vt:lpstr>
      <vt:lpstr>Cover Options</vt:lpstr>
      <vt:lpstr>Sections Starts</vt:lpstr>
      <vt:lpstr>General Slides</vt:lpstr>
      <vt:lpstr>Data / Charts</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Page Title Topic Continued</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Jennifer A Jacobs</dc:creator>
  <cp:lastModifiedBy>Jennifer A Jacobs</cp:lastModifiedBy>
  <cp:revision>1</cp:revision>
  <cp:lastPrinted>2018-06-20T18:01:35Z</cp:lastPrinted>
  <dcterms:created xsi:type="dcterms:W3CDTF">2024-10-16T16:48:12Z</dcterms:created>
  <dcterms:modified xsi:type="dcterms:W3CDTF">2024-10-16T16:48:25Z</dcterms:modified>
</cp:coreProperties>
</file>