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1" r:id="rId2"/>
    <p:sldMasterId id="2147483731" r:id="rId3"/>
    <p:sldMasterId id="2147483712" r:id="rId4"/>
    <p:sldMasterId id="2147483699" r:id="rId5"/>
  </p:sldMasterIdLst>
  <p:notesMasterIdLst>
    <p:notesMasterId r:id="rId20"/>
  </p:notesMasterIdLst>
  <p:sldIdLst>
    <p:sldId id="256" r:id="rId6"/>
    <p:sldId id="258" r:id="rId7"/>
    <p:sldId id="269" r:id="rId8"/>
    <p:sldId id="259" r:id="rId9"/>
    <p:sldId id="263" r:id="rId10"/>
    <p:sldId id="267" r:id="rId11"/>
    <p:sldId id="268" r:id="rId12"/>
    <p:sldId id="271" r:id="rId13"/>
    <p:sldId id="272" r:id="rId14"/>
    <p:sldId id="273" r:id="rId15"/>
    <p:sldId id="264" r:id="rId16"/>
    <p:sldId id="265" r:id="rId17"/>
    <p:sldId id="261"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23"/>
    <a:srgbClr val="002853"/>
    <a:srgbClr val="002954"/>
    <a:srgbClr val="00BFE8"/>
    <a:srgbClr val="002854"/>
    <a:srgbClr val="B4442A"/>
    <a:srgbClr val="150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338"/>
  </p:normalViewPr>
  <p:slideViewPr>
    <p:cSldViewPr snapToGrid="0" snapToObjects="1">
      <p:cViewPr varScale="1">
        <p:scale>
          <a:sx n="57" d="100"/>
          <a:sy n="57" d="100"/>
        </p:scale>
        <p:origin x="1016"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6" d="100"/>
          <a:sy n="116" d="100"/>
        </p:scale>
        <p:origin x="35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0" i="0" dirty="0">
                <a:solidFill>
                  <a:schemeClr val="tx1"/>
                </a:solidFill>
                <a:latin typeface="Arial" panose="020B0604020202020204" pitchFamily="34" charset="0"/>
                <a:cs typeface="Arial" panose="020B0604020202020204" pitchFamily="34" charset="0"/>
              </a:rPr>
              <a:t>Chart Heading - Right click</a:t>
            </a:r>
            <a:r>
              <a:rPr lang="en-US" sz="1400" b="0" i="0" baseline="0" dirty="0">
                <a:solidFill>
                  <a:schemeClr val="tx1"/>
                </a:solidFill>
                <a:latin typeface="Arial" panose="020B0604020202020204" pitchFamily="34" charset="0"/>
                <a:cs typeface="Arial" panose="020B0604020202020204" pitchFamily="34" charset="0"/>
              </a:rPr>
              <a:t> </a:t>
            </a:r>
            <a:br>
              <a:rPr lang="en-US" sz="1400" b="0" i="0" baseline="0" dirty="0">
                <a:solidFill>
                  <a:schemeClr val="tx1"/>
                </a:solidFill>
                <a:latin typeface="Arial" panose="020B0604020202020204" pitchFamily="34" charset="0"/>
                <a:cs typeface="Arial" panose="020B0604020202020204" pitchFamily="34" charset="0"/>
              </a:rPr>
            </a:br>
            <a:r>
              <a:rPr lang="en-US" sz="1400" b="0" i="0" baseline="0" dirty="0">
                <a:solidFill>
                  <a:schemeClr val="tx1"/>
                </a:solidFill>
                <a:latin typeface="Arial" panose="020B0604020202020204" pitchFamily="34" charset="0"/>
                <a:cs typeface="Arial" panose="020B0604020202020204" pitchFamily="34" charset="0"/>
              </a:rPr>
              <a:t>to edit chart data in Excel</a:t>
            </a:r>
            <a:endParaRPr lang="en-US" sz="1400" b="0" i="0" dirty="0">
              <a:solidFill>
                <a:schemeClr val="tx1"/>
              </a:solidFill>
              <a:latin typeface="Arial" panose="020B0604020202020204" pitchFamily="34" charset="0"/>
              <a:cs typeface="Arial" panose="020B0604020202020204" pitchFamily="34" charset="0"/>
            </a:endParaRPr>
          </a:p>
        </c:rich>
      </c:tx>
      <c:layout>
        <c:manualLayout>
          <c:xMode val="edge"/>
          <c:yMode val="edge"/>
          <c:x val="0.26000601960273312"/>
          <c:y val="9.9178884366779865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5470311740961512"/>
          <c:y val="0.21223531459735548"/>
          <c:w val="0.71053224143182203"/>
          <c:h val="0.67255423735470088"/>
        </c:manualLayout>
      </c:layout>
      <c:pieChart>
        <c:varyColors val="1"/>
        <c:ser>
          <c:idx val="0"/>
          <c:order val="0"/>
          <c:tx>
            <c:strRef>
              <c:f>Sheet1!$B$1</c:f>
              <c:strCache>
                <c:ptCount val="1"/>
                <c:pt idx="0">
                  <c:v>Sales</c:v>
                </c:pt>
              </c:strCache>
            </c:strRef>
          </c:tx>
          <c:dPt>
            <c:idx val="0"/>
            <c:bubble3D val="0"/>
            <c:spPr>
              <a:solidFill>
                <a:schemeClr val="bg1">
                  <a:lumMod val="75000"/>
                </a:schemeClr>
              </a:solidFill>
              <a:ln w="19050">
                <a:noFill/>
              </a:ln>
              <a:effectLst/>
            </c:spPr>
            <c:extLst>
              <c:ext xmlns:c16="http://schemas.microsoft.com/office/drawing/2014/chart" uri="{C3380CC4-5D6E-409C-BE32-E72D297353CC}">
                <c16:uniqueId val="{00000001-DF80-F647-B4F0-E8DCDDC9E37A}"/>
              </c:ext>
            </c:extLst>
          </c:dPt>
          <c:dPt>
            <c:idx val="1"/>
            <c:bubble3D val="0"/>
            <c:spPr>
              <a:solidFill>
                <a:schemeClr val="accent1"/>
              </a:solidFill>
              <a:ln w="19050">
                <a:noFill/>
              </a:ln>
              <a:effectLst/>
            </c:spPr>
            <c:extLst>
              <c:ext xmlns:c16="http://schemas.microsoft.com/office/drawing/2014/chart" uri="{C3380CC4-5D6E-409C-BE32-E72D297353CC}">
                <c16:uniqueId val="{00000003-DF80-F647-B4F0-E8DCDDC9E37A}"/>
              </c:ext>
            </c:extLst>
          </c:dPt>
          <c:dPt>
            <c:idx val="2"/>
            <c:bubble3D val="0"/>
            <c:spPr>
              <a:solidFill>
                <a:schemeClr val="bg1">
                  <a:lumMod val="95000"/>
                </a:schemeClr>
              </a:solidFill>
              <a:ln w="19050">
                <a:noFill/>
              </a:ln>
              <a:effectLst/>
            </c:spPr>
            <c:extLst>
              <c:ext xmlns:c16="http://schemas.microsoft.com/office/drawing/2014/chart" uri="{C3380CC4-5D6E-409C-BE32-E72D297353CC}">
                <c16:uniqueId val="{00000005-DF80-F647-B4F0-E8DCDDC9E37A}"/>
              </c:ext>
            </c:extLst>
          </c:dPt>
          <c:dPt>
            <c:idx val="3"/>
            <c:bubble3D val="0"/>
            <c:spPr>
              <a:solidFill>
                <a:schemeClr val="tx2"/>
              </a:solidFill>
              <a:ln w="19050">
                <a:noFill/>
              </a:ln>
              <a:effectLst/>
            </c:spPr>
            <c:extLst>
              <c:ext xmlns:c16="http://schemas.microsoft.com/office/drawing/2014/chart" uri="{C3380CC4-5D6E-409C-BE32-E72D297353CC}">
                <c16:uniqueId val="{00000007-DF80-F647-B4F0-E8DCDDC9E37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F80-F647-B4F0-E8DCDDC9E37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7352941176470579E-2"/>
          <c:y val="0.87264063924662649"/>
          <c:w val="0.9"/>
          <c:h val="0.1273593607533735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Proxima Nova Rg" panose="02000506030000020004"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Proxima Nova Semibold" panose="02000506030000020004" pitchFamily="2" charset="0"/>
                <a:ea typeface="+mn-ea"/>
                <a:cs typeface="+mn-cs"/>
              </a:defRPr>
            </a:pPr>
            <a:r>
              <a:rPr lang="en-US" sz="1400" b="0" i="0" u="none" strike="noStrike" kern="1200" spc="0" baseline="0" dirty="0">
                <a:solidFill>
                  <a:schemeClr val="tx2"/>
                </a:solidFill>
                <a:latin typeface="Arial" panose="020B0604020202020204" pitchFamily="34" charset="0"/>
                <a:cs typeface="Arial" panose="020B0604020202020204" pitchFamily="34" charset="0"/>
              </a:rPr>
              <a:t>Chart Heading - Right click to edit chart data in Excel</a:t>
            </a:r>
          </a:p>
        </c:rich>
      </c:tx>
      <c:layout>
        <c:manualLayout>
          <c:xMode val="edge"/>
          <c:yMode val="edge"/>
          <c:x val="0.2266936775637764"/>
          <c:y val="1.4593688723744001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Proxima Nova Semibold" panose="02000506030000020004" pitchFamily="2" charset="0"/>
              <a:ea typeface="+mn-ea"/>
              <a:cs typeface="+mn-cs"/>
            </a:defRPr>
          </a:pPr>
          <a:endParaRPr lang="en-US"/>
        </a:p>
      </c:txPr>
    </c:title>
    <c:autoTitleDeleted val="0"/>
    <c:plotArea>
      <c:layout>
        <c:manualLayout>
          <c:layoutTarget val="inner"/>
          <c:xMode val="edge"/>
          <c:yMode val="edge"/>
          <c:x val="0.11897506543970987"/>
          <c:y val="0.11375056421269004"/>
          <c:w val="0.83593326525857992"/>
          <c:h val="0.69339717172014315"/>
        </c:manualLayout>
      </c:layout>
      <c:lineChart>
        <c:grouping val="stacked"/>
        <c:varyColors val="0"/>
        <c:ser>
          <c:idx val="0"/>
          <c:order val="0"/>
          <c:tx>
            <c:strRef>
              <c:f>Sheet1!$B$1</c:f>
              <c:strCache>
                <c:ptCount val="1"/>
                <c:pt idx="0">
                  <c:v>Numbers</c:v>
                </c:pt>
              </c:strCache>
            </c:strRef>
          </c:tx>
          <c:spPr>
            <a:ln w="28575" cap="rnd">
              <a:solidFill>
                <a:schemeClr val="accent4"/>
              </a:solidFill>
              <a:round/>
            </a:ln>
            <a:effectLst/>
          </c:spPr>
          <c:marker>
            <c:symbol val="circle"/>
            <c:size val="6"/>
            <c:spPr>
              <a:solidFill>
                <a:schemeClr val="tx2"/>
              </a:solidFill>
              <a:ln w="9525">
                <a:solidFill>
                  <a:schemeClr val="lt1"/>
                </a:solidFill>
              </a:ln>
              <a:effectLst/>
            </c:spPr>
          </c:marker>
          <c:dPt>
            <c:idx val="1"/>
            <c:marker>
              <c:symbol val="circle"/>
              <c:size val="6"/>
              <c:spPr>
                <a:solidFill>
                  <a:schemeClr val="tx2"/>
                </a:solidFill>
                <a:ln w="9525">
                  <a:solidFill>
                    <a:schemeClr val="lt1"/>
                  </a:solidFill>
                </a:ln>
                <a:effectLst/>
              </c:spPr>
            </c:marker>
            <c:bubble3D val="0"/>
            <c:spPr>
              <a:ln w="28575" cap="rnd">
                <a:solidFill>
                  <a:schemeClr val="accent4"/>
                </a:solidFill>
                <a:round/>
              </a:ln>
              <a:effectLst/>
            </c:spPr>
            <c:extLst>
              <c:ext xmlns:c16="http://schemas.microsoft.com/office/drawing/2014/chart" uri="{C3380CC4-5D6E-409C-BE32-E72D297353CC}">
                <c16:uniqueId val="{00000001-7B94-CF4A-9199-D0A690ECCCC8}"/>
              </c:ext>
            </c:extLst>
          </c:dPt>
          <c:dPt>
            <c:idx val="2"/>
            <c:marker>
              <c:symbol val="circle"/>
              <c:size val="6"/>
              <c:spPr>
                <a:solidFill>
                  <a:schemeClr val="tx2"/>
                </a:solidFill>
                <a:ln w="9525">
                  <a:solidFill>
                    <a:schemeClr val="lt1"/>
                  </a:solidFill>
                </a:ln>
                <a:effectLst/>
              </c:spPr>
            </c:marker>
            <c:bubble3D val="0"/>
            <c:spPr>
              <a:ln w="28575" cap="rnd">
                <a:solidFill>
                  <a:schemeClr val="accent4"/>
                </a:solidFill>
                <a:round/>
              </a:ln>
              <a:effectLst/>
            </c:spPr>
            <c:extLst>
              <c:ext xmlns:c16="http://schemas.microsoft.com/office/drawing/2014/chart" uri="{C3380CC4-5D6E-409C-BE32-E72D297353CC}">
                <c16:uniqueId val="{00000003-7B94-CF4A-9199-D0A690ECCCC8}"/>
              </c:ext>
            </c:extLst>
          </c:dPt>
          <c:dPt>
            <c:idx val="3"/>
            <c:marker>
              <c:symbol val="circle"/>
              <c:size val="6"/>
              <c:spPr>
                <a:solidFill>
                  <a:schemeClr val="tx2"/>
                </a:solidFill>
                <a:ln w="9525">
                  <a:solidFill>
                    <a:schemeClr val="lt1"/>
                  </a:solidFill>
                </a:ln>
                <a:effectLst/>
              </c:spPr>
            </c:marker>
            <c:bubble3D val="0"/>
            <c:spPr>
              <a:ln w="28575" cap="rnd">
                <a:solidFill>
                  <a:schemeClr val="accent4"/>
                </a:solidFill>
                <a:round/>
              </a:ln>
              <a:effectLst/>
            </c:spPr>
            <c:extLst>
              <c:ext xmlns:c16="http://schemas.microsoft.com/office/drawing/2014/chart" uri="{C3380CC4-5D6E-409C-BE32-E72D297353CC}">
                <c16:uniqueId val="{00000005-7B94-CF4A-9199-D0A690ECCCC8}"/>
              </c:ext>
            </c:extLst>
          </c:dPt>
          <c:dPt>
            <c:idx val="4"/>
            <c:marker>
              <c:symbol val="circle"/>
              <c:size val="6"/>
              <c:spPr>
                <a:solidFill>
                  <a:schemeClr val="tx2"/>
                </a:solidFill>
                <a:ln w="9525">
                  <a:solidFill>
                    <a:schemeClr val="lt1"/>
                  </a:solidFill>
                </a:ln>
                <a:effectLst/>
              </c:spPr>
            </c:marker>
            <c:bubble3D val="0"/>
            <c:spPr>
              <a:ln w="28575" cap="rnd">
                <a:solidFill>
                  <a:schemeClr val="accent4"/>
                </a:solidFill>
                <a:round/>
              </a:ln>
              <a:effectLst/>
            </c:spPr>
            <c:extLst>
              <c:ext xmlns:c16="http://schemas.microsoft.com/office/drawing/2014/chart" uri="{C3380CC4-5D6E-409C-BE32-E72D297353CC}">
                <c16:uniqueId val="{00000007-7B94-CF4A-9199-D0A690ECCC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1.2</c:v>
                </c:pt>
                <c:pt idx="1">
                  <c:v>2.7</c:v>
                </c:pt>
                <c:pt idx="2">
                  <c:v>3.5</c:v>
                </c:pt>
                <c:pt idx="3">
                  <c:v>6.7</c:v>
                </c:pt>
              </c:numCache>
            </c:numRef>
          </c:val>
          <c:smooth val="0"/>
          <c:extLst>
            <c:ext xmlns:c16="http://schemas.microsoft.com/office/drawing/2014/chart" uri="{C3380CC4-5D6E-409C-BE32-E72D297353CC}">
              <c16:uniqueId val="{00000008-7B94-CF4A-9199-D0A690ECCCC8}"/>
            </c:ext>
          </c:extLst>
        </c:ser>
        <c:dLbls>
          <c:showLegendKey val="0"/>
          <c:showVal val="0"/>
          <c:showCatName val="0"/>
          <c:showSerName val="0"/>
          <c:showPercent val="0"/>
          <c:showBubbleSize val="0"/>
        </c:dLbls>
        <c:marker val="1"/>
        <c:smooth val="0"/>
        <c:axId val="2131731631"/>
        <c:axId val="2131733343"/>
      </c:lineChart>
      <c:catAx>
        <c:axId val="2131731631"/>
        <c:scaling>
          <c:orientation val="minMax"/>
        </c:scaling>
        <c:delete val="0"/>
        <c:axPos val="b"/>
        <c:numFmt formatCode="General" sourceLinked="1"/>
        <c:majorTickMark val="out"/>
        <c:minorTickMark val="none"/>
        <c:tickLblPos val="nextTo"/>
        <c:spPr>
          <a:noFill/>
          <a:ln w="9525" cap="flat" cmpd="sng" algn="ctr">
            <a:solidFill>
              <a:schemeClr val="accent6">
                <a:lumMod val="60000"/>
                <a:lumOff val="40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31733343"/>
        <c:crosses val="autoZero"/>
        <c:auto val="1"/>
        <c:lblAlgn val="ctr"/>
        <c:lblOffset val="100"/>
        <c:noMultiLvlLbl val="0"/>
      </c:catAx>
      <c:valAx>
        <c:axId val="2131733343"/>
        <c:scaling>
          <c:orientation val="minMax"/>
        </c:scaling>
        <c:delete val="0"/>
        <c:axPos val="l"/>
        <c:majorGridlines>
          <c:spPr>
            <a:ln w="9525" cap="flat" cmpd="sng" algn="ctr">
              <a:solidFill>
                <a:schemeClr val="accent6">
                  <a:lumMod val="60000"/>
                  <a:lumOff val="40000"/>
                  <a:alpha val="2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31731631"/>
        <c:crosses val="autoZero"/>
        <c:crossBetween val="between"/>
      </c:valAx>
      <c:spPr>
        <a:noFill/>
        <a:ln>
          <a:noFill/>
        </a:ln>
        <a:effectLst/>
      </c:spPr>
    </c:plotArea>
    <c:legend>
      <c:legendPos val="b"/>
      <c:layout>
        <c:manualLayout>
          <c:xMode val="edge"/>
          <c:yMode val="edge"/>
          <c:x val="7.7077405083218489E-2"/>
          <c:y val="0.93157329616960471"/>
          <c:w val="0.87752580015637838"/>
          <c:h val="5.09142776753055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Proxima Nova Rg" panose="02000506030000020004"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Proxima Nova Semibold" panose="02000506030000020004" pitchFamily="2" charset="0"/>
                <a:ea typeface="+mn-ea"/>
                <a:cs typeface="+mn-cs"/>
              </a:defRPr>
            </a:pPr>
            <a:r>
              <a:rPr lang="en-US" sz="1800" b="0" i="0" u="none" strike="noStrike" kern="1200" spc="0" baseline="0" dirty="0">
                <a:solidFill>
                  <a:schemeClr val="tx1"/>
                </a:solidFill>
                <a:latin typeface="Arial" panose="020B0604020202020204" pitchFamily="34" charset="0"/>
                <a:cs typeface="Arial" panose="020B0604020202020204" pitchFamily="34" charset="0"/>
              </a:rPr>
              <a:t>Chart Heading - Right click to edit chart data in Excel</a:t>
            </a:r>
          </a:p>
        </c:rich>
      </c:tx>
      <c:layout>
        <c:manualLayout>
          <c:xMode val="edge"/>
          <c:yMode val="edge"/>
          <c:x val="0.25988951036648594"/>
          <c:y val="1.7429254519565132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Proxima Nova Semibold" panose="02000506030000020004" pitchFamily="2" charset="0"/>
              <a:ea typeface="+mn-ea"/>
              <a:cs typeface="+mn-cs"/>
            </a:defRPr>
          </a:pPr>
          <a:endParaRPr lang="en-US"/>
        </a:p>
      </c:txPr>
    </c:title>
    <c:autoTitleDeleted val="0"/>
    <c:plotArea>
      <c:layout>
        <c:manualLayout>
          <c:layoutTarget val="inner"/>
          <c:xMode val="edge"/>
          <c:yMode val="edge"/>
          <c:x val="2.6395886394663462E-2"/>
          <c:y val="0.17862356766763346"/>
          <c:w val="0.97052899149614602"/>
          <c:h val="0.56868955975391389"/>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cat>
            <c:strRef>
              <c:f>Sheet1!$A$2:$A$5</c:f>
              <c:strCache>
                <c:ptCount val="4"/>
                <c:pt idx="0">
                  <c:v>Category 1</c:v>
                </c:pt>
                <c:pt idx="1">
                  <c:v>Category 2</c:v>
                </c:pt>
                <c:pt idx="2">
                  <c:v>Category 3</c:v>
                </c:pt>
                <c:pt idx="3">
                  <c:v>Category 3</c:v>
                </c:pt>
              </c:strCache>
            </c:strRef>
          </c:cat>
          <c:val>
            <c:numRef>
              <c:f>Sheet1!$B$2:$B$5</c:f>
              <c:numCache>
                <c:formatCode>General</c:formatCode>
                <c:ptCount val="4"/>
                <c:pt idx="0">
                  <c:v>4.3</c:v>
                </c:pt>
                <c:pt idx="1">
                  <c:v>2.5</c:v>
                </c:pt>
                <c:pt idx="2">
                  <c:v>3.5</c:v>
                </c:pt>
                <c:pt idx="3">
                  <c:v>2</c:v>
                </c:pt>
              </c:numCache>
            </c:numRef>
          </c:val>
          <c:extLst>
            <c:ext xmlns:c16="http://schemas.microsoft.com/office/drawing/2014/chart" uri="{C3380CC4-5D6E-409C-BE32-E72D297353CC}">
              <c16:uniqueId val="{00000000-CDA4-F94B-BB8F-53D5F260FADD}"/>
            </c:ext>
          </c:extLst>
        </c:ser>
        <c:ser>
          <c:idx val="1"/>
          <c:order val="1"/>
          <c:tx>
            <c:strRef>
              <c:f>Sheet1!$C$1</c:f>
              <c:strCache>
                <c:ptCount val="1"/>
                <c:pt idx="0">
                  <c:v>Series 2</c:v>
                </c:pt>
              </c:strCache>
            </c:strRef>
          </c:tx>
          <c:spPr>
            <a:solidFill>
              <a:srgbClr val="00BFE8"/>
            </a:solidFill>
            <a:ln>
              <a:noFill/>
            </a:ln>
            <a:effectLst/>
          </c:spPr>
          <c:invertIfNegative val="0"/>
          <c:cat>
            <c:strRef>
              <c:f>Sheet1!$A$2:$A$5</c:f>
              <c:strCache>
                <c:ptCount val="4"/>
                <c:pt idx="0">
                  <c:v>Category 1</c:v>
                </c:pt>
                <c:pt idx="1">
                  <c:v>Category 2</c:v>
                </c:pt>
                <c:pt idx="2">
                  <c:v>Category 3</c:v>
                </c:pt>
                <c:pt idx="3">
                  <c:v>Category 3</c:v>
                </c:pt>
              </c:strCache>
            </c:strRef>
          </c:cat>
          <c:val>
            <c:numRef>
              <c:f>Sheet1!$C$2:$C$5</c:f>
              <c:numCache>
                <c:formatCode>General</c:formatCode>
                <c:ptCount val="4"/>
                <c:pt idx="0">
                  <c:v>2.4</c:v>
                </c:pt>
                <c:pt idx="1">
                  <c:v>4.4000000000000004</c:v>
                </c:pt>
                <c:pt idx="2">
                  <c:v>1.8</c:v>
                </c:pt>
                <c:pt idx="3">
                  <c:v>1</c:v>
                </c:pt>
              </c:numCache>
            </c:numRef>
          </c:val>
          <c:extLst>
            <c:ext xmlns:c16="http://schemas.microsoft.com/office/drawing/2014/chart" uri="{C3380CC4-5D6E-409C-BE32-E72D297353CC}">
              <c16:uniqueId val="{00000001-CDA4-F94B-BB8F-53D5F260FADD}"/>
            </c:ext>
          </c:extLst>
        </c:ser>
        <c:ser>
          <c:idx val="2"/>
          <c:order val="2"/>
          <c:tx>
            <c:strRef>
              <c:f>Sheet1!$D$1</c:f>
              <c:strCache>
                <c:ptCount val="1"/>
                <c:pt idx="0">
                  <c:v>Series 3</c:v>
                </c:pt>
              </c:strCache>
            </c:strRef>
          </c:tx>
          <c:spPr>
            <a:solidFill>
              <a:schemeClr val="bg1">
                <a:lumMod val="85000"/>
              </a:schemeClr>
            </a:solidFill>
            <a:ln>
              <a:noFill/>
            </a:ln>
            <a:effectLst/>
          </c:spPr>
          <c:invertIfNegative val="0"/>
          <c:cat>
            <c:strRef>
              <c:f>Sheet1!$A$2:$A$5</c:f>
              <c:strCache>
                <c:ptCount val="4"/>
                <c:pt idx="0">
                  <c:v>Category 1</c:v>
                </c:pt>
                <c:pt idx="1">
                  <c:v>Category 2</c:v>
                </c:pt>
                <c:pt idx="2">
                  <c:v>Category 3</c:v>
                </c:pt>
                <c:pt idx="3">
                  <c:v>Category 3</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DA4-F94B-BB8F-53D5F260FADD}"/>
            </c:ext>
          </c:extLst>
        </c:ser>
        <c:dLbls>
          <c:showLegendKey val="0"/>
          <c:showVal val="0"/>
          <c:showCatName val="0"/>
          <c:showSerName val="0"/>
          <c:showPercent val="0"/>
          <c:showBubbleSize val="0"/>
        </c:dLbls>
        <c:gapWidth val="219"/>
        <c:overlap val="-27"/>
        <c:axId val="221544656"/>
        <c:axId val="221546368"/>
      </c:barChart>
      <c:catAx>
        <c:axId val="22154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Proxima Nova Rg" panose="02000506030000020004" pitchFamily="2" charset="0"/>
                <a:ea typeface="+mn-ea"/>
                <a:cs typeface="+mn-cs"/>
              </a:defRPr>
            </a:pPr>
            <a:endParaRPr lang="en-US"/>
          </a:p>
        </c:txPr>
        <c:crossAx val="221546368"/>
        <c:crosses val="autoZero"/>
        <c:auto val="1"/>
        <c:lblAlgn val="ctr"/>
        <c:lblOffset val="100"/>
        <c:noMultiLvlLbl val="0"/>
      </c:catAx>
      <c:valAx>
        <c:axId val="221546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Proxima Nova Rg" panose="02000506030000020004" pitchFamily="2" charset="0"/>
                <a:ea typeface="+mn-ea"/>
                <a:cs typeface="+mn-cs"/>
              </a:defRPr>
            </a:pPr>
            <a:endParaRPr lang="en-US"/>
          </a:p>
        </c:txPr>
        <c:crossAx val="221544656"/>
        <c:crosses val="autoZero"/>
        <c:crossBetween val="between"/>
      </c:valAx>
      <c:spPr>
        <a:noFill/>
        <a:ln>
          <a:noFill/>
        </a:ln>
        <a:effectLst/>
      </c:spPr>
    </c:plotArea>
    <c:legend>
      <c:legendPos val="b"/>
      <c:layout>
        <c:manualLayout>
          <c:xMode val="edge"/>
          <c:yMode val="edge"/>
          <c:x val="0.25576872676646234"/>
          <c:y val="0.92140617541513103"/>
          <c:w val="0.48731560150399705"/>
          <c:h val="4.182819335083114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Proxima Nova Rg" panose="02000506030000020004"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D1F75-0F55-45A0-96DE-EB3E8F051779}" type="doc">
      <dgm:prSet loTypeId="urn:microsoft.com/office/officeart/2005/8/layout/process1" loCatId="process" qsTypeId="urn:microsoft.com/office/officeart/2005/8/quickstyle/simple1" qsCatId="simple" csTypeId="urn:microsoft.com/office/officeart/2005/8/colors/accent1_2" csCatId="accent1" phldr="1"/>
      <dgm:spPr/>
    </dgm:pt>
    <dgm:pt modelId="{C6F45A2C-4315-481A-925D-371EA0877B27}">
      <dgm:prSet phldrT="[Text]" custT="1"/>
      <dgm:spPr>
        <a:solidFill>
          <a:schemeClr val="tx1">
            <a:lumMod val="95000"/>
            <a:lumOff val="5000"/>
          </a:schemeClr>
        </a:solidFill>
        <a:ln>
          <a:noFill/>
        </a:ln>
      </dgm:spPr>
      <dgm:t>
        <a:bodyPr/>
        <a:lstStyle/>
        <a:p>
          <a:r>
            <a:rPr lang="tr-TR" sz="3200" b="0" i="0" dirty="0" err="1">
              <a:latin typeface="Arial" panose="020B0604020202020204" pitchFamily="34" charset="0"/>
            </a:rPr>
            <a:t>Process</a:t>
          </a:r>
          <a:r>
            <a:rPr lang="tr-TR" sz="3200" b="0" i="0" dirty="0">
              <a:latin typeface="Arial" panose="020B0604020202020204" pitchFamily="34" charset="0"/>
            </a:rPr>
            <a:t> beta</a:t>
          </a:r>
        </a:p>
      </dgm:t>
    </dgm:pt>
    <dgm:pt modelId="{20188374-964C-46C8-B476-6E2FBF9A0EC8}" type="parTrans" cxnId="{AD30D954-27B1-4907-96D1-C2BDAF7B09A8}">
      <dgm:prSet/>
      <dgm:spPr/>
      <dgm:t>
        <a:bodyPr/>
        <a:lstStyle/>
        <a:p>
          <a:endParaRPr lang="tr-TR" sz="3700">
            <a:latin typeface="Novecento sans wide Book" pitchFamily="50" charset="-94"/>
          </a:endParaRPr>
        </a:p>
      </dgm:t>
    </dgm:pt>
    <dgm:pt modelId="{8A3D62D5-E257-4521-846E-55F63F6D6C0D}" type="sibTrans" cxnId="{AD30D954-27B1-4907-96D1-C2BDAF7B09A8}">
      <dgm:prSet custT="1"/>
      <dgm:spPr>
        <a:solidFill>
          <a:schemeClr val="accent1"/>
        </a:solidFill>
      </dgm:spPr>
      <dgm:t>
        <a:bodyPr/>
        <a:lstStyle/>
        <a:p>
          <a:endParaRPr lang="tr-TR" sz="3700" b="0" i="0" dirty="0">
            <a:latin typeface="Arial" panose="020B0604020202020204" pitchFamily="34" charset="0"/>
          </a:endParaRPr>
        </a:p>
      </dgm:t>
    </dgm:pt>
    <dgm:pt modelId="{9ECC1F2A-1BAC-419E-A03A-6ABA0C4A9FC0}">
      <dgm:prSet phldrT="[Text]" custT="1"/>
      <dgm:spPr>
        <a:solidFill>
          <a:schemeClr val="tx1">
            <a:lumMod val="95000"/>
            <a:lumOff val="5000"/>
          </a:schemeClr>
        </a:solidFill>
        <a:ln>
          <a:noFill/>
        </a:ln>
      </dgm:spPr>
      <dgm:t>
        <a:bodyPr/>
        <a:lstStyle/>
        <a:p>
          <a:r>
            <a:rPr lang="tr-TR" sz="3200" b="0" i="0" dirty="0" err="1">
              <a:latin typeface="Arial" panose="020B0604020202020204" pitchFamily="34" charset="0"/>
            </a:rPr>
            <a:t>Procees</a:t>
          </a:r>
          <a:r>
            <a:rPr lang="tr-TR" sz="3200" b="0" i="0" dirty="0">
              <a:latin typeface="Arial" panose="020B0604020202020204" pitchFamily="34" charset="0"/>
            </a:rPr>
            <a:t> delta</a:t>
          </a:r>
        </a:p>
      </dgm:t>
    </dgm:pt>
    <dgm:pt modelId="{E8276290-D021-42B6-88DD-AED55B0DB8CE}" type="parTrans" cxnId="{EB93816B-1AA3-4FA6-9586-3275B182DC1E}">
      <dgm:prSet/>
      <dgm:spPr/>
      <dgm:t>
        <a:bodyPr/>
        <a:lstStyle/>
        <a:p>
          <a:endParaRPr lang="tr-TR" sz="3700">
            <a:latin typeface="Novecento sans wide Book" pitchFamily="50" charset="-94"/>
          </a:endParaRPr>
        </a:p>
      </dgm:t>
    </dgm:pt>
    <dgm:pt modelId="{272F58F5-530C-4FF4-8DBB-4129989F2A58}" type="sibTrans" cxnId="{EB93816B-1AA3-4FA6-9586-3275B182DC1E}">
      <dgm:prSet/>
      <dgm:spPr/>
      <dgm:t>
        <a:bodyPr/>
        <a:lstStyle/>
        <a:p>
          <a:endParaRPr lang="tr-TR" sz="3700">
            <a:latin typeface="Novecento sans wide Book" pitchFamily="50" charset="-94"/>
          </a:endParaRPr>
        </a:p>
      </dgm:t>
    </dgm:pt>
    <dgm:pt modelId="{B2B76D4B-D779-438E-A2A6-C193FAFA0FBA}">
      <dgm:prSet phldrT="[Text]" custT="1"/>
      <dgm:spPr>
        <a:solidFill>
          <a:schemeClr val="tx1">
            <a:lumMod val="95000"/>
            <a:lumOff val="5000"/>
          </a:schemeClr>
        </a:solidFill>
        <a:ln>
          <a:noFill/>
        </a:ln>
      </dgm:spPr>
      <dgm:t>
        <a:bodyPr/>
        <a:lstStyle/>
        <a:p>
          <a:r>
            <a:rPr lang="tr-TR" sz="3200" b="0" i="0" dirty="0" err="1">
              <a:latin typeface="Arial" panose="020B0604020202020204" pitchFamily="34" charset="0"/>
            </a:rPr>
            <a:t>Process</a:t>
          </a:r>
          <a:r>
            <a:rPr lang="tr-TR" sz="3200" b="0" i="0" dirty="0">
              <a:latin typeface="Arial" panose="020B0604020202020204" pitchFamily="34" charset="0"/>
            </a:rPr>
            <a:t> alpha</a:t>
          </a:r>
        </a:p>
      </dgm:t>
    </dgm:pt>
    <dgm:pt modelId="{21B289A2-A944-4FBD-BEA2-D870E44AC9B6}" type="sibTrans" cxnId="{D3696500-B14D-46F4-8CB8-60CE0D86D9A2}">
      <dgm:prSet custT="1"/>
      <dgm:spPr>
        <a:solidFill>
          <a:schemeClr val="accent1"/>
        </a:solidFill>
      </dgm:spPr>
      <dgm:t>
        <a:bodyPr/>
        <a:lstStyle/>
        <a:p>
          <a:endParaRPr lang="tr-TR" sz="3700" b="0" i="0" dirty="0">
            <a:latin typeface="Arial" panose="020B0604020202020204" pitchFamily="34" charset="0"/>
          </a:endParaRPr>
        </a:p>
      </dgm:t>
    </dgm:pt>
    <dgm:pt modelId="{A08BDE92-E7A8-4F41-B5A5-BB2F600308A8}" type="parTrans" cxnId="{D3696500-B14D-46F4-8CB8-60CE0D86D9A2}">
      <dgm:prSet/>
      <dgm:spPr/>
      <dgm:t>
        <a:bodyPr/>
        <a:lstStyle/>
        <a:p>
          <a:endParaRPr lang="tr-TR" sz="3700">
            <a:latin typeface="Novecento sans wide Book" pitchFamily="50" charset="-94"/>
          </a:endParaRPr>
        </a:p>
      </dgm:t>
    </dgm:pt>
    <dgm:pt modelId="{FB3AE5FB-4BE0-452F-9349-7F205E59B250}" type="pres">
      <dgm:prSet presAssocID="{5A9D1F75-0F55-45A0-96DE-EB3E8F051779}" presName="Name0" presStyleCnt="0">
        <dgm:presLayoutVars>
          <dgm:dir/>
          <dgm:resizeHandles val="exact"/>
        </dgm:presLayoutVars>
      </dgm:prSet>
      <dgm:spPr/>
    </dgm:pt>
    <dgm:pt modelId="{D22C3AA6-0F81-4E9B-A747-750565785B0F}" type="pres">
      <dgm:prSet presAssocID="{B2B76D4B-D779-438E-A2A6-C193FAFA0FBA}" presName="node" presStyleLbl="node1" presStyleIdx="0" presStyleCnt="3">
        <dgm:presLayoutVars>
          <dgm:bulletEnabled val="1"/>
        </dgm:presLayoutVars>
      </dgm:prSet>
      <dgm:spPr/>
    </dgm:pt>
    <dgm:pt modelId="{F1DFD615-004E-40DC-911A-7B590FE6C2D2}" type="pres">
      <dgm:prSet presAssocID="{21B289A2-A944-4FBD-BEA2-D870E44AC9B6}" presName="sibTrans" presStyleLbl="sibTrans2D1" presStyleIdx="0" presStyleCnt="2"/>
      <dgm:spPr/>
    </dgm:pt>
    <dgm:pt modelId="{EFF584F3-2341-4C4B-8235-662CD7C87643}" type="pres">
      <dgm:prSet presAssocID="{21B289A2-A944-4FBD-BEA2-D870E44AC9B6}" presName="connectorText" presStyleLbl="sibTrans2D1" presStyleIdx="0" presStyleCnt="2"/>
      <dgm:spPr/>
    </dgm:pt>
    <dgm:pt modelId="{001E1B86-A44A-490B-A6E8-3B80E5DAAFB6}" type="pres">
      <dgm:prSet presAssocID="{C6F45A2C-4315-481A-925D-371EA0877B27}" presName="node" presStyleLbl="node1" presStyleIdx="1" presStyleCnt="3">
        <dgm:presLayoutVars>
          <dgm:bulletEnabled val="1"/>
        </dgm:presLayoutVars>
      </dgm:prSet>
      <dgm:spPr/>
    </dgm:pt>
    <dgm:pt modelId="{5F7A7095-758D-4DBE-B789-BA400D6879B2}" type="pres">
      <dgm:prSet presAssocID="{8A3D62D5-E257-4521-846E-55F63F6D6C0D}" presName="sibTrans" presStyleLbl="sibTrans2D1" presStyleIdx="1" presStyleCnt="2"/>
      <dgm:spPr/>
    </dgm:pt>
    <dgm:pt modelId="{2446F81D-FA71-4F1D-B2C6-6D86E868A3C3}" type="pres">
      <dgm:prSet presAssocID="{8A3D62D5-E257-4521-846E-55F63F6D6C0D}" presName="connectorText" presStyleLbl="sibTrans2D1" presStyleIdx="1" presStyleCnt="2"/>
      <dgm:spPr/>
    </dgm:pt>
    <dgm:pt modelId="{E9DD02B0-8AB1-4396-9CAA-9340BFB8F39C}" type="pres">
      <dgm:prSet presAssocID="{9ECC1F2A-1BAC-419E-A03A-6ABA0C4A9FC0}" presName="node" presStyleLbl="node1" presStyleIdx="2" presStyleCnt="3">
        <dgm:presLayoutVars>
          <dgm:bulletEnabled val="1"/>
        </dgm:presLayoutVars>
      </dgm:prSet>
      <dgm:spPr/>
    </dgm:pt>
  </dgm:ptLst>
  <dgm:cxnLst>
    <dgm:cxn modelId="{D3696500-B14D-46F4-8CB8-60CE0D86D9A2}" srcId="{5A9D1F75-0F55-45A0-96DE-EB3E8F051779}" destId="{B2B76D4B-D779-438E-A2A6-C193FAFA0FBA}" srcOrd="0" destOrd="0" parTransId="{A08BDE92-E7A8-4F41-B5A5-BB2F600308A8}" sibTransId="{21B289A2-A944-4FBD-BEA2-D870E44AC9B6}"/>
    <dgm:cxn modelId="{D327320F-7DAA-400E-B9D7-464E60E22A1A}" type="presOf" srcId="{C6F45A2C-4315-481A-925D-371EA0877B27}" destId="{001E1B86-A44A-490B-A6E8-3B80E5DAAFB6}" srcOrd="0" destOrd="0" presId="urn:microsoft.com/office/officeart/2005/8/layout/process1"/>
    <dgm:cxn modelId="{61CA4438-D9B1-49D5-88DB-76A3386C46C7}" type="presOf" srcId="{8A3D62D5-E257-4521-846E-55F63F6D6C0D}" destId="{5F7A7095-758D-4DBE-B789-BA400D6879B2}" srcOrd="0" destOrd="0" presId="urn:microsoft.com/office/officeart/2005/8/layout/process1"/>
    <dgm:cxn modelId="{484B356B-7365-4564-9E0E-4BBFF874BFF3}" type="presOf" srcId="{B2B76D4B-D779-438E-A2A6-C193FAFA0FBA}" destId="{D22C3AA6-0F81-4E9B-A747-750565785B0F}" srcOrd="0" destOrd="0" presId="urn:microsoft.com/office/officeart/2005/8/layout/process1"/>
    <dgm:cxn modelId="{EB93816B-1AA3-4FA6-9586-3275B182DC1E}" srcId="{5A9D1F75-0F55-45A0-96DE-EB3E8F051779}" destId="{9ECC1F2A-1BAC-419E-A03A-6ABA0C4A9FC0}" srcOrd="2" destOrd="0" parTransId="{E8276290-D021-42B6-88DD-AED55B0DB8CE}" sibTransId="{272F58F5-530C-4FF4-8DBB-4129989F2A58}"/>
    <dgm:cxn modelId="{AD30D954-27B1-4907-96D1-C2BDAF7B09A8}" srcId="{5A9D1F75-0F55-45A0-96DE-EB3E8F051779}" destId="{C6F45A2C-4315-481A-925D-371EA0877B27}" srcOrd="1" destOrd="0" parTransId="{20188374-964C-46C8-B476-6E2FBF9A0EC8}" sibTransId="{8A3D62D5-E257-4521-846E-55F63F6D6C0D}"/>
    <dgm:cxn modelId="{F1B2EA76-5B00-4E3A-A8D3-2D9C2789633B}" type="presOf" srcId="{9ECC1F2A-1BAC-419E-A03A-6ABA0C4A9FC0}" destId="{E9DD02B0-8AB1-4396-9CAA-9340BFB8F39C}" srcOrd="0" destOrd="0" presId="urn:microsoft.com/office/officeart/2005/8/layout/process1"/>
    <dgm:cxn modelId="{56933889-94CD-4EF5-BBF9-0CA772DBF01A}" type="presOf" srcId="{5A9D1F75-0F55-45A0-96DE-EB3E8F051779}" destId="{FB3AE5FB-4BE0-452F-9349-7F205E59B250}" srcOrd="0" destOrd="0" presId="urn:microsoft.com/office/officeart/2005/8/layout/process1"/>
    <dgm:cxn modelId="{66E93F8F-D17B-4C1F-90A8-9686F0769230}" type="presOf" srcId="{21B289A2-A944-4FBD-BEA2-D870E44AC9B6}" destId="{F1DFD615-004E-40DC-911A-7B590FE6C2D2}" srcOrd="0" destOrd="0" presId="urn:microsoft.com/office/officeart/2005/8/layout/process1"/>
    <dgm:cxn modelId="{B00239A9-4169-4A9F-B885-0B7661DB08D9}" type="presOf" srcId="{8A3D62D5-E257-4521-846E-55F63F6D6C0D}" destId="{2446F81D-FA71-4F1D-B2C6-6D86E868A3C3}" srcOrd="1" destOrd="0" presId="urn:microsoft.com/office/officeart/2005/8/layout/process1"/>
    <dgm:cxn modelId="{71BBF6CA-FCF8-4BE3-AE5A-9B7C1DF5C161}" type="presOf" srcId="{21B289A2-A944-4FBD-BEA2-D870E44AC9B6}" destId="{EFF584F3-2341-4C4B-8235-662CD7C87643}" srcOrd="1" destOrd="0" presId="urn:microsoft.com/office/officeart/2005/8/layout/process1"/>
    <dgm:cxn modelId="{DA10B34A-BCFA-474F-BE2D-BF2E76E5486C}" type="presParOf" srcId="{FB3AE5FB-4BE0-452F-9349-7F205E59B250}" destId="{D22C3AA6-0F81-4E9B-A747-750565785B0F}" srcOrd="0" destOrd="0" presId="urn:microsoft.com/office/officeart/2005/8/layout/process1"/>
    <dgm:cxn modelId="{3BA73AF0-8D55-4605-94F6-EAD603126A3D}" type="presParOf" srcId="{FB3AE5FB-4BE0-452F-9349-7F205E59B250}" destId="{F1DFD615-004E-40DC-911A-7B590FE6C2D2}" srcOrd="1" destOrd="0" presId="urn:microsoft.com/office/officeart/2005/8/layout/process1"/>
    <dgm:cxn modelId="{CD443B85-1968-41FC-BAF8-1A97892A903B}" type="presParOf" srcId="{F1DFD615-004E-40DC-911A-7B590FE6C2D2}" destId="{EFF584F3-2341-4C4B-8235-662CD7C87643}" srcOrd="0" destOrd="0" presId="urn:microsoft.com/office/officeart/2005/8/layout/process1"/>
    <dgm:cxn modelId="{4739E9C1-12F3-421B-927D-CC072F2D2BB7}" type="presParOf" srcId="{FB3AE5FB-4BE0-452F-9349-7F205E59B250}" destId="{001E1B86-A44A-490B-A6E8-3B80E5DAAFB6}" srcOrd="2" destOrd="0" presId="urn:microsoft.com/office/officeart/2005/8/layout/process1"/>
    <dgm:cxn modelId="{735526A2-AF7F-4D23-95ED-E71FDF37E44F}" type="presParOf" srcId="{FB3AE5FB-4BE0-452F-9349-7F205E59B250}" destId="{5F7A7095-758D-4DBE-B789-BA400D6879B2}" srcOrd="3" destOrd="0" presId="urn:microsoft.com/office/officeart/2005/8/layout/process1"/>
    <dgm:cxn modelId="{31A801EE-124D-49B1-8C2F-0079F059C488}" type="presParOf" srcId="{5F7A7095-758D-4DBE-B789-BA400D6879B2}" destId="{2446F81D-FA71-4F1D-B2C6-6D86E868A3C3}" srcOrd="0" destOrd="0" presId="urn:microsoft.com/office/officeart/2005/8/layout/process1"/>
    <dgm:cxn modelId="{08907422-328D-426B-9113-B2B24E26F2DF}" type="presParOf" srcId="{FB3AE5FB-4BE0-452F-9349-7F205E59B250}" destId="{E9DD02B0-8AB1-4396-9CAA-9340BFB8F39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1BA7B7-20C9-DD4D-B002-D2C57C7612EC}"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B6E01ABF-252F-0C4C-9CCE-4D96BF005619}">
      <dgm:prSet phldrT="[Text]" custT="1"/>
      <dgm:spPr>
        <a:solidFill>
          <a:schemeClr val="tx1"/>
        </a:solidFill>
      </dgm:spPr>
      <dgm:t>
        <a:bodyPr/>
        <a:lstStyle/>
        <a:p>
          <a:r>
            <a:rPr lang="en-US" sz="2400" b="0" i="0" dirty="0">
              <a:latin typeface="Arial" panose="020B0604020202020204" pitchFamily="34" charset="0"/>
            </a:rPr>
            <a:t>Text</a:t>
          </a:r>
        </a:p>
      </dgm:t>
    </dgm:pt>
    <dgm:pt modelId="{70760D67-BB4A-9643-945E-CD714D26C70F}" type="parTrans" cxnId="{2E9D54AC-0CB9-1146-8761-8AA8845463F8}">
      <dgm:prSet/>
      <dgm:spPr/>
      <dgm:t>
        <a:bodyPr/>
        <a:lstStyle/>
        <a:p>
          <a:endParaRPr lang="en-US"/>
        </a:p>
      </dgm:t>
    </dgm:pt>
    <dgm:pt modelId="{7FA2C248-C7B5-5A40-8A84-16A5439BC0AC}" type="sibTrans" cxnId="{2E9D54AC-0CB9-1146-8761-8AA8845463F8}">
      <dgm:prSet/>
      <dgm:spPr/>
      <dgm:t>
        <a:bodyPr/>
        <a:lstStyle/>
        <a:p>
          <a:endParaRPr lang="en-US"/>
        </a:p>
      </dgm:t>
    </dgm:pt>
    <dgm:pt modelId="{8517B40F-75D6-0747-9E31-8E33258D13D5}">
      <dgm:prSet phldrT="[Text]" custT="1"/>
      <dgm:spPr>
        <a:solidFill>
          <a:schemeClr val="tx1"/>
        </a:solidFill>
      </dgm:spPr>
      <dgm:t>
        <a:bodyPr/>
        <a:lstStyle/>
        <a:p>
          <a:r>
            <a:rPr lang="en-US" sz="2400" b="0" i="0" dirty="0">
              <a:latin typeface="Arial" panose="020B0604020202020204" pitchFamily="34" charset="0"/>
            </a:rPr>
            <a:t>Text</a:t>
          </a:r>
        </a:p>
      </dgm:t>
    </dgm:pt>
    <dgm:pt modelId="{0A3B0CC2-3697-AE49-B5EB-0C4740189CEA}" type="parTrans" cxnId="{FB3F0611-B88C-CF4A-AD35-A628FC48516B}">
      <dgm:prSet/>
      <dgm:spPr>
        <a:ln>
          <a:solidFill>
            <a:schemeClr val="accent6">
              <a:lumMod val="40000"/>
              <a:lumOff val="60000"/>
            </a:schemeClr>
          </a:solidFill>
        </a:ln>
      </dgm:spPr>
      <dgm:t>
        <a:bodyPr/>
        <a:lstStyle/>
        <a:p>
          <a:endParaRPr lang="en-US"/>
        </a:p>
      </dgm:t>
    </dgm:pt>
    <dgm:pt modelId="{3B0A04B3-FD82-A241-9FD0-98E4FD62A7A4}" type="sibTrans" cxnId="{FB3F0611-B88C-CF4A-AD35-A628FC48516B}">
      <dgm:prSet/>
      <dgm:spPr/>
      <dgm:t>
        <a:bodyPr/>
        <a:lstStyle/>
        <a:p>
          <a:endParaRPr lang="en-US"/>
        </a:p>
      </dgm:t>
    </dgm:pt>
    <dgm:pt modelId="{6D438B54-CB7E-7840-A0A4-E8E0F8A9D3E8}">
      <dgm:prSet phldrT="[Text]" custT="1"/>
      <dgm:spPr>
        <a:solidFill>
          <a:schemeClr val="tx1"/>
        </a:solidFill>
      </dgm:spPr>
      <dgm:t>
        <a:bodyPr/>
        <a:lstStyle/>
        <a:p>
          <a:r>
            <a:rPr lang="en-US" sz="2400" b="0" i="0" dirty="0">
              <a:latin typeface="Arial" panose="020B0604020202020204" pitchFamily="34" charset="0"/>
            </a:rPr>
            <a:t>Text</a:t>
          </a:r>
        </a:p>
      </dgm:t>
    </dgm:pt>
    <dgm:pt modelId="{44189E2F-966B-3040-ACA5-1C9E09E4F7B8}" type="parTrans" cxnId="{6FFD7345-8FDD-6E40-BC13-FC30CDFB4C4F}">
      <dgm:prSet/>
      <dgm:spPr>
        <a:ln>
          <a:solidFill>
            <a:schemeClr val="accent6">
              <a:lumMod val="40000"/>
              <a:lumOff val="60000"/>
            </a:schemeClr>
          </a:solidFill>
        </a:ln>
      </dgm:spPr>
      <dgm:t>
        <a:bodyPr/>
        <a:lstStyle/>
        <a:p>
          <a:endParaRPr lang="en-US"/>
        </a:p>
      </dgm:t>
    </dgm:pt>
    <dgm:pt modelId="{B30EFDE8-726F-DB49-903A-47FA4CBA284C}" type="sibTrans" cxnId="{6FFD7345-8FDD-6E40-BC13-FC30CDFB4C4F}">
      <dgm:prSet/>
      <dgm:spPr/>
      <dgm:t>
        <a:bodyPr/>
        <a:lstStyle/>
        <a:p>
          <a:endParaRPr lang="en-US"/>
        </a:p>
      </dgm:t>
    </dgm:pt>
    <dgm:pt modelId="{C223E120-BE69-424A-818D-429541859583}">
      <dgm:prSet phldrT="[Text]" custT="1"/>
      <dgm:spPr>
        <a:solidFill>
          <a:schemeClr val="accent4">
            <a:alpha val="79779"/>
          </a:schemeClr>
        </a:solidFill>
      </dgm:spPr>
      <dgm:t>
        <a:bodyPr/>
        <a:lstStyle/>
        <a:p>
          <a:r>
            <a:rPr lang="en-US" sz="2400" b="0" i="0" dirty="0">
              <a:solidFill>
                <a:schemeClr val="tx1"/>
              </a:solidFill>
              <a:latin typeface="Arial" panose="020B0604020202020204" pitchFamily="34" charset="0"/>
            </a:rPr>
            <a:t>Text</a:t>
          </a:r>
        </a:p>
      </dgm:t>
    </dgm:pt>
    <dgm:pt modelId="{71B669F7-3939-9546-89F3-71CA1882E55A}" type="parTrans" cxnId="{D65C9899-C612-E14B-9DB7-A894CCEE88E5}">
      <dgm:prSet/>
      <dgm:spPr>
        <a:ln>
          <a:solidFill>
            <a:schemeClr val="accent6">
              <a:lumMod val="40000"/>
              <a:lumOff val="60000"/>
            </a:schemeClr>
          </a:solidFill>
        </a:ln>
      </dgm:spPr>
      <dgm:t>
        <a:bodyPr/>
        <a:lstStyle/>
        <a:p>
          <a:endParaRPr lang="en-US"/>
        </a:p>
      </dgm:t>
    </dgm:pt>
    <dgm:pt modelId="{DB1A6DED-2296-C142-AE4F-8AFF2BC98FC7}" type="sibTrans" cxnId="{D65C9899-C612-E14B-9DB7-A894CCEE88E5}">
      <dgm:prSet/>
      <dgm:spPr/>
      <dgm:t>
        <a:bodyPr/>
        <a:lstStyle/>
        <a:p>
          <a:endParaRPr lang="en-US"/>
        </a:p>
      </dgm:t>
    </dgm:pt>
    <dgm:pt modelId="{C9888D08-184E-9541-8AEC-DFE25CB1984C}">
      <dgm:prSet phldrT="[Text]" custT="1"/>
      <dgm:spPr>
        <a:solidFill>
          <a:schemeClr val="accent4">
            <a:alpha val="79779"/>
          </a:schemeClr>
        </a:solidFill>
      </dgm:spPr>
      <dgm:t>
        <a:bodyPr/>
        <a:lstStyle/>
        <a:p>
          <a:r>
            <a:rPr lang="en-US" sz="2400" b="0" i="0" dirty="0">
              <a:solidFill>
                <a:schemeClr val="tx1"/>
              </a:solidFill>
              <a:latin typeface="Arial" panose="020B0604020202020204" pitchFamily="34" charset="0"/>
            </a:rPr>
            <a:t>Text</a:t>
          </a:r>
        </a:p>
      </dgm:t>
    </dgm:pt>
    <dgm:pt modelId="{8A81B265-4DBC-3141-93EA-E0D0289B1EC5}" type="parTrans" cxnId="{4982044C-D063-D74A-8998-62519B930261}">
      <dgm:prSet/>
      <dgm:spPr>
        <a:ln>
          <a:solidFill>
            <a:schemeClr val="accent6">
              <a:lumMod val="40000"/>
              <a:lumOff val="60000"/>
            </a:schemeClr>
          </a:solidFill>
        </a:ln>
      </dgm:spPr>
      <dgm:t>
        <a:bodyPr/>
        <a:lstStyle/>
        <a:p>
          <a:endParaRPr lang="en-US"/>
        </a:p>
      </dgm:t>
    </dgm:pt>
    <dgm:pt modelId="{ADC83F26-0023-144C-9678-961D199C8964}" type="sibTrans" cxnId="{4982044C-D063-D74A-8998-62519B930261}">
      <dgm:prSet/>
      <dgm:spPr/>
      <dgm:t>
        <a:bodyPr/>
        <a:lstStyle/>
        <a:p>
          <a:endParaRPr lang="en-US"/>
        </a:p>
      </dgm:t>
    </dgm:pt>
    <dgm:pt modelId="{0F8F3D8B-7A11-3E4F-9315-1E6AE1828326}">
      <dgm:prSet phldrT="[Text]" custT="1"/>
      <dgm:spPr>
        <a:solidFill>
          <a:schemeClr val="accent4">
            <a:alpha val="79779"/>
          </a:schemeClr>
        </a:solidFill>
      </dgm:spPr>
      <dgm:t>
        <a:bodyPr/>
        <a:lstStyle/>
        <a:p>
          <a:r>
            <a:rPr lang="en-US" sz="2400" b="0" i="0" dirty="0">
              <a:solidFill>
                <a:schemeClr val="tx1"/>
              </a:solidFill>
              <a:latin typeface="Arial" panose="020B0604020202020204" pitchFamily="34" charset="0"/>
            </a:rPr>
            <a:t>Text</a:t>
          </a:r>
        </a:p>
      </dgm:t>
    </dgm:pt>
    <dgm:pt modelId="{87112196-F14A-064F-93D0-5A750C5705C8}" type="parTrans" cxnId="{18A5AB2E-6DAE-9649-BF0C-98A9D86E9B0B}">
      <dgm:prSet/>
      <dgm:spPr>
        <a:ln>
          <a:solidFill>
            <a:schemeClr val="accent6">
              <a:lumMod val="40000"/>
              <a:lumOff val="60000"/>
            </a:schemeClr>
          </a:solidFill>
        </a:ln>
      </dgm:spPr>
      <dgm:t>
        <a:bodyPr/>
        <a:lstStyle/>
        <a:p>
          <a:endParaRPr lang="en-US"/>
        </a:p>
      </dgm:t>
    </dgm:pt>
    <dgm:pt modelId="{EA338D6F-5614-D54E-B978-03341FA9C25F}" type="sibTrans" cxnId="{18A5AB2E-6DAE-9649-BF0C-98A9D86E9B0B}">
      <dgm:prSet/>
      <dgm:spPr/>
      <dgm:t>
        <a:bodyPr/>
        <a:lstStyle/>
        <a:p>
          <a:endParaRPr lang="en-US"/>
        </a:p>
      </dgm:t>
    </dgm:pt>
    <dgm:pt modelId="{45749FEC-1386-7D4A-B295-785DE08E228C}">
      <dgm:prSet phldrT="[Text]" custT="1"/>
      <dgm:spPr>
        <a:solidFill>
          <a:schemeClr val="accent4">
            <a:alpha val="79779"/>
          </a:schemeClr>
        </a:solidFill>
      </dgm:spPr>
      <dgm:t>
        <a:bodyPr/>
        <a:lstStyle/>
        <a:p>
          <a:r>
            <a:rPr lang="en-US" sz="2400" b="0" i="0" dirty="0">
              <a:solidFill>
                <a:schemeClr val="tx1"/>
              </a:solidFill>
              <a:latin typeface="Arial" panose="020B0604020202020204" pitchFamily="34" charset="0"/>
            </a:rPr>
            <a:t>Text</a:t>
          </a:r>
        </a:p>
      </dgm:t>
    </dgm:pt>
    <dgm:pt modelId="{77636CE1-F25A-B040-B8C8-1067B7910EE2}" type="parTrans" cxnId="{403265B9-3FEB-CF4C-8A83-C03AC8CCEFBB}">
      <dgm:prSet/>
      <dgm:spPr>
        <a:ln>
          <a:solidFill>
            <a:schemeClr val="accent6">
              <a:lumMod val="40000"/>
              <a:lumOff val="60000"/>
            </a:schemeClr>
          </a:solidFill>
        </a:ln>
      </dgm:spPr>
      <dgm:t>
        <a:bodyPr/>
        <a:lstStyle/>
        <a:p>
          <a:endParaRPr lang="en-US"/>
        </a:p>
      </dgm:t>
    </dgm:pt>
    <dgm:pt modelId="{881A5A5B-6B28-1149-BE91-F1E88B79529A}" type="sibTrans" cxnId="{403265B9-3FEB-CF4C-8A83-C03AC8CCEFBB}">
      <dgm:prSet/>
      <dgm:spPr/>
      <dgm:t>
        <a:bodyPr/>
        <a:lstStyle/>
        <a:p>
          <a:endParaRPr lang="en-US"/>
        </a:p>
      </dgm:t>
    </dgm:pt>
    <dgm:pt modelId="{0DAE1D56-BC3E-9743-8CDE-2BAAF1401C43}">
      <dgm:prSet phldrT="[Text]" custT="1"/>
      <dgm:spPr>
        <a:solidFill>
          <a:schemeClr val="tx1"/>
        </a:solidFill>
      </dgm:spPr>
      <dgm:t>
        <a:bodyPr/>
        <a:lstStyle/>
        <a:p>
          <a:r>
            <a:rPr lang="en-US" sz="2400" b="0" i="0" dirty="0">
              <a:latin typeface="Arial" panose="020B0604020202020204" pitchFamily="34" charset="0"/>
            </a:rPr>
            <a:t>Text</a:t>
          </a:r>
        </a:p>
      </dgm:t>
    </dgm:pt>
    <dgm:pt modelId="{65372758-D299-E145-97A9-ADD388242EAB}" type="parTrans" cxnId="{6B14ACE2-0525-F146-85EB-B5FB0376388C}">
      <dgm:prSet/>
      <dgm:spPr>
        <a:ln>
          <a:solidFill>
            <a:schemeClr val="accent6">
              <a:lumMod val="40000"/>
              <a:lumOff val="60000"/>
            </a:schemeClr>
          </a:solidFill>
        </a:ln>
      </dgm:spPr>
      <dgm:t>
        <a:bodyPr/>
        <a:lstStyle/>
        <a:p>
          <a:endParaRPr lang="en-US"/>
        </a:p>
      </dgm:t>
    </dgm:pt>
    <dgm:pt modelId="{2D6F9EF0-4929-E74D-8852-41F07521C349}" type="sibTrans" cxnId="{6B14ACE2-0525-F146-85EB-B5FB0376388C}">
      <dgm:prSet/>
      <dgm:spPr/>
      <dgm:t>
        <a:bodyPr/>
        <a:lstStyle/>
        <a:p>
          <a:endParaRPr lang="en-US"/>
        </a:p>
      </dgm:t>
    </dgm:pt>
    <dgm:pt modelId="{3B8A49D6-402F-1A41-BE23-86F061CD3E11}">
      <dgm:prSet phldrT="[Text]" custT="1"/>
      <dgm:spPr>
        <a:solidFill>
          <a:schemeClr val="tx1"/>
        </a:solidFill>
      </dgm:spPr>
      <dgm:t>
        <a:bodyPr/>
        <a:lstStyle/>
        <a:p>
          <a:r>
            <a:rPr lang="en-US" sz="2400" b="0" i="0" dirty="0">
              <a:latin typeface="Arial" panose="020B0604020202020204" pitchFamily="34" charset="0"/>
            </a:rPr>
            <a:t>Text</a:t>
          </a:r>
        </a:p>
      </dgm:t>
    </dgm:pt>
    <dgm:pt modelId="{B7A16CA3-9556-494A-B083-161F7E647EA5}" type="parTrans" cxnId="{0524F930-905B-DA42-90AB-8709A90A48D2}">
      <dgm:prSet/>
      <dgm:spPr>
        <a:ln>
          <a:solidFill>
            <a:schemeClr val="accent6">
              <a:lumMod val="40000"/>
              <a:lumOff val="60000"/>
            </a:schemeClr>
          </a:solidFill>
        </a:ln>
      </dgm:spPr>
      <dgm:t>
        <a:bodyPr/>
        <a:lstStyle/>
        <a:p>
          <a:endParaRPr lang="en-US"/>
        </a:p>
      </dgm:t>
    </dgm:pt>
    <dgm:pt modelId="{34F923B6-1CE3-894F-AF6D-76284D1A919C}" type="sibTrans" cxnId="{0524F930-905B-DA42-90AB-8709A90A48D2}">
      <dgm:prSet/>
      <dgm:spPr/>
      <dgm:t>
        <a:bodyPr/>
        <a:lstStyle/>
        <a:p>
          <a:endParaRPr lang="en-US"/>
        </a:p>
      </dgm:t>
    </dgm:pt>
    <dgm:pt modelId="{3921E122-3EFB-0140-8CD1-4F4DAF2D55AD}">
      <dgm:prSet phldrT="[Text]" custT="1"/>
      <dgm:spPr>
        <a:solidFill>
          <a:schemeClr val="accent4">
            <a:alpha val="79779"/>
          </a:schemeClr>
        </a:solidFill>
      </dgm:spPr>
      <dgm:t>
        <a:bodyPr/>
        <a:lstStyle/>
        <a:p>
          <a:r>
            <a:rPr lang="en-US" sz="2400" b="0" i="0" dirty="0">
              <a:solidFill>
                <a:schemeClr val="tx1"/>
              </a:solidFill>
              <a:latin typeface="Arial" panose="020B0604020202020204" pitchFamily="34" charset="0"/>
            </a:rPr>
            <a:t>Text</a:t>
          </a:r>
        </a:p>
      </dgm:t>
    </dgm:pt>
    <dgm:pt modelId="{DC1955B9-05D2-F54A-A61C-CCA6410CA95A}" type="parTrans" cxnId="{9D5D8C2A-A265-044E-8C27-3F3D5C36C3E9}">
      <dgm:prSet/>
      <dgm:spPr>
        <a:ln>
          <a:solidFill>
            <a:schemeClr val="accent6">
              <a:lumMod val="40000"/>
              <a:lumOff val="60000"/>
            </a:schemeClr>
          </a:solidFill>
        </a:ln>
      </dgm:spPr>
      <dgm:t>
        <a:bodyPr/>
        <a:lstStyle/>
        <a:p>
          <a:endParaRPr lang="en-US"/>
        </a:p>
      </dgm:t>
    </dgm:pt>
    <dgm:pt modelId="{89FCE891-CA9C-3D40-84DD-D71ADE919839}" type="sibTrans" cxnId="{9D5D8C2A-A265-044E-8C27-3F3D5C36C3E9}">
      <dgm:prSet/>
      <dgm:spPr/>
      <dgm:t>
        <a:bodyPr/>
        <a:lstStyle/>
        <a:p>
          <a:endParaRPr lang="en-US"/>
        </a:p>
      </dgm:t>
    </dgm:pt>
    <dgm:pt modelId="{18AC90C2-EA42-6040-AEA9-3C95570938AD}">
      <dgm:prSet phldrT="[Text]" custT="1"/>
      <dgm:spPr>
        <a:solidFill>
          <a:schemeClr val="accent4">
            <a:alpha val="79779"/>
          </a:schemeClr>
        </a:solidFill>
      </dgm:spPr>
      <dgm:t>
        <a:bodyPr/>
        <a:lstStyle/>
        <a:p>
          <a:r>
            <a:rPr lang="en-US" sz="2400" b="0" i="0" dirty="0">
              <a:solidFill>
                <a:schemeClr val="tx1"/>
              </a:solidFill>
              <a:latin typeface="Arial" panose="020B0604020202020204" pitchFamily="34" charset="0"/>
            </a:rPr>
            <a:t>Text</a:t>
          </a:r>
        </a:p>
      </dgm:t>
    </dgm:pt>
    <dgm:pt modelId="{F612A334-454B-6B43-BC7B-0221BC4E554C}" type="parTrans" cxnId="{DDC2D599-D0CC-2B4B-AA3C-94FEC1F79D02}">
      <dgm:prSet/>
      <dgm:spPr>
        <a:ln>
          <a:solidFill>
            <a:schemeClr val="accent6">
              <a:lumMod val="40000"/>
              <a:lumOff val="60000"/>
            </a:schemeClr>
          </a:solidFill>
        </a:ln>
      </dgm:spPr>
      <dgm:t>
        <a:bodyPr/>
        <a:lstStyle/>
        <a:p>
          <a:endParaRPr lang="en-US"/>
        </a:p>
      </dgm:t>
    </dgm:pt>
    <dgm:pt modelId="{3A1D7B36-41A1-8842-96BA-783FF15FEA63}" type="sibTrans" cxnId="{DDC2D599-D0CC-2B4B-AA3C-94FEC1F79D02}">
      <dgm:prSet/>
      <dgm:spPr/>
      <dgm:t>
        <a:bodyPr/>
        <a:lstStyle/>
        <a:p>
          <a:endParaRPr lang="en-US"/>
        </a:p>
      </dgm:t>
    </dgm:pt>
    <dgm:pt modelId="{CE5A441E-E20D-784A-AD26-94B7609D4B08}">
      <dgm:prSet phldrT="[Text]" custT="1"/>
      <dgm:spPr>
        <a:solidFill>
          <a:schemeClr val="accent4">
            <a:alpha val="79779"/>
          </a:schemeClr>
        </a:solidFill>
      </dgm:spPr>
      <dgm:t>
        <a:bodyPr/>
        <a:lstStyle/>
        <a:p>
          <a:r>
            <a:rPr lang="en-US" sz="2400" b="0" i="0" dirty="0">
              <a:solidFill>
                <a:schemeClr val="tx1"/>
              </a:solidFill>
              <a:latin typeface="Arial" panose="020B0604020202020204" pitchFamily="34" charset="0"/>
            </a:rPr>
            <a:t>Text</a:t>
          </a:r>
        </a:p>
      </dgm:t>
    </dgm:pt>
    <dgm:pt modelId="{4E67E0E7-6E02-CB41-BE47-4DB0AD12D633}" type="parTrans" cxnId="{F2536537-99F9-8640-8F2E-116549CAC2BB}">
      <dgm:prSet/>
      <dgm:spPr>
        <a:ln>
          <a:solidFill>
            <a:schemeClr val="accent6">
              <a:lumMod val="40000"/>
              <a:lumOff val="60000"/>
            </a:schemeClr>
          </a:solidFill>
        </a:ln>
      </dgm:spPr>
      <dgm:t>
        <a:bodyPr/>
        <a:lstStyle/>
        <a:p>
          <a:endParaRPr lang="en-US"/>
        </a:p>
      </dgm:t>
    </dgm:pt>
    <dgm:pt modelId="{94596075-30F0-C34E-9361-61517BA2B89D}" type="sibTrans" cxnId="{F2536537-99F9-8640-8F2E-116549CAC2BB}">
      <dgm:prSet/>
      <dgm:spPr/>
      <dgm:t>
        <a:bodyPr/>
        <a:lstStyle/>
        <a:p>
          <a:endParaRPr lang="en-US"/>
        </a:p>
      </dgm:t>
    </dgm:pt>
    <dgm:pt modelId="{1C626937-4717-2E4B-A0E4-F590C0F26395}">
      <dgm:prSet phldrT="[Text]" custT="1"/>
      <dgm:spPr>
        <a:solidFill>
          <a:schemeClr val="accent4">
            <a:alpha val="79779"/>
          </a:schemeClr>
        </a:solidFill>
      </dgm:spPr>
      <dgm:t>
        <a:bodyPr/>
        <a:lstStyle/>
        <a:p>
          <a:r>
            <a:rPr lang="en-US" sz="2400" b="0" i="0" dirty="0">
              <a:solidFill>
                <a:schemeClr val="tx1"/>
              </a:solidFill>
              <a:latin typeface="Arial" panose="020B0604020202020204" pitchFamily="34" charset="0"/>
            </a:rPr>
            <a:t>Text</a:t>
          </a:r>
        </a:p>
      </dgm:t>
    </dgm:pt>
    <dgm:pt modelId="{293DF95D-6E09-3245-B57B-9CBE24057A07}" type="parTrans" cxnId="{C0D9FEC6-7AAB-8A4E-9003-A3305D8C7D7F}">
      <dgm:prSet/>
      <dgm:spPr>
        <a:ln>
          <a:solidFill>
            <a:schemeClr val="accent6">
              <a:lumMod val="40000"/>
              <a:lumOff val="60000"/>
            </a:schemeClr>
          </a:solidFill>
        </a:ln>
      </dgm:spPr>
      <dgm:t>
        <a:bodyPr/>
        <a:lstStyle/>
        <a:p>
          <a:endParaRPr lang="en-US"/>
        </a:p>
      </dgm:t>
    </dgm:pt>
    <dgm:pt modelId="{C1088D14-36A3-654C-B0C4-EBDB802EE2F3}" type="sibTrans" cxnId="{C0D9FEC6-7AAB-8A4E-9003-A3305D8C7D7F}">
      <dgm:prSet/>
      <dgm:spPr/>
      <dgm:t>
        <a:bodyPr/>
        <a:lstStyle/>
        <a:p>
          <a:endParaRPr lang="en-US"/>
        </a:p>
      </dgm:t>
    </dgm:pt>
    <dgm:pt modelId="{78C3C8D5-FEB5-854D-A4A5-ED768BCC48F2}" type="pres">
      <dgm:prSet presAssocID="{741BA7B7-20C9-DD4D-B002-D2C57C7612EC}" presName="hierChild1" presStyleCnt="0">
        <dgm:presLayoutVars>
          <dgm:orgChart val="1"/>
          <dgm:chPref val="1"/>
          <dgm:dir/>
          <dgm:animOne val="branch"/>
          <dgm:animLvl val="lvl"/>
          <dgm:resizeHandles/>
        </dgm:presLayoutVars>
      </dgm:prSet>
      <dgm:spPr/>
    </dgm:pt>
    <dgm:pt modelId="{473EDCC3-EB25-C74A-A8A6-B6C90017CCDA}" type="pres">
      <dgm:prSet presAssocID="{B6E01ABF-252F-0C4C-9CCE-4D96BF005619}" presName="hierRoot1" presStyleCnt="0">
        <dgm:presLayoutVars>
          <dgm:hierBranch val="init"/>
        </dgm:presLayoutVars>
      </dgm:prSet>
      <dgm:spPr/>
    </dgm:pt>
    <dgm:pt modelId="{9E7A5FF7-AFFB-3C47-9A05-512A92C17CEF}" type="pres">
      <dgm:prSet presAssocID="{B6E01ABF-252F-0C4C-9CCE-4D96BF005619}" presName="rootComposite1" presStyleCnt="0"/>
      <dgm:spPr/>
    </dgm:pt>
    <dgm:pt modelId="{2F67B1E1-A598-8842-BE81-3CF5D7099CFE}" type="pres">
      <dgm:prSet presAssocID="{B6E01ABF-252F-0C4C-9CCE-4D96BF005619}" presName="rootText1" presStyleLbl="node0" presStyleIdx="0" presStyleCnt="1" custLinFactNeighborY="-1745">
        <dgm:presLayoutVars>
          <dgm:chPref val="3"/>
        </dgm:presLayoutVars>
      </dgm:prSet>
      <dgm:spPr/>
    </dgm:pt>
    <dgm:pt modelId="{92A15DA4-679D-5B40-AD09-3D35D3CBDFFC}" type="pres">
      <dgm:prSet presAssocID="{B6E01ABF-252F-0C4C-9CCE-4D96BF005619}" presName="rootConnector1" presStyleLbl="node1" presStyleIdx="0" presStyleCnt="0"/>
      <dgm:spPr/>
    </dgm:pt>
    <dgm:pt modelId="{2BC2004C-2F1D-9848-A985-7C641A8D1433}" type="pres">
      <dgm:prSet presAssocID="{B6E01ABF-252F-0C4C-9CCE-4D96BF005619}" presName="hierChild2" presStyleCnt="0"/>
      <dgm:spPr/>
    </dgm:pt>
    <dgm:pt modelId="{3CF184AA-64E8-C64A-93EB-2555321E2035}" type="pres">
      <dgm:prSet presAssocID="{65372758-D299-E145-97A9-ADD388242EAB}" presName="Name37" presStyleLbl="parChTrans1D2" presStyleIdx="0" presStyleCnt="4"/>
      <dgm:spPr/>
    </dgm:pt>
    <dgm:pt modelId="{0FF28E64-5FFB-084B-9EC6-F07E2712EC8F}" type="pres">
      <dgm:prSet presAssocID="{0DAE1D56-BC3E-9743-8CDE-2BAAF1401C43}" presName="hierRoot2" presStyleCnt="0">
        <dgm:presLayoutVars>
          <dgm:hierBranch val="init"/>
        </dgm:presLayoutVars>
      </dgm:prSet>
      <dgm:spPr/>
    </dgm:pt>
    <dgm:pt modelId="{4F2DC048-3389-094F-B2D2-D4B024F3A9CE}" type="pres">
      <dgm:prSet presAssocID="{0DAE1D56-BC3E-9743-8CDE-2BAAF1401C43}" presName="rootComposite" presStyleCnt="0"/>
      <dgm:spPr/>
    </dgm:pt>
    <dgm:pt modelId="{1285E6F4-27F5-6B42-920C-A1C6D315E9FC}" type="pres">
      <dgm:prSet presAssocID="{0DAE1D56-BC3E-9743-8CDE-2BAAF1401C43}" presName="rootText" presStyleLbl="node2" presStyleIdx="0" presStyleCnt="4">
        <dgm:presLayoutVars>
          <dgm:chPref val="3"/>
        </dgm:presLayoutVars>
      </dgm:prSet>
      <dgm:spPr/>
    </dgm:pt>
    <dgm:pt modelId="{44261087-913D-DC49-B766-479830354EC2}" type="pres">
      <dgm:prSet presAssocID="{0DAE1D56-BC3E-9743-8CDE-2BAAF1401C43}" presName="rootConnector" presStyleLbl="node2" presStyleIdx="0" presStyleCnt="4"/>
      <dgm:spPr/>
    </dgm:pt>
    <dgm:pt modelId="{FF203CFB-F024-D649-A842-2B21D3D38911}" type="pres">
      <dgm:prSet presAssocID="{0DAE1D56-BC3E-9743-8CDE-2BAAF1401C43}" presName="hierChild4" presStyleCnt="0"/>
      <dgm:spPr/>
    </dgm:pt>
    <dgm:pt modelId="{98927526-65DD-FB48-B6F5-4865EBAFEDE3}" type="pres">
      <dgm:prSet presAssocID="{4E67E0E7-6E02-CB41-BE47-4DB0AD12D633}" presName="Name37" presStyleLbl="parChTrans1D3" presStyleIdx="0" presStyleCnt="8"/>
      <dgm:spPr/>
    </dgm:pt>
    <dgm:pt modelId="{A053FA2D-E52C-8E4A-B342-9352376E6A8B}" type="pres">
      <dgm:prSet presAssocID="{CE5A441E-E20D-784A-AD26-94B7609D4B08}" presName="hierRoot2" presStyleCnt="0">
        <dgm:presLayoutVars>
          <dgm:hierBranch val="init"/>
        </dgm:presLayoutVars>
      </dgm:prSet>
      <dgm:spPr/>
    </dgm:pt>
    <dgm:pt modelId="{73C4FE52-D447-E545-8827-8CF9F8BA4DC7}" type="pres">
      <dgm:prSet presAssocID="{CE5A441E-E20D-784A-AD26-94B7609D4B08}" presName="rootComposite" presStyleCnt="0"/>
      <dgm:spPr/>
    </dgm:pt>
    <dgm:pt modelId="{7A848C81-FB9F-AF45-874D-28989937B61B}" type="pres">
      <dgm:prSet presAssocID="{CE5A441E-E20D-784A-AD26-94B7609D4B08}" presName="rootText" presStyleLbl="node3" presStyleIdx="0" presStyleCnt="8">
        <dgm:presLayoutVars>
          <dgm:chPref val="3"/>
        </dgm:presLayoutVars>
      </dgm:prSet>
      <dgm:spPr/>
    </dgm:pt>
    <dgm:pt modelId="{F82E8C97-0F55-154E-BB22-789749D7D007}" type="pres">
      <dgm:prSet presAssocID="{CE5A441E-E20D-784A-AD26-94B7609D4B08}" presName="rootConnector" presStyleLbl="node3" presStyleIdx="0" presStyleCnt="8"/>
      <dgm:spPr/>
    </dgm:pt>
    <dgm:pt modelId="{FEDCD293-7C6C-D446-9C58-6C88A63B484B}" type="pres">
      <dgm:prSet presAssocID="{CE5A441E-E20D-784A-AD26-94B7609D4B08}" presName="hierChild4" presStyleCnt="0"/>
      <dgm:spPr/>
    </dgm:pt>
    <dgm:pt modelId="{5831976F-879B-3843-9BD7-B7F718A52C93}" type="pres">
      <dgm:prSet presAssocID="{CE5A441E-E20D-784A-AD26-94B7609D4B08}" presName="hierChild5" presStyleCnt="0"/>
      <dgm:spPr/>
    </dgm:pt>
    <dgm:pt modelId="{5B063B6C-C440-F546-ADC6-91C3400E7A94}" type="pres">
      <dgm:prSet presAssocID="{293DF95D-6E09-3245-B57B-9CBE24057A07}" presName="Name37" presStyleLbl="parChTrans1D3" presStyleIdx="1" presStyleCnt="8"/>
      <dgm:spPr/>
    </dgm:pt>
    <dgm:pt modelId="{A70D993F-D854-D747-9E43-29D55C4A6227}" type="pres">
      <dgm:prSet presAssocID="{1C626937-4717-2E4B-A0E4-F590C0F26395}" presName="hierRoot2" presStyleCnt="0">
        <dgm:presLayoutVars>
          <dgm:hierBranch val="init"/>
        </dgm:presLayoutVars>
      </dgm:prSet>
      <dgm:spPr/>
    </dgm:pt>
    <dgm:pt modelId="{B9D77CBC-927A-9249-A149-11DD1165CC76}" type="pres">
      <dgm:prSet presAssocID="{1C626937-4717-2E4B-A0E4-F590C0F26395}" presName="rootComposite" presStyleCnt="0"/>
      <dgm:spPr/>
    </dgm:pt>
    <dgm:pt modelId="{8AEDAA66-BCB3-E944-A13F-5432A43C49D6}" type="pres">
      <dgm:prSet presAssocID="{1C626937-4717-2E4B-A0E4-F590C0F26395}" presName="rootText" presStyleLbl="node3" presStyleIdx="1" presStyleCnt="8">
        <dgm:presLayoutVars>
          <dgm:chPref val="3"/>
        </dgm:presLayoutVars>
      </dgm:prSet>
      <dgm:spPr/>
    </dgm:pt>
    <dgm:pt modelId="{5A57FF86-265C-4A46-B53C-81EED12FF8B9}" type="pres">
      <dgm:prSet presAssocID="{1C626937-4717-2E4B-A0E4-F590C0F26395}" presName="rootConnector" presStyleLbl="node3" presStyleIdx="1" presStyleCnt="8"/>
      <dgm:spPr/>
    </dgm:pt>
    <dgm:pt modelId="{9F044F75-C0C3-2043-9096-08DBB7B5E4BE}" type="pres">
      <dgm:prSet presAssocID="{1C626937-4717-2E4B-A0E4-F590C0F26395}" presName="hierChild4" presStyleCnt="0"/>
      <dgm:spPr/>
    </dgm:pt>
    <dgm:pt modelId="{687B25BB-056E-9B4C-A54A-D45B40360F19}" type="pres">
      <dgm:prSet presAssocID="{1C626937-4717-2E4B-A0E4-F590C0F26395}" presName="hierChild5" presStyleCnt="0"/>
      <dgm:spPr/>
    </dgm:pt>
    <dgm:pt modelId="{FDF33490-6D97-BD4F-80AA-489365FDA22C}" type="pres">
      <dgm:prSet presAssocID="{0DAE1D56-BC3E-9743-8CDE-2BAAF1401C43}" presName="hierChild5" presStyleCnt="0"/>
      <dgm:spPr/>
    </dgm:pt>
    <dgm:pt modelId="{A3628471-C06C-554E-9EF2-418013BBF691}" type="pres">
      <dgm:prSet presAssocID="{B7A16CA3-9556-494A-B083-161F7E647EA5}" presName="Name37" presStyleLbl="parChTrans1D2" presStyleIdx="1" presStyleCnt="4"/>
      <dgm:spPr/>
    </dgm:pt>
    <dgm:pt modelId="{38726D05-16F4-3049-ABE2-7DBC29A15D9A}" type="pres">
      <dgm:prSet presAssocID="{3B8A49D6-402F-1A41-BE23-86F061CD3E11}" presName="hierRoot2" presStyleCnt="0">
        <dgm:presLayoutVars>
          <dgm:hierBranch val="init"/>
        </dgm:presLayoutVars>
      </dgm:prSet>
      <dgm:spPr/>
    </dgm:pt>
    <dgm:pt modelId="{3863A389-9657-184C-9043-EC2EF2206374}" type="pres">
      <dgm:prSet presAssocID="{3B8A49D6-402F-1A41-BE23-86F061CD3E11}" presName="rootComposite" presStyleCnt="0"/>
      <dgm:spPr/>
    </dgm:pt>
    <dgm:pt modelId="{300D0142-04F4-4642-8F73-8E8FBCD56A68}" type="pres">
      <dgm:prSet presAssocID="{3B8A49D6-402F-1A41-BE23-86F061CD3E11}" presName="rootText" presStyleLbl="node2" presStyleIdx="1" presStyleCnt="4">
        <dgm:presLayoutVars>
          <dgm:chPref val="3"/>
        </dgm:presLayoutVars>
      </dgm:prSet>
      <dgm:spPr/>
    </dgm:pt>
    <dgm:pt modelId="{58D408B6-9BBB-DB42-942C-B00F5B200631}" type="pres">
      <dgm:prSet presAssocID="{3B8A49D6-402F-1A41-BE23-86F061CD3E11}" presName="rootConnector" presStyleLbl="node2" presStyleIdx="1" presStyleCnt="4"/>
      <dgm:spPr/>
    </dgm:pt>
    <dgm:pt modelId="{FA2C5505-CC09-1C42-BD23-B4E289C8A67E}" type="pres">
      <dgm:prSet presAssocID="{3B8A49D6-402F-1A41-BE23-86F061CD3E11}" presName="hierChild4" presStyleCnt="0"/>
      <dgm:spPr/>
    </dgm:pt>
    <dgm:pt modelId="{AAF3F5A0-2D19-554B-B1A5-563F83BC1D6B}" type="pres">
      <dgm:prSet presAssocID="{DC1955B9-05D2-F54A-A61C-CCA6410CA95A}" presName="Name37" presStyleLbl="parChTrans1D3" presStyleIdx="2" presStyleCnt="8"/>
      <dgm:spPr/>
    </dgm:pt>
    <dgm:pt modelId="{BAB05F1A-EE0A-6C4F-A2E2-0B40F190E3E7}" type="pres">
      <dgm:prSet presAssocID="{3921E122-3EFB-0140-8CD1-4F4DAF2D55AD}" presName="hierRoot2" presStyleCnt="0">
        <dgm:presLayoutVars>
          <dgm:hierBranch val="init"/>
        </dgm:presLayoutVars>
      </dgm:prSet>
      <dgm:spPr/>
    </dgm:pt>
    <dgm:pt modelId="{E0D021B8-4A03-DA4B-A533-F7BCD1F0A02D}" type="pres">
      <dgm:prSet presAssocID="{3921E122-3EFB-0140-8CD1-4F4DAF2D55AD}" presName="rootComposite" presStyleCnt="0"/>
      <dgm:spPr/>
    </dgm:pt>
    <dgm:pt modelId="{5514AC5D-ACEB-B54A-A451-BDE38AFD29D8}" type="pres">
      <dgm:prSet presAssocID="{3921E122-3EFB-0140-8CD1-4F4DAF2D55AD}" presName="rootText" presStyleLbl="node3" presStyleIdx="2" presStyleCnt="8">
        <dgm:presLayoutVars>
          <dgm:chPref val="3"/>
        </dgm:presLayoutVars>
      </dgm:prSet>
      <dgm:spPr/>
    </dgm:pt>
    <dgm:pt modelId="{EF69F7AF-8B68-3A40-B3A6-C5E387DA3523}" type="pres">
      <dgm:prSet presAssocID="{3921E122-3EFB-0140-8CD1-4F4DAF2D55AD}" presName="rootConnector" presStyleLbl="node3" presStyleIdx="2" presStyleCnt="8"/>
      <dgm:spPr/>
    </dgm:pt>
    <dgm:pt modelId="{C6B61ED6-154F-9546-831F-21058880399B}" type="pres">
      <dgm:prSet presAssocID="{3921E122-3EFB-0140-8CD1-4F4DAF2D55AD}" presName="hierChild4" presStyleCnt="0"/>
      <dgm:spPr/>
    </dgm:pt>
    <dgm:pt modelId="{A31D7501-48D7-2346-A43A-451AB4943EFF}" type="pres">
      <dgm:prSet presAssocID="{3921E122-3EFB-0140-8CD1-4F4DAF2D55AD}" presName="hierChild5" presStyleCnt="0"/>
      <dgm:spPr/>
    </dgm:pt>
    <dgm:pt modelId="{CDAA7C5D-F647-5740-B105-F4D1722E622B}" type="pres">
      <dgm:prSet presAssocID="{F612A334-454B-6B43-BC7B-0221BC4E554C}" presName="Name37" presStyleLbl="parChTrans1D3" presStyleIdx="3" presStyleCnt="8"/>
      <dgm:spPr/>
    </dgm:pt>
    <dgm:pt modelId="{A79ECD71-02C4-BA42-8561-9B36703DA2D0}" type="pres">
      <dgm:prSet presAssocID="{18AC90C2-EA42-6040-AEA9-3C95570938AD}" presName="hierRoot2" presStyleCnt="0">
        <dgm:presLayoutVars>
          <dgm:hierBranch val="init"/>
        </dgm:presLayoutVars>
      </dgm:prSet>
      <dgm:spPr/>
    </dgm:pt>
    <dgm:pt modelId="{DE9212A1-9DAF-A04F-A2AA-23CF60A25C98}" type="pres">
      <dgm:prSet presAssocID="{18AC90C2-EA42-6040-AEA9-3C95570938AD}" presName="rootComposite" presStyleCnt="0"/>
      <dgm:spPr/>
    </dgm:pt>
    <dgm:pt modelId="{2CDCD038-60AA-484A-AAFE-5A71C7C3F0F5}" type="pres">
      <dgm:prSet presAssocID="{18AC90C2-EA42-6040-AEA9-3C95570938AD}" presName="rootText" presStyleLbl="node3" presStyleIdx="3" presStyleCnt="8">
        <dgm:presLayoutVars>
          <dgm:chPref val="3"/>
        </dgm:presLayoutVars>
      </dgm:prSet>
      <dgm:spPr/>
    </dgm:pt>
    <dgm:pt modelId="{7AD70847-3FB2-DA47-9691-71FE145A8405}" type="pres">
      <dgm:prSet presAssocID="{18AC90C2-EA42-6040-AEA9-3C95570938AD}" presName="rootConnector" presStyleLbl="node3" presStyleIdx="3" presStyleCnt="8"/>
      <dgm:spPr/>
    </dgm:pt>
    <dgm:pt modelId="{825362E1-1FD2-CB46-BEA3-6F7C4EF959B4}" type="pres">
      <dgm:prSet presAssocID="{18AC90C2-EA42-6040-AEA9-3C95570938AD}" presName="hierChild4" presStyleCnt="0"/>
      <dgm:spPr/>
    </dgm:pt>
    <dgm:pt modelId="{F8B9D855-3F54-AB4F-A003-1FB72579E613}" type="pres">
      <dgm:prSet presAssocID="{18AC90C2-EA42-6040-AEA9-3C95570938AD}" presName="hierChild5" presStyleCnt="0"/>
      <dgm:spPr/>
    </dgm:pt>
    <dgm:pt modelId="{E8BB0E85-BED1-DD47-9B7A-C5A43B838166}" type="pres">
      <dgm:prSet presAssocID="{3B8A49D6-402F-1A41-BE23-86F061CD3E11}" presName="hierChild5" presStyleCnt="0"/>
      <dgm:spPr/>
    </dgm:pt>
    <dgm:pt modelId="{CE6337B0-CB1D-7240-AD39-A58BC3485AA6}" type="pres">
      <dgm:prSet presAssocID="{0A3B0CC2-3697-AE49-B5EB-0C4740189CEA}" presName="Name37" presStyleLbl="parChTrans1D2" presStyleIdx="2" presStyleCnt="4"/>
      <dgm:spPr/>
    </dgm:pt>
    <dgm:pt modelId="{3BE9A4C3-A0BD-7244-B53B-20878D071014}" type="pres">
      <dgm:prSet presAssocID="{8517B40F-75D6-0747-9E31-8E33258D13D5}" presName="hierRoot2" presStyleCnt="0">
        <dgm:presLayoutVars>
          <dgm:hierBranch val="init"/>
        </dgm:presLayoutVars>
      </dgm:prSet>
      <dgm:spPr/>
    </dgm:pt>
    <dgm:pt modelId="{41F10851-2106-6641-8EEA-2942004233BC}" type="pres">
      <dgm:prSet presAssocID="{8517B40F-75D6-0747-9E31-8E33258D13D5}" presName="rootComposite" presStyleCnt="0"/>
      <dgm:spPr/>
    </dgm:pt>
    <dgm:pt modelId="{A5697B21-F6BA-A74F-AEC1-8C452F7D999F}" type="pres">
      <dgm:prSet presAssocID="{8517B40F-75D6-0747-9E31-8E33258D13D5}" presName="rootText" presStyleLbl="node2" presStyleIdx="2" presStyleCnt="4">
        <dgm:presLayoutVars>
          <dgm:chPref val="3"/>
        </dgm:presLayoutVars>
      </dgm:prSet>
      <dgm:spPr/>
    </dgm:pt>
    <dgm:pt modelId="{1B1A142A-62E4-1B44-99E0-EB4A985AECAE}" type="pres">
      <dgm:prSet presAssocID="{8517B40F-75D6-0747-9E31-8E33258D13D5}" presName="rootConnector" presStyleLbl="node2" presStyleIdx="2" presStyleCnt="4"/>
      <dgm:spPr/>
    </dgm:pt>
    <dgm:pt modelId="{0535ACD6-610B-7241-AE4F-8EDEA36CA943}" type="pres">
      <dgm:prSet presAssocID="{8517B40F-75D6-0747-9E31-8E33258D13D5}" presName="hierChild4" presStyleCnt="0"/>
      <dgm:spPr/>
    </dgm:pt>
    <dgm:pt modelId="{91A30F9C-A5E3-A541-8AEB-55E0D98BDE76}" type="pres">
      <dgm:prSet presAssocID="{87112196-F14A-064F-93D0-5A750C5705C8}" presName="Name37" presStyleLbl="parChTrans1D3" presStyleIdx="4" presStyleCnt="8"/>
      <dgm:spPr/>
    </dgm:pt>
    <dgm:pt modelId="{AA461642-748A-E14D-98D5-463EC6AD881F}" type="pres">
      <dgm:prSet presAssocID="{0F8F3D8B-7A11-3E4F-9315-1E6AE1828326}" presName="hierRoot2" presStyleCnt="0">
        <dgm:presLayoutVars>
          <dgm:hierBranch val="init"/>
        </dgm:presLayoutVars>
      </dgm:prSet>
      <dgm:spPr/>
    </dgm:pt>
    <dgm:pt modelId="{F513386A-CCEB-5C4C-B3B0-9DF601DDED62}" type="pres">
      <dgm:prSet presAssocID="{0F8F3D8B-7A11-3E4F-9315-1E6AE1828326}" presName="rootComposite" presStyleCnt="0"/>
      <dgm:spPr/>
    </dgm:pt>
    <dgm:pt modelId="{14860633-CED1-0F49-A6BC-2BB2FFC58172}" type="pres">
      <dgm:prSet presAssocID="{0F8F3D8B-7A11-3E4F-9315-1E6AE1828326}" presName="rootText" presStyleLbl="node3" presStyleIdx="4" presStyleCnt="8">
        <dgm:presLayoutVars>
          <dgm:chPref val="3"/>
        </dgm:presLayoutVars>
      </dgm:prSet>
      <dgm:spPr/>
    </dgm:pt>
    <dgm:pt modelId="{9E394274-1BB1-934E-AFD8-064434F62DA2}" type="pres">
      <dgm:prSet presAssocID="{0F8F3D8B-7A11-3E4F-9315-1E6AE1828326}" presName="rootConnector" presStyleLbl="node3" presStyleIdx="4" presStyleCnt="8"/>
      <dgm:spPr/>
    </dgm:pt>
    <dgm:pt modelId="{A6C64177-DAD5-894B-B4C5-C60662140578}" type="pres">
      <dgm:prSet presAssocID="{0F8F3D8B-7A11-3E4F-9315-1E6AE1828326}" presName="hierChild4" presStyleCnt="0"/>
      <dgm:spPr/>
    </dgm:pt>
    <dgm:pt modelId="{E26E9F88-CEDB-424B-9A58-CD23289DEB96}" type="pres">
      <dgm:prSet presAssocID="{0F8F3D8B-7A11-3E4F-9315-1E6AE1828326}" presName="hierChild5" presStyleCnt="0"/>
      <dgm:spPr/>
    </dgm:pt>
    <dgm:pt modelId="{D7E94CE3-27F3-7E49-B0B8-CD3BCAD30D26}" type="pres">
      <dgm:prSet presAssocID="{77636CE1-F25A-B040-B8C8-1067B7910EE2}" presName="Name37" presStyleLbl="parChTrans1D3" presStyleIdx="5" presStyleCnt="8"/>
      <dgm:spPr/>
    </dgm:pt>
    <dgm:pt modelId="{2A35C9DA-4858-CE42-BFB0-F75392FB2BBC}" type="pres">
      <dgm:prSet presAssocID="{45749FEC-1386-7D4A-B295-785DE08E228C}" presName="hierRoot2" presStyleCnt="0">
        <dgm:presLayoutVars>
          <dgm:hierBranch val="init"/>
        </dgm:presLayoutVars>
      </dgm:prSet>
      <dgm:spPr/>
    </dgm:pt>
    <dgm:pt modelId="{1DD5C37C-0850-E94C-9B79-7CF7DA74E2B7}" type="pres">
      <dgm:prSet presAssocID="{45749FEC-1386-7D4A-B295-785DE08E228C}" presName="rootComposite" presStyleCnt="0"/>
      <dgm:spPr/>
    </dgm:pt>
    <dgm:pt modelId="{F63E34F3-72B6-1C4B-A4A2-58779153B78E}" type="pres">
      <dgm:prSet presAssocID="{45749FEC-1386-7D4A-B295-785DE08E228C}" presName="rootText" presStyleLbl="node3" presStyleIdx="5" presStyleCnt="8">
        <dgm:presLayoutVars>
          <dgm:chPref val="3"/>
        </dgm:presLayoutVars>
      </dgm:prSet>
      <dgm:spPr/>
    </dgm:pt>
    <dgm:pt modelId="{5FE8FB7C-9645-F940-8BB7-87503573FE6B}" type="pres">
      <dgm:prSet presAssocID="{45749FEC-1386-7D4A-B295-785DE08E228C}" presName="rootConnector" presStyleLbl="node3" presStyleIdx="5" presStyleCnt="8"/>
      <dgm:spPr/>
    </dgm:pt>
    <dgm:pt modelId="{351061F7-4FB7-944E-A574-EE30358F2D80}" type="pres">
      <dgm:prSet presAssocID="{45749FEC-1386-7D4A-B295-785DE08E228C}" presName="hierChild4" presStyleCnt="0"/>
      <dgm:spPr/>
    </dgm:pt>
    <dgm:pt modelId="{98F42142-C1AB-1946-88F2-996811DDBC9D}" type="pres">
      <dgm:prSet presAssocID="{45749FEC-1386-7D4A-B295-785DE08E228C}" presName="hierChild5" presStyleCnt="0"/>
      <dgm:spPr/>
    </dgm:pt>
    <dgm:pt modelId="{F36BD948-8EE2-CA46-B27D-8B80DB72F29B}" type="pres">
      <dgm:prSet presAssocID="{8517B40F-75D6-0747-9E31-8E33258D13D5}" presName="hierChild5" presStyleCnt="0"/>
      <dgm:spPr/>
    </dgm:pt>
    <dgm:pt modelId="{8CC4A646-8158-334B-A1FF-EE88D0A4B4E5}" type="pres">
      <dgm:prSet presAssocID="{44189E2F-966B-3040-ACA5-1C9E09E4F7B8}" presName="Name37" presStyleLbl="parChTrans1D2" presStyleIdx="3" presStyleCnt="4"/>
      <dgm:spPr/>
    </dgm:pt>
    <dgm:pt modelId="{8E65CC72-944C-5542-8C57-CD83A8BB5323}" type="pres">
      <dgm:prSet presAssocID="{6D438B54-CB7E-7840-A0A4-E8E0F8A9D3E8}" presName="hierRoot2" presStyleCnt="0">
        <dgm:presLayoutVars>
          <dgm:hierBranch val="init"/>
        </dgm:presLayoutVars>
      </dgm:prSet>
      <dgm:spPr/>
    </dgm:pt>
    <dgm:pt modelId="{33083939-B62D-2D48-A0EC-7B1AD7D6DC65}" type="pres">
      <dgm:prSet presAssocID="{6D438B54-CB7E-7840-A0A4-E8E0F8A9D3E8}" presName="rootComposite" presStyleCnt="0"/>
      <dgm:spPr/>
    </dgm:pt>
    <dgm:pt modelId="{CB185D5C-A479-9E44-8339-367865BFD05F}" type="pres">
      <dgm:prSet presAssocID="{6D438B54-CB7E-7840-A0A4-E8E0F8A9D3E8}" presName="rootText" presStyleLbl="node2" presStyleIdx="3" presStyleCnt="4">
        <dgm:presLayoutVars>
          <dgm:chPref val="3"/>
        </dgm:presLayoutVars>
      </dgm:prSet>
      <dgm:spPr/>
    </dgm:pt>
    <dgm:pt modelId="{89B8BEAE-73C3-A246-9B36-0CA24BF9FC67}" type="pres">
      <dgm:prSet presAssocID="{6D438B54-CB7E-7840-A0A4-E8E0F8A9D3E8}" presName="rootConnector" presStyleLbl="node2" presStyleIdx="3" presStyleCnt="4"/>
      <dgm:spPr/>
    </dgm:pt>
    <dgm:pt modelId="{C0EE99FC-643C-344F-B1C2-C21D22792953}" type="pres">
      <dgm:prSet presAssocID="{6D438B54-CB7E-7840-A0A4-E8E0F8A9D3E8}" presName="hierChild4" presStyleCnt="0"/>
      <dgm:spPr/>
    </dgm:pt>
    <dgm:pt modelId="{3C0350C4-948A-824B-A5EE-0CF73B52AADF}" type="pres">
      <dgm:prSet presAssocID="{71B669F7-3939-9546-89F3-71CA1882E55A}" presName="Name37" presStyleLbl="parChTrans1D3" presStyleIdx="6" presStyleCnt="8"/>
      <dgm:spPr/>
    </dgm:pt>
    <dgm:pt modelId="{5E9AD95D-4941-5D47-9690-DE0F98AD2DF4}" type="pres">
      <dgm:prSet presAssocID="{C223E120-BE69-424A-818D-429541859583}" presName="hierRoot2" presStyleCnt="0">
        <dgm:presLayoutVars>
          <dgm:hierBranch val="init"/>
        </dgm:presLayoutVars>
      </dgm:prSet>
      <dgm:spPr/>
    </dgm:pt>
    <dgm:pt modelId="{39B110F2-6286-C643-ACD2-A310B193BCFC}" type="pres">
      <dgm:prSet presAssocID="{C223E120-BE69-424A-818D-429541859583}" presName="rootComposite" presStyleCnt="0"/>
      <dgm:spPr/>
    </dgm:pt>
    <dgm:pt modelId="{84725157-C68B-664D-BB68-7284E5358D8D}" type="pres">
      <dgm:prSet presAssocID="{C223E120-BE69-424A-818D-429541859583}" presName="rootText" presStyleLbl="node3" presStyleIdx="6" presStyleCnt="8">
        <dgm:presLayoutVars>
          <dgm:chPref val="3"/>
        </dgm:presLayoutVars>
      </dgm:prSet>
      <dgm:spPr/>
    </dgm:pt>
    <dgm:pt modelId="{FEBB870E-EF14-C946-BAFC-E6D94E2C1887}" type="pres">
      <dgm:prSet presAssocID="{C223E120-BE69-424A-818D-429541859583}" presName="rootConnector" presStyleLbl="node3" presStyleIdx="6" presStyleCnt="8"/>
      <dgm:spPr/>
    </dgm:pt>
    <dgm:pt modelId="{08DA0B92-DF2A-954F-A592-A1B9E8EB7D6D}" type="pres">
      <dgm:prSet presAssocID="{C223E120-BE69-424A-818D-429541859583}" presName="hierChild4" presStyleCnt="0"/>
      <dgm:spPr/>
    </dgm:pt>
    <dgm:pt modelId="{EDB03157-1768-2A40-859C-4BD21F40762A}" type="pres">
      <dgm:prSet presAssocID="{C223E120-BE69-424A-818D-429541859583}" presName="hierChild5" presStyleCnt="0"/>
      <dgm:spPr/>
    </dgm:pt>
    <dgm:pt modelId="{D6784E34-FC1A-2044-A377-F0764C79EC0F}" type="pres">
      <dgm:prSet presAssocID="{8A81B265-4DBC-3141-93EA-E0D0289B1EC5}" presName="Name37" presStyleLbl="parChTrans1D3" presStyleIdx="7" presStyleCnt="8"/>
      <dgm:spPr/>
    </dgm:pt>
    <dgm:pt modelId="{95EF7496-434C-8F47-A5A9-C4E711453B57}" type="pres">
      <dgm:prSet presAssocID="{C9888D08-184E-9541-8AEC-DFE25CB1984C}" presName="hierRoot2" presStyleCnt="0">
        <dgm:presLayoutVars>
          <dgm:hierBranch val="init"/>
        </dgm:presLayoutVars>
      </dgm:prSet>
      <dgm:spPr/>
    </dgm:pt>
    <dgm:pt modelId="{BCE7673F-A5EF-3949-A3F4-067B239FB29D}" type="pres">
      <dgm:prSet presAssocID="{C9888D08-184E-9541-8AEC-DFE25CB1984C}" presName="rootComposite" presStyleCnt="0"/>
      <dgm:spPr/>
    </dgm:pt>
    <dgm:pt modelId="{796EDB21-89EC-514E-B08D-EDA79165591E}" type="pres">
      <dgm:prSet presAssocID="{C9888D08-184E-9541-8AEC-DFE25CB1984C}" presName="rootText" presStyleLbl="node3" presStyleIdx="7" presStyleCnt="8">
        <dgm:presLayoutVars>
          <dgm:chPref val="3"/>
        </dgm:presLayoutVars>
      </dgm:prSet>
      <dgm:spPr/>
    </dgm:pt>
    <dgm:pt modelId="{DC0BF479-55DB-9447-9E2F-C40D24932C36}" type="pres">
      <dgm:prSet presAssocID="{C9888D08-184E-9541-8AEC-DFE25CB1984C}" presName="rootConnector" presStyleLbl="node3" presStyleIdx="7" presStyleCnt="8"/>
      <dgm:spPr/>
    </dgm:pt>
    <dgm:pt modelId="{53FF7D23-6CE3-314A-888D-87B547D91D83}" type="pres">
      <dgm:prSet presAssocID="{C9888D08-184E-9541-8AEC-DFE25CB1984C}" presName="hierChild4" presStyleCnt="0"/>
      <dgm:spPr/>
    </dgm:pt>
    <dgm:pt modelId="{CC120F66-4A0A-5C46-9920-987AC0583210}" type="pres">
      <dgm:prSet presAssocID="{C9888D08-184E-9541-8AEC-DFE25CB1984C}" presName="hierChild5" presStyleCnt="0"/>
      <dgm:spPr/>
    </dgm:pt>
    <dgm:pt modelId="{2C5342B5-55FC-194C-BF80-0EF98923AB4C}" type="pres">
      <dgm:prSet presAssocID="{6D438B54-CB7E-7840-A0A4-E8E0F8A9D3E8}" presName="hierChild5" presStyleCnt="0"/>
      <dgm:spPr/>
    </dgm:pt>
    <dgm:pt modelId="{6756F7BB-A67A-1A44-B6EE-DD9BA9F50178}" type="pres">
      <dgm:prSet presAssocID="{B6E01ABF-252F-0C4C-9CCE-4D96BF005619}" presName="hierChild3" presStyleCnt="0"/>
      <dgm:spPr/>
    </dgm:pt>
  </dgm:ptLst>
  <dgm:cxnLst>
    <dgm:cxn modelId="{5B4C3E00-4056-054C-9446-87E3052DEE69}" type="presOf" srcId="{CE5A441E-E20D-784A-AD26-94B7609D4B08}" destId="{F82E8C97-0F55-154E-BB22-789749D7D007}" srcOrd="1" destOrd="0" presId="urn:microsoft.com/office/officeart/2005/8/layout/orgChart1"/>
    <dgm:cxn modelId="{B84E4E02-473D-8446-B19A-E4D3FE06E000}" type="presOf" srcId="{0DAE1D56-BC3E-9743-8CDE-2BAAF1401C43}" destId="{1285E6F4-27F5-6B42-920C-A1C6D315E9FC}" srcOrd="0" destOrd="0" presId="urn:microsoft.com/office/officeart/2005/8/layout/orgChart1"/>
    <dgm:cxn modelId="{3620CF07-3C04-4D43-A3F4-B9D2D9D298A1}" type="presOf" srcId="{C9888D08-184E-9541-8AEC-DFE25CB1984C}" destId="{796EDB21-89EC-514E-B08D-EDA79165591E}" srcOrd="0" destOrd="0" presId="urn:microsoft.com/office/officeart/2005/8/layout/orgChart1"/>
    <dgm:cxn modelId="{FBD6120D-2577-174A-881D-A90FEE4F23E0}" type="presOf" srcId="{18AC90C2-EA42-6040-AEA9-3C95570938AD}" destId="{2CDCD038-60AA-484A-AAFE-5A71C7C3F0F5}" srcOrd="0" destOrd="0" presId="urn:microsoft.com/office/officeart/2005/8/layout/orgChart1"/>
    <dgm:cxn modelId="{FB3F0611-B88C-CF4A-AD35-A628FC48516B}" srcId="{B6E01ABF-252F-0C4C-9CCE-4D96BF005619}" destId="{8517B40F-75D6-0747-9E31-8E33258D13D5}" srcOrd="2" destOrd="0" parTransId="{0A3B0CC2-3697-AE49-B5EB-0C4740189CEA}" sibTransId="{3B0A04B3-FD82-A241-9FD0-98E4FD62A7A4}"/>
    <dgm:cxn modelId="{B6597A16-E297-3A48-950B-F90471EF5DF4}" type="presOf" srcId="{71B669F7-3939-9546-89F3-71CA1882E55A}" destId="{3C0350C4-948A-824B-A5EE-0CF73B52AADF}" srcOrd="0" destOrd="0" presId="urn:microsoft.com/office/officeart/2005/8/layout/orgChart1"/>
    <dgm:cxn modelId="{90711E1C-69DD-3847-B53B-F32F1FE1AD1C}" type="presOf" srcId="{741BA7B7-20C9-DD4D-B002-D2C57C7612EC}" destId="{78C3C8D5-FEB5-854D-A4A5-ED768BCC48F2}" srcOrd="0" destOrd="0" presId="urn:microsoft.com/office/officeart/2005/8/layout/orgChart1"/>
    <dgm:cxn modelId="{A98AE11D-8A15-C748-B207-47DA2BF5F420}" type="presOf" srcId="{65372758-D299-E145-97A9-ADD388242EAB}" destId="{3CF184AA-64E8-C64A-93EB-2555321E2035}" srcOrd="0" destOrd="0" presId="urn:microsoft.com/office/officeart/2005/8/layout/orgChart1"/>
    <dgm:cxn modelId="{2916161E-5DEB-F648-AAFD-3BB9389EB8AC}" type="presOf" srcId="{B6E01ABF-252F-0C4C-9CCE-4D96BF005619}" destId="{2F67B1E1-A598-8842-BE81-3CF5D7099CFE}" srcOrd="0" destOrd="0" presId="urn:microsoft.com/office/officeart/2005/8/layout/orgChart1"/>
    <dgm:cxn modelId="{4B25291F-3F0A-1C4C-BA82-AF6CEEB4A44A}" type="presOf" srcId="{6D438B54-CB7E-7840-A0A4-E8E0F8A9D3E8}" destId="{89B8BEAE-73C3-A246-9B36-0CA24BF9FC67}" srcOrd="1" destOrd="0" presId="urn:microsoft.com/office/officeart/2005/8/layout/orgChart1"/>
    <dgm:cxn modelId="{72254E21-DF12-C14D-8ADC-18476B167179}" type="presOf" srcId="{6D438B54-CB7E-7840-A0A4-E8E0F8A9D3E8}" destId="{CB185D5C-A479-9E44-8339-367865BFD05F}" srcOrd="0" destOrd="0" presId="urn:microsoft.com/office/officeart/2005/8/layout/orgChart1"/>
    <dgm:cxn modelId="{78F7B826-78CE-2043-BE74-CAC4D4D7DAB2}" type="presOf" srcId="{CE5A441E-E20D-784A-AD26-94B7609D4B08}" destId="{7A848C81-FB9F-AF45-874D-28989937B61B}" srcOrd="0" destOrd="0" presId="urn:microsoft.com/office/officeart/2005/8/layout/orgChart1"/>
    <dgm:cxn modelId="{9D5D8C2A-A265-044E-8C27-3F3D5C36C3E9}" srcId="{3B8A49D6-402F-1A41-BE23-86F061CD3E11}" destId="{3921E122-3EFB-0140-8CD1-4F4DAF2D55AD}" srcOrd="0" destOrd="0" parTransId="{DC1955B9-05D2-F54A-A61C-CCA6410CA95A}" sibTransId="{89FCE891-CA9C-3D40-84DD-D71ADE919839}"/>
    <dgm:cxn modelId="{18A5AB2E-6DAE-9649-BF0C-98A9D86E9B0B}" srcId="{8517B40F-75D6-0747-9E31-8E33258D13D5}" destId="{0F8F3D8B-7A11-3E4F-9315-1E6AE1828326}" srcOrd="0" destOrd="0" parTransId="{87112196-F14A-064F-93D0-5A750C5705C8}" sibTransId="{EA338D6F-5614-D54E-B978-03341FA9C25F}"/>
    <dgm:cxn modelId="{0524F930-905B-DA42-90AB-8709A90A48D2}" srcId="{B6E01ABF-252F-0C4C-9CCE-4D96BF005619}" destId="{3B8A49D6-402F-1A41-BE23-86F061CD3E11}" srcOrd="1" destOrd="0" parTransId="{B7A16CA3-9556-494A-B083-161F7E647EA5}" sibTransId="{34F923B6-1CE3-894F-AF6D-76284D1A919C}"/>
    <dgm:cxn modelId="{F2536537-99F9-8640-8F2E-116549CAC2BB}" srcId="{0DAE1D56-BC3E-9743-8CDE-2BAAF1401C43}" destId="{CE5A441E-E20D-784A-AD26-94B7609D4B08}" srcOrd="0" destOrd="0" parTransId="{4E67E0E7-6E02-CB41-BE47-4DB0AD12D633}" sibTransId="{94596075-30F0-C34E-9361-61517BA2B89D}"/>
    <dgm:cxn modelId="{D4331538-46E8-984B-81EF-1F80E51024A5}" type="presOf" srcId="{18AC90C2-EA42-6040-AEA9-3C95570938AD}" destId="{7AD70847-3FB2-DA47-9691-71FE145A8405}" srcOrd="1" destOrd="0" presId="urn:microsoft.com/office/officeart/2005/8/layout/orgChart1"/>
    <dgm:cxn modelId="{415E7F3A-20B2-EF4F-B449-89888C20F5BF}" type="presOf" srcId="{45749FEC-1386-7D4A-B295-785DE08E228C}" destId="{5FE8FB7C-9645-F940-8BB7-87503573FE6B}" srcOrd="1" destOrd="0" presId="urn:microsoft.com/office/officeart/2005/8/layout/orgChart1"/>
    <dgm:cxn modelId="{A7C1A33A-2024-2648-949B-6A52121F641C}" type="presOf" srcId="{3921E122-3EFB-0140-8CD1-4F4DAF2D55AD}" destId="{5514AC5D-ACEB-B54A-A451-BDE38AFD29D8}" srcOrd="0" destOrd="0" presId="urn:microsoft.com/office/officeart/2005/8/layout/orgChart1"/>
    <dgm:cxn modelId="{4C73FD3B-D27B-474D-BC20-EEAFD15561CB}" type="presOf" srcId="{C9888D08-184E-9541-8AEC-DFE25CB1984C}" destId="{DC0BF479-55DB-9447-9E2F-C40D24932C36}" srcOrd="1" destOrd="0" presId="urn:microsoft.com/office/officeart/2005/8/layout/orgChart1"/>
    <dgm:cxn modelId="{FFE9CD3C-87C2-2B4A-8C13-1244199F682E}" type="presOf" srcId="{77636CE1-F25A-B040-B8C8-1067B7910EE2}" destId="{D7E94CE3-27F3-7E49-B0B8-CD3BCAD30D26}" srcOrd="0" destOrd="0" presId="urn:microsoft.com/office/officeart/2005/8/layout/orgChart1"/>
    <dgm:cxn modelId="{240E985B-C6C6-3B47-BDEF-A597B4ED8A39}" type="presOf" srcId="{3B8A49D6-402F-1A41-BE23-86F061CD3E11}" destId="{58D408B6-9BBB-DB42-942C-B00F5B200631}" srcOrd="1" destOrd="0" presId="urn:microsoft.com/office/officeart/2005/8/layout/orgChart1"/>
    <dgm:cxn modelId="{AE68065D-A54B-5D48-BC1B-283636CAE5C5}" type="presOf" srcId="{0DAE1D56-BC3E-9743-8CDE-2BAAF1401C43}" destId="{44261087-913D-DC49-B766-479830354EC2}" srcOrd="1" destOrd="0" presId="urn:microsoft.com/office/officeart/2005/8/layout/orgChart1"/>
    <dgm:cxn modelId="{6FFD7345-8FDD-6E40-BC13-FC30CDFB4C4F}" srcId="{B6E01ABF-252F-0C4C-9CCE-4D96BF005619}" destId="{6D438B54-CB7E-7840-A0A4-E8E0F8A9D3E8}" srcOrd="3" destOrd="0" parTransId="{44189E2F-966B-3040-ACA5-1C9E09E4F7B8}" sibTransId="{B30EFDE8-726F-DB49-903A-47FA4CBA284C}"/>
    <dgm:cxn modelId="{08237A67-6EA6-F74F-B788-5129A59968D1}" type="presOf" srcId="{1C626937-4717-2E4B-A0E4-F590C0F26395}" destId="{8AEDAA66-BCB3-E944-A13F-5432A43C49D6}" srcOrd="0" destOrd="0" presId="urn:microsoft.com/office/officeart/2005/8/layout/orgChart1"/>
    <dgm:cxn modelId="{A1F66649-2F0E-0643-AAF8-62A4FCD999C2}" type="presOf" srcId="{8517B40F-75D6-0747-9E31-8E33258D13D5}" destId="{A5697B21-F6BA-A74F-AEC1-8C452F7D999F}" srcOrd="0" destOrd="0" presId="urn:microsoft.com/office/officeart/2005/8/layout/orgChart1"/>
    <dgm:cxn modelId="{4982044C-D063-D74A-8998-62519B930261}" srcId="{6D438B54-CB7E-7840-A0A4-E8E0F8A9D3E8}" destId="{C9888D08-184E-9541-8AEC-DFE25CB1984C}" srcOrd="1" destOrd="0" parTransId="{8A81B265-4DBC-3141-93EA-E0D0289B1EC5}" sibTransId="{ADC83F26-0023-144C-9678-961D199C8964}"/>
    <dgm:cxn modelId="{0CFBB251-5FBD-8044-BDED-AF8412754449}" type="presOf" srcId="{B7A16CA3-9556-494A-B083-161F7E647EA5}" destId="{A3628471-C06C-554E-9EF2-418013BBF691}" srcOrd="0" destOrd="0" presId="urn:microsoft.com/office/officeart/2005/8/layout/orgChart1"/>
    <dgm:cxn modelId="{2B9C0D74-434D-7441-BD13-CB9985532C07}" type="presOf" srcId="{0F8F3D8B-7A11-3E4F-9315-1E6AE1828326}" destId="{14860633-CED1-0F49-A6BC-2BB2FFC58172}" srcOrd="0" destOrd="0" presId="urn:microsoft.com/office/officeart/2005/8/layout/orgChart1"/>
    <dgm:cxn modelId="{A2A10E54-8ED8-6B4A-AC4F-0565D7F17071}" type="presOf" srcId="{DC1955B9-05D2-F54A-A61C-CCA6410CA95A}" destId="{AAF3F5A0-2D19-554B-B1A5-563F83BC1D6B}" srcOrd="0" destOrd="0" presId="urn:microsoft.com/office/officeart/2005/8/layout/orgChart1"/>
    <dgm:cxn modelId="{393B7375-DB9B-9449-B4E1-8107E1187548}" type="presOf" srcId="{8517B40F-75D6-0747-9E31-8E33258D13D5}" destId="{1B1A142A-62E4-1B44-99E0-EB4A985AECAE}" srcOrd="1" destOrd="0" presId="urn:microsoft.com/office/officeart/2005/8/layout/orgChart1"/>
    <dgm:cxn modelId="{3D7C2A58-B2E3-344A-AA35-7B3295C10154}" type="presOf" srcId="{3B8A49D6-402F-1A41-BE23-86F061CD3E11}" destId="{300D0142-04F4-4642-8F73-8E8FBCD56A68}" srcOrd="0" destOrd="0" presId="urn:microsoft.com/office/officeart/2005/8/layout/orgChart1"/>
    <dgm:cxn modelId="{7555DD8A-56A8-9B48-9D86-9272F6486C48}" type="presOf" srcId="{45749FEC-1386-7D4A-B295-785DE08E228C}" destId="{F63E34F3-72B6-1C4B-A4A2-58779153B78E}" srcOrd="0" destOrd="0" presId="urn:microsoft.com/office/officeart/2005/8/layout/orgChart1"/>
    <dgm:cxn modelId="{8C00258E-5CF4-1240-9965-DF2171AA0E1D}" type="presOf" srcId="{B6E01ABF-252F-0C4C-9CCE-4D96BF005619}" destId="{92A15DA4-679D-5B40-AD09-3D35D3CBDFFC}" srcOrd="1" destOrd="0" presId="urn:microsoft.com/office/officeart/2005/8/layout/orgChart1"/>
    <dgm:cxn modelId="{D65C9899-C612-E14B-9DB7-A894CCEE88E5}" srcId="{6D438B54-CB7E-7840-A0A4-E8E0F8A9D3E8}" destId="{C223E120-BE69-424A-818D-429541859583}" srcOrd="0" destOrd="0" parTransId="{71B669F7-3939-9546-89F3-71CA1882E55A}" sibTransId="{DB1A6DED-2296-C142-AE4F-8AFF2BC98FC7}"/>
    <dgm:cxn modelId="{DDC2D599-D0CC-2B4B-AA3C-94FEC1F79D02}" srcId="{3B8A49D6-402F-1A41-BE23-86F061CD3E11}" destId="{18AC90C2-EA42-6040-AEA9-3C95570938AD}" srcOrd="1" destOrd="0" parTransId="{F612A334-454B-6B43-BC7B-0221BC4E554C}" sibTransId="{3A1D7B36-41A1-8842-96BA-783FF15FEA63}"/>
    <dgm:cxn modelId="{6CE4A89A-F342-FC4A-A20C-7196BFB41F77}" type="presOf" srcId="{4E67E0E7-6E02-CB41-BE47-4DB0AD12D633}" destId="{98927526-65DD-FB48-B6F5-4865EBAFEDE3}" srcOrd="0" destOrd="0" presId="urn:microsoft.com/office/officeart/2005/8/layout/orgChart1"/>
    <dgm:cxn modelId="{32A426A4-DB42-E14F-8868-9BF64875ED9A}" type="presOf" srcId="{293DF95D-6E09-3245-B57B-9CBE24057A07}" destId="{5B063B6C-C440-F546-ADC6-91C3400E7A94}" srcOrd="0" destOrd="0" presId="urn:microsoft.com/office/officeart/2005/8/layout/orgChart1"/>
    <dgm:cxn modelId="{2E9D54AC-0CB9-1146-8761-8AA8845463F8}" srcId="{741BA7B7-20C9-DD4D-B002-D2C57C7612EC}" destId="{B6E01ABF-252F-0C4C-9CCE-4D96BF005619}" srcOrd="0" destOrd="0" parTransId="{70760D67-BB4A-9643-945E-CD714D26C70F}" sibTransId="{7FA2C248-C7B5-5A40-8A84-16A5439BC0AC}"/>
    <dgm:cxn modelId="{403265B9-3FEB-CF4C-8A83-C03AC8CCEFBB}" srcId="{8517B40F-75D6-0747-9E31-8E33258D13D5}" destId="{45749FEC-1386-7D4A-B295-785DE08E228C}" srcOrd="1" destOrd="0" parTransId="{77636CE1-F25A-B040-B8C8-1067B7910EE2}" sibTransId="{881A5A5B-6B28-1149-BE91-F1E88B79529A}"/>
    <dgm:cxn modelId="{7D0D7ABE-E2B2-674C-A5A3-4C888B142556}" type="presOf" srcId="{C223E120-BE69-424A-818D-429541859583}" destId="{FEBB870E-EF14-C946-BAFC-E6D94E2C1887}" srcOrd="1" destOrd="0" presId="urn:microsoft.com/office/officeart/2005/8/layout/orgChart1"/>
    <dgm:cxn modelId="{C0D9FEC6-7AAB-8A4E-9003-A3305D8C7D7F}" srcId="{0DAE1D56-BC3E-9743-8CDE-2BAAF1401C43}" destId="{1C626937-4717-2E4B-A0E4-F590C0F26395}" srcOrd="1" destOrd="0" parTransId="{293DF95D-6E09-3245-B57B-9CBE24057A07}" sibTransId="{C1088D14-36A3-654C-B0C4-EBDB802EE2F3}"/>
    <dgm:cxn modelId="{38476DC8-3501-A24C-A46B-947FE9DC1A7C}" type="presOf" srcId="{87112196-F14A-064F-93D0-5A750C5705C8}" destId="{91A30F9C-A5E3-A541-8AEB-55E0D98BDE76}" srcOrd="0" destOrd="0" presId="urn:microsoft.com/office/officeart/2005/8/layout/orgChart1"/>
    <dgm:cxn modelId="{B5C9F0CC-288C-0543-B09D-E13E6AB275B0}" type="presOf" srcId="{0F8F3D8B-7A11-3E4F-9315-1E6AE1828326}" destId="{9E394274-1BB1-934E-AFD8-064434F62DA2}" srcOrd="1" destOrd="0" presId="urn:microsoft.com/office/officeart/2005/8/layout/orgChart1"/>
    <dgm:cxn modelId="{015F04CF-8E0C-F645-9EBB-E9077932AB5B}" type="presOf" srcId="{F612A334-454B-6B43-BC7B-0221BC4E554C}" destId="{CDAA7C5D-F647-5740-B105-F4D1722E622B}" srcOrd="0" destOrd="0" presId="urn:microsoft.com/office/officeart/2005/8/layout/orgChart1"/>
    <dgm:cxn modelId="{4D9ABBDB-F241-F142-81BD-D411A5328E4C}" type="presOf" srcId="{3921E122-3EFB-0140-8CD1-4F4DAF2D55AD}" destId="{EF69F7AF-8B68-3A40-B3A6-C5E387DA3523}" srcOrd="1" destOrd="0" presId="urn:microsoft.com/office/officeart/2005/8/layout/orgChart1"/>
    <dgm:cxn modelId="{E33B5DE0-6F4A-BF44-8DF1-54CE9C75A5B9}" type="presOf" srcId="{C223E120-BE69-424A-818D-429541859583}" destId="{84725157-C68B-664D-BB68-7284E5358D8D}" srcOrd="0" destOrd="0" presId="urn:microsoft.com/office/officeart/2005/8/layout/orgChart1"/>
    <dgm:cxn modelId="{6B14ACE2-0525-F146-85EB-B5FB0376388C}" srcId="{B6E01ABF-252F-0C4C-9CCE-4D96BF005619}" destId="{0DAE1D56-BC3E-9743-8CDE-2BAAF1401C43}" srcOrd="0" destOrd="0" parTransId="{65372758-D299-E145-97A9-ADD388242EAB}" sibTransId="{2D6F9EF0-4929-E74D-8852-41F07521C349}"/>
    <dgm:cxn modelId="{E51CBEE8-8B63-AC47-8345-5BFD194B1CA0}" type="presOf" srcId="{8A81B265-4DBC-3141-93EA-E0D0289B1EC5}" destId="{D6784E34-FC1A-2044-A377-F0764C79EC0F}" srcOrd="0" destOrd="0" presId="urn:microsoft.com/office/officeart/2005/8/layout/orgChart1"/>
    <dgm:cxn modelId="{55E48EF6-0816-914B-9C80-B6E65555B687}" type="presOf" srcId="{44189E2F-966B-3040-ACA5-1C9E09E4F7B8}" destId="{8CC4A646-8158-334B-A1FF-EE88D0A4B4E5}" srcOrd="0" destOrd="0" presId="urn:microsoft.com/office/officeart/2005/8/layout/orgChart1"/>
    <dgm:cxn modelId="{095A81FB-42C2-B442-8A15-29BC3453370F}" type="presOf" srcId="{0A3B0CC2-3697-AE49-B5EB-0C4740189CEA}" destId="{CE6337B0-CB1D-7240-AD39-A58BC3485AA6}" srcOrd="0" destOrd="0" presId="urn:microsoft.com/office/officeart/2005/8/layout/orgChart1"/>
    <dgm:cxn modelId="{48D00FFE-10CA-DE45-B92C-74DC79EFB0B4}" type="presOf" srcId="{1C626937-4717-2E4B-A0E4-F590C0F26395}" destId="{5A57FF86-265C-4A46-B53C-81EED12FF8B9}" srcOrd="1" destOrd="0" presId="urn:microsoft.com/office/officeart/2005/8/layout/orgChart1"/>
    <dgm:cxn modelId="{0A4F190D-801B-DB4B-BAEC-1F4274065FFE}" type="presParOf" srcId="{78C3C8D5-FEB5-854D-A4A5-ED768BCC48F2}" destId="{473EDCC3-EB25-C74A-A8A6-B6C90017CCDA}" srcOrd="0" destOrd="0" presId="urn:microsoft.com/office/officeart/2005/8/layout/orgChart1"/>
    <dgm:cxn modelId="{73A16EF5-2BD1-E64C-9CEC-D7EE2F58C8C7}" type="presParOf" srcId="{473EDCC3-EB25-C74A-A8A6-B6C90017CCDA}" destId="{9E7A5FF7-AFFB-3C47-9A05-512A92C17CEF}" srcOrd="0" destOrd="0" presId="urn:microsoft.com/office/officeart/2005/8/layout/orgChart1"/>
    <dgm:cxn modelId="{D1522C38-B6FB-C344-89BB-7F9156DA229F}" type="presParOf" srcId="{9E7A5FF7-AFFB-3C47-9A05-512A92C17CEF}" destId="{2F67B1E1-A598-8842-BE81-3CF5D7099CFE}" srcOrd="0" destOrd="0" presId="urn:microsoft.com/office/officeart/2005/8/layout/orgChart1"/>
    <dgm:cxn modelId="{76B6BA60-BF2F-3440-9559-F4E401DEE2F9}" type="presParOf" srcId="{9E7A5FF7-AFFB-3C47-9A05-512A92C17CEF}" destId="{92A15DA4-679D-5B40-AD09-3D35D3CBDFFC}" srcOrd="1" destOrd="0" presId="urn:microsoft.com/office/officeart/2005/8/layout/orgChart1"/>
    <dgm:cxn modelId="{42439B03-360D-4D41-8501-333C39532CDA}" type="presParOf" srcId="{473EDCC3-EB25-C74A-A8A6-B6C90017CCDA}" destId="{2BC2004C-2F1D-9848-A985-7C641A8D1433}" srcOrd="1" destOrd="0" presId="urn:microsoft.com/office/officeart/2005/8/layout/orgChart1"/>
    <dgm:cxn modelId="{074C293C-C383-4747-B5D9-FB3D2ECFFEAE}" type="presParOf" srcId="{2BC2004C-2F1D-9848-A985-7C641A8D1433}" destId="{3CF184AA-64E8-C64A-93EB-2555321E2035}" srcOrd="0" destOrd="0" presId="urn:microsoft.com/office/officeart/2005/8/layout/orgChart1"/>
    <dgm:cxn modelId="{91D22DE3-AFB2-EB4C-AECB-585CEBEBC44A}" type="presParOf" srcId="{2BC2004C-2F1D-9848-A985-7C641A8D1433}" destId="{0FF28E64-5FFB-084B-9EC6-F07E2712EC8F}" srcOrd="1" destOrd="0" presId="urn:microsoft.com/office/officeart/2005/8/layout/orgChart1"/>
    <dgm:cxn modelId="{5FD8DBB4-78CA-0F44-8D37-526083174D73}" type="presParOf" srcId="{0FF28E64-5FFB-084B-9EC6-F07E2712EC8F}" destId="{4F2DC048-3389-094F-B2D2-D4B024F3A9CE}" srcOrd="0" destOrd="0" presId="urn:microsoft.com/office/officeart/2005/8/layout/orgChart1"/>
    <dgm:cxn modelId="{17F355C2-9CEF-C445-BF64-0B90455AB641}" type="presParOf" srcId="{4F2DC048-3389-094F-B2D2-D4B024F3A9CE}" destId="{1285E6F4-27F5-6B42-920C-A1C6D315E9FC}" srcOrd="0" destOrd="0" presId="urn:microsoft.com/office/officeart/2005/8/layout/orgChart1"/>
    <dgm:cxn modelId="{F2DB54EA-F0DA-2A4B-884B-F769AB1EB231}" type="presParOf" srcId="{4F2DC048-3389-094F-B2D2-D4B024F3A9CE}" destId="{44261087-913D-DC49-B766-479830354EC2}" srcOrd="1" destOrd="0" presId="urn:microsoft.com/office/officeart/2005/8/layout/orgChart1"/>
    <dgm:cxn modelId="{89576BA2-BF8C-344C-9C80-39DD1B1687E9}" type="presParOf" srcId="{0FF28E64-5FFB-084B-9EC6-F07E2712EC8F}" destId="{FF203CFB-F024-D649-A842-2B21D3D38911}" srcOrd="1" destOrd="0" presId="urn:microsoft.com/office/officeart/2005/8/layout/orgChart1"/>
    <dgm:cxn modelId="{7D241EE0-EF49-074E-AA48-6C938EA32EA8}" type="presParOf" srcId="{FF203CFB-F024-D649-A842-2B21D3D38911}" destId="{98927526-65DD-FB48-B6F5-4865EBAFEDE3}" srcOrd="0" destOrd="0" presId="urn:microsoft.com/office/officeart/2005/8/layout/orgChart1"/>
    <dgm:cxn modelId="{DE9FC6EF-F84D-3D41-95AA-2A5EE0DE51D6}" type="presParOf" srcId="{FF203CFB-F024-D649-A842-2B21D3D38911}" destId="{A053FA2D-E52C-8E4A-B342-9352376E6A8B}" srcOrd="1" destOrd="0" presId="urn:microsoft.com/office/officeart/2005/8/layout/orgChart1"/>
    <dgm:cxn modelId="{E93AA50B-7F00-9C45-BA73-40285489E461}" type="presParOf" srcId="{A053FA2D-E52C-8E4A-B342-9352376E6A8B}" destId="{73C4FE52-D447-E545-8827-8CF9F8BA4DC7}" srcOrd="0" destOrd="0" presId="urn:microsoft.com/office/officeart/2005/8/layout/orgChart1"/>
    <dgm:cxn modelId="{7EF35F06-D110-6640-9937-B0D29A3D6A25}" type="presParOf" srcId="{73C4FE52-D447-E545-8827-8CF9F8BA4DC7}" destId="{7A848C81-FB9F-AF45-874D-28989937B61B}" srcOrd="0" destOrd="0" presId="urn:microsoft.com/office/officeart/2005/8/layout/orgChart1"/>
    <dgm:cxn modelId="{0B255B96-9EB3-594D-B9DC-BC873F505B85}" type="presParOf" srcId="{73C4FE52-D447-E545-8827-8CF9F8BA4DC7}" destId="{F82E8C97-0F55-154E-BB22-789749D7D007}" srcOrd="1" destOrd="0" presId="urn:microsoft.com/office/officeart/2005/8/layout/orgChart1"/>
    <dgm:cxn modelId="{1DF87FF5-F9DB-4346-ABAC-416A1BA65B52}" type="presParOf" srcId="{A053FA2D-E52C-8E4A-B342-9352376E6A8B}" destId="{FEDCD293-7C6C-D446-9C58-6C88A63B484B}" srcOrd="1" destOrd="0" presId="urn:microsoft.com/office/officeart/2005/8/layout/orgChart1"/>
    <dgm:cxn modelId="{E540356B-93ED-7242-96B1-625A0A85ECC1}" type="presParOf" srcId="{A053FA2D-E52C-8E4A-B342-9352376E6A8B}" destId="{5831976F-879B-3843-9BD7-B7F718A52C93}" srcOrd="2" destOrd="0" presId="urn:microsoft.com/office/officeart/2005/8/layout/orgChart1"/>
    <dgm:cxn modelId="{2BE7361D-B357-774C-8558-53A5A2D8FFED}" type="presParOf" srcId="{FF203CFB-F024-D649-A842-2B21D3D38911}" destId="{5B063B6C-C440-F546-ADC6-91C3400E7A94}" srcOrd="2" destOrd="0" presId="urn:microsoft.com/office/officeart/2005/8/layout/orgChart1"/>
    <dgm:cxn modelId="{E63839B0-BAE3-934E-AF86-0F898A2A756E}" type="presParOf" srcId="{FF203CFB-F024-D649-A842-2B21D3D38911}" destId="{A70D993F-D854-D747-9E43-29D55C4A6227}" srcOrd="3" destOrd="0" presId="urn:microsoft.com/office/officeart/2005/8/layout/orgChart1"/>
    <dgm:cxn modelId="{D92A73BE-AF00-154F-86EF-A343007DE4FF}" type="presParOf" srcId="{A70D993F-D854-D747-9E43-29D55C4A6227}" destId="{B9D77CBC-927A-9249-A149-11DD1165CC76}" srcOrd="0" destOrd="0" presId="urn:microsoft.com/office/officeart/2005/8/layout/orgChart1"/>
    <dgm:cxn modelId="{2E3B5FDD-95D8-4E44-B9A4-84F86975AA3C}" type="presParOf" srcId="{B9D77CBC-927A-9249-A149-11DD1165CC76}" destId="{8AEDAA66-BCB3-E944-A13F-5432A43C49D6}" srcOrd="0" destOrd="0" presId="urn:microsoft.com/office/officeart/2005/8/layout/orgChart1"/>
    <dgm:cxn modelId="{9D223CB3-AAEE-E448-906E-C0D476FCBB44}" type="presParOf" srcId="{B9D77CBC-927A-9249-A149-11DD1165CC76}" destId="{5A57FF86-265C-4A46-B53C-81EED12FF8B9}" srcOrd="1" destOrd="0" presId="urn:microsoft.com/office/officeart/2005/8/layout/orgChart1"/>
    <dgm:cxn modelId="{3406423A-5044-7F4D-9201-2F672962A23A}" type="presParOf" srcId="{A70D993F-D854-D747-9E43-29D55C4A6227}" destId="{9F044F75-C0C3-2043-9096-08DBB7B5E4BE}" srcOrd="1" destOrd="0" presId="urn:microsoft.com/office/officeart/2005/8/layout/orgChart1"/>
    <dgm:cxn modelId="{6560D363-BEBD-4144-867A-FF9AC113FCDF}" type="presParOf" srcId="{A70D993F-D854-D747-9E43-29D55C4A6227}" destId="{687B25BB-056E-9B4C-A54A-D45B40360F19}" srcOrd="2" destOrd="0" presId="urn:microsoft.com/office/officeart/2005/8/layout/orgChart1"/>
    <dgm:cxn modelId="{EBD60CC7-8F91-1540-8C99-2876E5A186F9}" type="presParOf" srcId="{0FF28E64-5FFB-084B-9EC6-F07E2712EC8F}" destId="{FDF33490-6D97-BD4F-80AA-489365FDA22C}" srcOrd="2" destOrd="0" presId="urn:microsoft.com/office/officeart/2005/8/layout/orgChart1"/>
    <dgm:cxn modelId="{625ABC8C-8E68-BA47-B832-1DFB96669FA7}" type="presParOf" srcId="{2BC2004C-2F1D-9848-A985-7C641A8D1433}" destId="{A3628471-C06C-554E-9EF2-418013BBF691}" srcOrd="2" destOrd="0" presId="urn:microsoft.com/office/officeart/2005/8/layout/orgChart1"/>
    <dgm:cxn modelId="{A1158080-DD85-6445-939F-DF693B5C6250}" type="presParOf" srcId="{2BC2004C-2F1D-9848-A985-7C641A8D1433}" destId="{38726D05-16F4-3049-ABE2-7DBC29A15D9A}" srcOrd="3" destOrd="0" presId="urn:microsoft.com/office/officeart/2005/8/layout/orgChart1"/>
    <dgm:cxn modelId="{DAFB3030-BF61-4642-99E1-8546BAE93EC3}" type="presParOf" srcId="{38726D05-16F4-3049-ABE2-7DBC29A15D9A}" destId="{3863A389-9657-184C-9043-EC2EF2206374}" srcOrd="0" destOrd="0" presId="urn:microsoft.com/office/officeart/2005/8/layout/orgChart1"/>
    <dgm:cxn modelId="{7E22D246-9D3A-4B47-B0AC-45730EA66216}" type="presParOf" srcId="{3863A389-9657-184C-9043-EC2EF2206374}" destId="{300D0142-04F4-4642-8F73-8E8FBCD56A68}" srcOrd="0" destOrd="0" presId="urn:microsoft.com/office/officeart/2005/8/layout/orgChart1"/>
    <dgm:cxn modelId="{004DE7A8-B065-644D-AAA7-ABED8590D230}" type="presParOf" srcId="{3863A389-9657-184C-9043-EC2EF2206374}" destId="{58D408B6-9BBB-DB42-942C-B00F5B200631}" srcOrd="1" destOrd="0" presId="urn:microsoft.com/office/officeart/2005/8/layout/orgChart1"/>
    <dgm:cxn modelId="{8ABAFD0B-C581-104D-9B55-1C9FCD4A6506}" type="presParOf" srcId="{38726D05-16F4-3049-ABE2-7DBC29A15D9A}" destId="{FA2C5505-CC09-1C42-BD23-B4E289C8A67E}" srcOrd="1" destOrd="0" presId="urn:microsoft.com/office/officeart/2005/8/layout/orgChart1"/>
    <dgm:cxn modelId="{45120C43-6E37-284D-BDEE-612D300878AA}" type="presParOf" srcId="{FA2C5505-CC09-1C42-BD23-B4E289C8A67E}" destId="{AAF3F5A0-2D19-554B-B1A5-563F83BC1D6B}" srcOrd="0" destOrd="0" presId="urn:microsoft.com/office/officeart/2005/8/layout/orgChart1"/>
    <dgm:cxn modelId="{715EFEFD-96DC-BD49-9CDF-FD94D74342DE}" type="presParOf" srcId="{FA2C5505-CC09-1C42-BD23-B4E289C8A67E}" destId="{BAB05F1A-EE0A-6C4F-A2E2-0B40F190E3E7}" srcOrd="1" destOrd="0" presId="urn:microsoft.com/office/officeart/2005/8/layout/orgChart1"/>
    <dgm:cxn modelId="{5158F221-F72F-0E4E-BB46-251CB3CC739E}" type="presParOf" srcId="{BAB05F1A-EE0A-6C4F-A2E2-0B40F190E3E7}" destId="{E0D021B8-4A03-DA4B-A533-F7BCD1F0A02D}" srcOrd="0" destOrd="0" presId="urn:microsoft.com/office/officeart/2005/8/layout/orgChart1"/>
    <dgm:cxn modelId="{F4E06BF4-87C4-CB43-8A80-0143FAA0AE23}" type="presParOf" srcId="{E0D021B8-4A03-DA4B-A533-F7BCD1F0A02D}" destId="{5514AC5D-ACEB-B54A-A451-BDE38AFD29D8}" srcOrd="0" destOrd="0" presId="urn:microsoft.com/office/officeart/2005/8/layout/orgChart1"/>
    <dgm:cxn modelId="{1FDC63DF-51BC-814D-A9D2-CBDAFBCFE843}" type="presParOf" srcId="{E0D021B8-4A03-DA4B-A533-F7BCD1F0A02D}" destId="{EF69F7AF-8B68-3A40-B3A6-C5E387DA3523}" srcOrd="1" destOrd="0" presId="urn:microsoft.com/office/officeart/2005/8/layout/orgChart1"/>
    <dgm:cxn modelId="{FB926ADA-591B-714D-B5BF-76087F495E42}" type="presParOf" srcId="{BAB05F1A-EE0A-6C4F-A2E2-0B40F190E3E7}" destId="{C6B61ED6-154F-9546-831F-21058880399B}" srcOrd="1" destOrd="0" presId="urn:microsoft.com/office/officeart/2005/8/layout/orgChart1"/>
    <dgm:cxn modelId="{A9BC8B68-69A3-324F-BCD7-F4039F0AF0F2}" type="presParOf" srcId="{BAB05F1A-EE0A-6C4F-A2E2-0B40F190E3E7}" destId="{A31D7501-48D7-2346-A43A-451AB4943EFF}" srcOrd="2" destOrd="0" presId="urn:microsoft.com/office/officeart/2005/8/layout/orgChart1"/>
    <dgm:cxn modelId="{3C80D380-A6E5-0645-B94F-181600AE1C0A}" type="presParOf" srcId="{FA2C5505-CC09-1C42-BD23-B4E289C8A67E}" destId="{CDAA7C5D-F647-5740-B105-F4D1722E622B}" srcOrd="2" destOrd="0" presId="urn:microsoft.com/office/officeart/2005/8/layout/orgChart1"/>
    <dgm:cxn modelId="{741A32C4-02D8-C240-BD46-C22B0D9A953D}" type="presParOf" srcId="{FA2C5505-CC09-1C42-BD23-B4E289C8A67E}" destId="{A79ECD71-02C4-BA42-8561-9B36703DA2D0}" srcOrd="3" destOrd="0" presId="urn:microsoft.com/office/officeart/2005/8/layout/orgChart1"/>
    <dgm:cxn modelId="{87239D31-32F6-0646-BBD3-B45E772DBF8D}" type="presParOf" srcId="{A79ECD71-02C4-BA42-8561-9B36703DA2D0}" destId="{DE9212A1-9DAF-A04F-A2AA-23CF60A25C98}" srcOrd="0" destOrd="0" presId="urn:microsoft.com/office/officeart/2005/8/layout/orgChart1"/>
    <dgm:cxn modelId="{F114E9EA-207A-C649-9B6C-15828C77DB82}" type="presParOf" srcId="{DE9212A1-9DAF-A04F-A2AA-23CF60A25C98}" destId="{2CDCD038-60AA-484A-AAFE-5A71C7C3F0F5}" srcOrd="0" destOrd="0" presId="urn:microsoft.com/office/officeart/2005/8/layout/orgChart1"/>
    <dgm:cxn modelId="{8027ACA3-1428-6A46-A4F3-ACB775EB6C08}" type="presParOf" srcId="{DE9212A1-9DAF-A04F-A2AA-23CF60A25C98}" destId="{7AD70847-3FB2-DA47-9691-71FE145A8405}" srcOrd="1" destOrd="0" presId="urn:microsoft.com/office/officeart/2005/8/layout/orgChart1"/>
    <dgm:cxn modelId="{D6EA7F21-48B9-464F-B743-E1A6E3EE00B9}" type="presParOf" srcId="{A79ECD71-02C4-BA42-8561-9B36703DA2D0}" destId="{825362E1-1FD2-CB46-BEA3-6F7C4EF959B4}" srcOrd="1" destOrd="0" presId="urn:microsoft.com/office/officeart/2005/8/layout/orgChart1"/>
    <dgm:cxn modelId="{2CB7D1D5-4B85-5B45-8D07-92AAB77C2468}" type="presParOf" srcId="{A79ECD71-02C4-BA42-8561-9B36703DA2D0}" destId="{F8B9D855-3F54-AB4F-A003-1FB72579E613}" srcOrd="2" destOrd="0" presId="urn:microsoft.com/office/officeart/2005/8/layout/orgChart1"/>
    <dgm:cxn modelId="{B8854D6F-740B-4443-B95C-ABEDD7F40D5F}" type="presParOf" srcId="{38726D05-16F4-3049-ABE2-7DBC29A15D9A}" destId="{E8BB0E85-BED1-DD47-9B7A-C5A43B838166}" srcOrd="2" destOrd="0" presId="urn:microsoft.com/office/officeart/2005/8/layout/orgChart1"/>
    <dgm:cxn modelId="{E23E0AA2-8730-A844-8C84-F72080DEC0F8}" type="presParOf" srcId="{2BC2004C-2F1D-9848-A985-7C641A8D1433}" destId="{CE6337B0-CB1D-7240-AD39-A58BC3485AA6}" srcOrd="4" destOrd="0" presId="urn:microsoft.com/office/officeart/2005/8/layout/orgChart1"/>
    <dgm:cxn modelId="{59B31FE0-0F84-124F-BE99-3B606E191AFC}" type="presParOf" srcId="{2BC2004C-2F1D-9848-A985-7C641A8D1433}" destId="{3BE9A4C3-A0BD-7244-B53B-20878D071014}" srcOrd="5" destOrd="0" presId="urn:microsoft.com/office/officeart/2005/8/layout/orgChart1"/>
    <dgm:cxn modelId="{DB87395C-7246-804A-B2AF-4EE64978CE19}" type="presParOf" srcId="{3BE9A4C3-A0BD-7244-B53B-20878D071014}" destId="{41F10851-2106-6641-8EEA-2942004233BC}" srcOrd="0" destOrd="0" presId="urn:microsoft.com/office/officeart/2005/8/layout/orgChart1"/>
    <dgm:cxn modelId="{27448FBA-E68D-6C42-8016-5F9E9450D4B7}" type="presParOf" srcId="{41F10851-2106-6641-8EEA-2942004233BC}" destId="{A5697B21-F6BA-A74F-AEC1-8C452F7D999F}" srcOrd="0" destOrd="0" presId="urn:microsoft.com/office/officeart/2005/8/layout/orgChart1"/>
    <dgm:cxn modelId="{0ECD32FC-61B6-D547-B4C3-8385E629575B}" type="presParOf" srcId="{41F10851-2106-6641-8EEA-2942004233BC}" destId="{1B1A142A-62E4-1B44-99E0-EB4A985AECAE}" srcOrd="1" destOrd="0" presId="urn:microsoft.com/office/officeart/2005/8/layout/orgChart1"/>
    <dgm:cxn modelId="{0DE58FB6-17A6-5740-A722-B531BDC7F725}" type="presParOf" srcId="{3BE9A4C3-A0BD-7244-B53B-20878D071014}" destId="{0535ACD6-610B-7241-AE4F-8EDEA36CA943}" srcOrd="1" destOrd="0" presId="urn:microsoft.com/office/officeart/2005/8/layout/orgChart1"/>
    <dgm:cxn modelId="{F79515E9-71AE-FC47-B7AD-DDA6233499B0}" type="presParOf" srcId="{0535ACD6-610B-7241-AE4F-8EDEA36CA943}" destId="{91A30F9C-A5E3-A541-8AEB-55E0D98BDE76}" srcOrd="0" destOrd="0" presId="urn:microsoft.com/office/officeart/2005/8/layout/orgChart1"/>
    <dgm:cxn modelId="{8025D4B2-4B44-5249-9AA9-0E14FCBF39FC}" type="presParOf" srcId="{0535ACD6-610B-7241-AE4F-8EDEA36CA943}" destId="{AA461642-748A-E14D-98D5-463EC6AD881F}" srcOrd="1" destOrd="0" presId="urn:microsoft.com/office/officeart/2005/8/layout/orgChart1"/>
    <dgm:cxn modelId="{9B918D5B-FF9A-144D-BC6F-94BC36EB525C}" type="presParOf" srcId="{AA461642-748A-E14D-98D5-463EC6AD881F}" destId="{F513386A-CCEB-5C4C-B3B0-9DF601DDED62}" srcOrd="0" destOrd="0" presId="urn:microsoft.com/office/officeart/2005/8/layout/orgChart1"/>
    <dgm:cxn modelId="{A86B251A-B22D-C04A-AB43-E4245DC73846}" type="presParOf" srcId="{F513386A-CCEB-5C4C-B3B0-9DF601DDED62}" destId="{14860633-CED1-0F49-A6BC-2BB2FFC58172}" srcOrd="0" destOrd="0" presId="urn:microsoft.com/office/officeart/2005/8/layout/orgChart1"/>
    <dgm:cxn modelId="{41EC495F-BBE8-2D40-9900-0DAE632BAB27}" type="presParOf" srcId="{F513386A-CCEB-5C4C-B3B0-9DF601DDED62}" destId="{9E394274-1BB1-934E-AFD8-064434F62DA2}" srcOrd="1" destOrd="0" presId="urn:microsoft.com/office/officeart/2005/8/layout/orgChart1"/>
    <dgm:cxn modelId="{74BEBFC4-D170-144A-A6CC-1914F67F8140}" type="presParOf" srcId="{AA461642-748A-E14D-98D5-463EC6AD881F}" destId="{A6C64177-DAD5-894B-B4C5-C60662140578}" srcOrd="1" destOrd="0" presId="urn:microsoft.com/office/officeart/2005/8/layout/orgChart1"/>
    <dgm:cxn modelId="{6CB347A5-9022-7241-BEFD-9536383A136C}" type="presParOf" srcId="{AA461642-748A-E14D-98D5-463EC6AD881F}" destId="{E26E9F88-CEDB-424B-9A58-CD23289DEB96}" srcOrd="2" destOrd="0" presId="urn:microsoft.com/office/officeart/2005/8/layout/orgChart1"/>
    <dgm:cxn modelId="{0B74C0C9-D900-2C40-9C89-481F70F61007}" type="presParOf" srcId="{0535ACD6-610B-7241-AE4F-8EDEA36CA943}" destId="{D7E94CE3-27F3-7E49-B0B8-CD3BCAD30D26}" srcOrd="2" destOrd="0" presId="urn:microsoft.com/office/officeart/2005/8/layout/orgChart1"/>
    <dgm:cxn modelId="{249990E3-44D7-FC41-B866-4A18D99B13F4}" type="presParOf" srcId="{0535ACD6-610B-7241-AE4F-8EDEA36CA943}" destId="{2A35C9DA-4858-CE42-BFB0-F75392FB2BBC}" srcOrd="3" destOrd="0" presId="urn:microsoft.com/office/officeart/2005/8/layout/orgChart1"/>
    <dgm:cxn modelId="{F05FB83E-0681-4F4C-8BF2-C96E88A4C2EE}" type="presParOf" srcId="{2A35C9DA-4858-CE42-BFB0-F75392FB2BBC}" destId="{1DD5C37C-0850-E94C-9B79-7CF7DA74E2B7}" srcOrd="0" destOrd="0" presId="urn:microsoft.com/office/officeart/2005/8/layout/orgChart1"/>
    <dgm:cxn modelId="{104057BF-D0E5-C74A-B9B8-E8DAC5B8284A}" type="presParOf" srcId="{1DD5C37C-0850-E94C-9B79-7CF7DA74E2B7}" destId="{F63E34F3-72B6-1C4B-A4A2-58779153B78E}" srcOrd="0" destOrd="0" presId="urn:microsoft.com/office/officeart/2005/8/layout/orgChart1"/>
    <dgm:cxn modelId="{D555EAE7-699C-2640-B1C1-24286CBC57CB}" type="presParOf" srcId="{1DD5C37C-0850-E94C-9B79-7CF7DA74E2B7}" destId="{5FE8FB7C-9645-F940-8BB7-87503573FE6B}" srcOrd="1" destOrd="0" presId="urn:microsoft.com/office/officeart/2005/8/layout/orgChart1"/>
    <dgm:cxn modelId="{536B26D5-1E50-8845-A9F8-54EBC3307C59}" type="presParOf" srcId="{2A35C9DA-4858-CE42-BFB0-F75392FB2BBC}" destId="{351061F7-4FB7-944E-A574-EE30358F2D80}" srcOrd="1" destOrd="0" presId="urn:microsoft.com/office/officeart/2005/8/layout/orgChart1"/>
    <dgm:cxn modelId="{5212A416-FBB2-6642-9B45-98DB2888FE39}" type="presParOf" srcId="{2A35C9DA-4858-CE42-BFB0-F75392FB2BBC}" destId="{98F42142-C1AB-1946-88F2-996811DDBC9D}" srcOrd="2" destOrd="0" presId="urn:microsoft.com/office/officeart/2005/8/layout/orgChart1"/>
    <dgm:cxn modelId="{AD7FE280-B7CB-614B-9C50-D32742011388}" type="presParOf" srcId="{3BE9A4C3-A0BD-7244-B53B-20878D071014}" destId="{F36BD948-8EE2-CA46-B27D-8B80DB72F29B}" srcOrd="2" destOrd="0" presId="urn:microsoft.com/office/officeart/2005/8/layout/orgChart1"/>
    <dgm:cxn modelId="{57F26F1A-5BD3-0340-98C8-254ED373BB25}" type="presParOf" srcId="{2BC2004C-2F1D-9848-A985-7C641A8D1433}" destId="{8CC4A646-8158-334B-A1FF-EE88D0A4B4E5}" srcOrd="6" destOrd="0" presId="urn:microsoft.com/office/officeart/2005/8/layout/orgChart1"/>
    <dgm:cxn modelId="{390B8083-76D7-E448-9BE6-CC5A3C5F5158}" type="presParOf" srcId="{2BC2004C-2F1D-9848-A985-7C641A8D1433}" destId="{8E65CC72-944C-5542-8C57-CD83A8BB5323}" srcOrd="7" destOrd="0" presId="urn:microsoft.com/office/officeart/2005/8/layout/orgChart1"/>
    <dgm:cxn modelId="{109D9F6F-499E-2E4F-B68E-3EDE9849715B}" type="presParOf" srcId="{8E65CC72-944C-5542-8C57-CD83A8BB5323}" destId="{33083939-B62D-2D48-A0EC-7B1AD7D6DC65}" srcOrd="0" destOrd="0" presId="urn:microsoft.com/office/officeart/2005/8/layout/orgChart1"/>
    <dgm:cxn modelId="{8A28F9A5-DB68-8743-BC7E-ABC21B6BB3E6}" type="presParOf" srcId="{33083939-B62D-2D48-A0EC-7B1AD7D6DC65}" destId="{CB185D5C-A479-9E44-8339-367865BFD05F}" srcOrd="0" destOrd="0" presId="urn:microsoft.com/office/officeart/2005/8/layout/orgChart1"/>
    <dgm:cxn modelId="{9705BCBC-D4BB-A44D-8198-B70146D6A9F3}" type="presParOf" srcId="{33083939-B62D-2D48-A0EC-7B1AD7D6DC65}" destId="{89B8BEAE-73C3-A246-9B36-0CA24BF9FC67}" srcOrd="1" destOrd="0" presId="urn:microsoft.com/office/officeart/2005/8/layout/orgChart1"/>
    <dgm:cxn modelId="{4B54E183-E3E4-2B4E-B166-A85C6DEBEDE2}" type="presParOf" srcId="{8E65CC72-944C-5542-8C57-CD83A8BB5323}" destId="{C0EE99FC-643C-344F-B1C2-C21D22792953}" srcOrd="1" destOrd="0" presId="urn:microsoft.com/office/officeart/2005/8/layout/orgChart1"/>
    <dgm:cxn modelId="{FEDFCC92-BAE4-EF42-9FE0-0030EC7D212D}" type="presParOf" srcId="{C0EE99FC-643C-344F-B1C2-C21D22792953}" destId="{3C0350C4-948A-824B-A5EE-0CF73B52AADF}" srcOrd="0" destOrd="0" presId="urn:microsoft.com/office/officeart/2005/8/layout/orgChart1"/>
    <dgm:cxn modelId="{7CE40F01-153B-9149-8AF5-46263E78C642}" type="presParOf" srcId="{C0EE99FC-643C-344F-B1C2-C21D22792953}" destId="{5E9AD95D-4941-5D47-9690-DE0F98AD2DF4}" srcOrd="1" destOrd="0" presId="urn:microsoft.com/office/officeart/2005/8/layout/orgChart1"/>
    <dgm:cxn modelId="{17C8694C-3BD7-AC4B-9FB8-9E1187054087}" type="presParOf" srcId="{5E9AD95D-4941-5D47-9690-DE0F98AD2DF4}" destId="{39B110F2-6286-C643-ACD2-A310B193BCFC}" srcOrd="0" destOrd="0" presId="urn:microsoft.com/office/officeart/2005/8/layout/orgChart1"/>
    <dgm:cxn modelId="{CF931F7F-6AEC-AA42-A76E-735B0AE56D3E}" type="presParOf" srcId="{39B110F2-6286-C643-ACD2-A310B193BCFC}" destId="{84725157-C68B-664D-BB68-7284E5358D8D}" srcOrd="0" destOrd="0" presId="urn:microsoft.com/office/officeart/2005/8/layout/orgChart1"/>
    <dgm:cxn modelId="{427B9DDE-3BF3-1D49-A8B3-FA711EBFA66D}" type="presParOf" srcId="{39B110F2-6286-C643-ACD2-A310B193BCFC}" destId="{FEBB870E-EF14-C946-BAFC-E6D94E2C1887}" srcOrd="1" destOrd="0" presId="urn:microsoft.com/office/officeart/2005/8/layout/orgChart1"/>
    <dgm:cxn modelId="{FAE5DB4E-BB1D-774B-AF3E-8F104D9DC513}" type="presParOf" srcId="{5E9AD95D-4941-5D47-9690-DE0F98AD2DF4}" destId="{08DA0B92-DF2A-954F-A592-A1B9E8EB7D6D}" srcOrd="1" destOrd="0" presId="urn:microsoft.com/office/officeart/2005/8/layout/orgChart1"/>
    <dgm:cxn modelId="{D317DB42-ACF7-4C43-B495-6C1318A59A4F}" type="presParOf" srcId="{5E9AD95D-4941-5D47-9690-DE0F98AD2DF4}" destId="{EDB03157-1768-2A40-859C-4BD21F40762A}" srcOrd="2" destOrd="0" presId="urn:microsoft.com/office/officeart/2005/8/layout/orgChart1"/>
    <dgm:cxn modelId="{415721AB-3A9A-4745-B37E-5F83D215899E}" type="presParOf" srcId="{C0EE99FC-643C-344F-B1C2-C21D22792953}" destId="{D6784E34-FC1A-2044-A377-F0764C79EC0F}" srcOrd="2" destOrd="0" presId="urn:microsoft.com/office/officeart/2005/8/layout/orgChart1"/>
    <dgm:cxn modelId="{DDD7AA4B-6235-9845-BC3B-31125137BE63}" type="presParOf" srcId="{C0EE99FC-643C-344F-B1C2-C21D22792953}" destId="{95EF7496-434C-8F47-A5A9-C4E711453B57}" srcOrd="3" destOrd="0" presId="urn:microsoft.com/office/officeart/2005/8/layout/orgChart1"/>
    <dgm:cxn modelId="{739C19DE-8AB5-6048-BBE8-CFC82D39E94B}" type="presParOf" srcId="{95EF7496-434C-8F47-A5A9-C4E711453B57}" destId="{BCE7673F-A5EF-3949-A3F4-067B239FB29D}" srcOrd="0" destOrd="0" presId="urn:microsoft.com/office/officeart/2005/8/layout/orgChart1"/>
    <dgm:cxn modelId="{7978A585-82CA-8249-BA5F-008BE979CDBE}" type="presParOf" srcId="{BCE7673F-A5EF-3949-A3F4-067B239FB29D}" destId="{796EDB21-89EC-514E-B08D-EDA79165591E}" srcOrd="0" destOrd="0" presId="urn:microsoft.com/office/officeart/2005/8/layout/orgChart1"/>
    <dgm:cxn modelId="{2BB20EBF-95B5-D44C-9D95-177CB0858975}" type="presParOf" srcId="{BCE7673F-A5EF-3949-A3F4-067B239FB29D}" destId="{DC0BF479-55DB-9447-9E2F-C40D24932C36}" srcOrd="1" destOrd="0" presId="urn:microsoft.com/office/officeart/2005/8/layout/orgChart1"/>
    <dgm:cxn modelId="{264AEC5C-3EB8-9848-92E3-D013CC8EDB88}" type="presParOf" srcId="{95EF7496-434C-8F47-A5A9-C4E711453B57}" destId="{53FF7D23-6CE3-314A-888D-87B547D91D83}" srcOrd="1" destOrd="0" presId="urn:microsoft.com/office/officeart/2005/8/layout/orgChart1"/>
    <dgm:cxn modelId="{2D850039-F6A3-2B43-80FB-45DAA625E6F3}" type="presParOf" srcId="{95EF7496-434C-8F47-A5A9-C4E711453B57}" destId="{CC120F66-4A0A-5C46-9920-987AC0583210}" srcOrd="2" destOrd="0" presId="urn:microsoft.com/office/officeart/2005/8/layout/orgChart1"/>
    <dgm:cxn modelId="{85B68885-3C49-EC49-BD2A-9C78BF863922}" type="presParOf" srcId="{8E65CC72-944C-5542-8C57-CD83A8BB5323}" destId="{2C5342B5-55FC-194C-BF80-0EF98923AB4C}" srcOrd="2" destOrd="0" presId="urn:microsoft.com/office/officeart/2005/8/layout/orgChart1"/>
    <dgm:cxn modelId="{2E202403-5F9B-7C44-8962-5BE9E5B83F4D}" type="presParOf" srcId="{473EDCC3-EB25-C74A-A8A6-B6C90017CCDA}" destId="{6756F7BB-A67A-1A44-B6EE-DD9BA9F5017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C3AA6-0F81-4E9B-A747-750565785B0F}">
      <dsp:nvSpPr>
        <dsp:cNvPr id="0" name=""/>
        <dsp:cNvSpPr/>
      </dsp:nvSpPr>
      <dsp:spPr>
        <a:xfrm>
          <a:off x="9701" y="1340113"/>
          <a:ext cx="2899533" cy="1739720"/>
        </a:xfrm>
        <a:prstGeom prst="roundRect">
          <a:avLst>
            <a:gd name="adj" fmla="val 10000"/>
          </a:avLst>
        </a:prstGeom>
        <a:solidFill>
          <a:schemeClr val="tx1">
            <a:lumMod val="95000"/>
            <a:lumOff val="5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b="0" i="0" kern="1200" dirty="0" err="1">
              <a:latin typeface="Arial" panose="020B0604020202020204" pitchFamily="34" charset="0"/>
            </a:rPr>
            <a:t>Process</a:t>
          </a:r>
          <a:r>
            <a:rPr lang="tr-TR" sz="3200" b="0" i="0" kern="1200" dirty="0">
              <a:latin typeface="Arial" panose="020B0604020202020204" pitchFamily="34" charset="0"/>
            </a:rPr>
            <a:t> alpha</a:t>
          </a:r>
        </a:p>
      </dsp:txBody>
      <dsp:txXfrm>
        <a:off x="60656" y="1391068"/>
        <a:ext cx="2797623" cy="1637810"/>
      </dsp:txXfrm>
    </dsp:sp>
    <dsp:sp modelId="{F1DFD615-004E-40DC-911A-7B590FE6C2D2}">
      <dsp:nvSpPr>
        <dsp:cNvPr id="0" name=""/>
        <dsp:cNvSpPr/>
      </dsp:nvSpPr>
      <dsp:spPr>
        <a:xfrm>
          <a:off x="3199188" y="1850431"/>
          <a:ext cx="614701" cy="719084"/>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tr-TR" sz="3700" b="0" i="0" kern="1200" dirty="0">
            <a:latin typeface="Arial" panose="020B0604020202020204" pitchFamily="34" charset="0"/>
          </a:endParaRPr>
        </a:p>
      </dsp:txBody>
      <dsp:txXfrm>
        <a:off x="3199188" y="1994248"/>
        <a:ext cx="430291" cy="431450"/>
      </dsp:txXfrm>
    </dsp:sp>
    <dsp:sp modelId="{001E1B86-A44A-490B-A6E8-3B80E5DAAFB6}">
      <dsp:nvSpPr>
        <dsp:cNvPr id="0" name=""/>
        <dsp:cNvSpPr/>
      </dsp:nvSpPr>
      <dsp:spPr>
        <a:xfrm>
          <a:off x="4069048" y="1340113"/>
          <a:ext cx="2899533" cy="1739720"/>
        </a:xfrm>
        <a:prstGeom prst="roundRect">
          <a:avLst>
            <a:gd name="adj" fmla="val 10000"/>
          </a:avLst>
        </a:prstGeom>
        <a:solidFill>
          <a:schemeClr val="tx1">
            <a:lumMod val="95000"/>
            <a:lumOff val="5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b="0" i="0" kern="1200" dirty="0" err="1">
              <a:latin typeface="Arial" panose="020B0604020202020204" pitchFamily="34" charset="0"/>
            </a:rPr>
            <a:t>Process</a:t>
          </a:r>
          <a:r>
            <a:rPr lang="tr-TR" sz="3200" b="0" i="0" kern="1200" dirty="0">
              <a:latin typeface="Arial" panose="020B0604020202020204" pitchFamily="34" charset="0"/>
            </a:rPr>
            <a:t> beta</a:t>
          </a:r>
        </a:p>
      </dsp:txBody>
      <dsp:txXfrm>
        <a:off x="4120003" y="1391068"/>
        <a:ext cx="2797623" cy="1637810"/>
      </dsp:txXfrm>
    </dsp:sp>
    <dsp:sp modelId="{5F7A7095-758D-4DBE-B789-BA400D6879B2}">
      <dsp:nvSpPr>
        <dsp:cNvPr id="0" name=""/>
        <dsp:cNvSpPr/>
      </dsp:nvSpPr>
      <dsp:spPr>
        <a:xfrm>
          <a:off x="7258535" y="1850431"/>
          <a:ext cx="614701" cy="719084"/>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tr-TR" sz="3700" b="0" i="0" kern="1200" dirty="0">
            <a:latin typeface="Arial" panose="020B0604020202020204" pitchFamily="34" charset="0"/>
          </a:endParaRPr>
        </a:p>
      </dsp:txBody>
      <dsp:txXfrm>
        <a:off x="7258535" y="1994248"/>
        <a:ext cx="430291" cy="431450"/>
      </dsp:txXfrm>
    </dsp:sp>
    <dsp:sp modelId="{E9DD02B0-8AB1-4396-9CAA-9340BFB8F39C}">
      <dsp:nvSpPr>
        <dsp:cNvPr id="0" name=""/>
        <dsp:cNvSpPr/>
      </dsp:nvSpPr>
      <dsp:spPr>
        <a:xfrm>
          <a:off x="8128395" y="1340113"/>
          <a:ext cx="2899533" cy="1739720"/>
        </a:xfrm>
        <a:prstGeom prst="roundRect">
          <a:avLst>
            <a:gd name="adj" fmla="val 10000"/>
          </a:avLst>
        </a:prstGeom>
        <a:solidFill>
          <a:schemeClr val="tx1">
            <a:lumMod val="95000"/>
            <a:lumOff val="5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b="0" i="0" kern="1200" dirty="0" err="1">
              <a:latin typeface="Arial" panose="020B0604020202020204" pitchFamily="34" charset="0"/>
            </a:rPr>
            <a:t>Procees</a:t>
          </a:r>
          <a:r>
            <a:rPr lang="tr-TR" sz="3200" b="0" i="0" kern="1200" dirty="0">
              <a:latin typeface="Arial" panose="020B0604020202020204" pitchFamily="34" charset="0"/>
            </a:rPr>
            <a:t> delta</a:t>
          </a:r>
        </a:p>
      </dsp:txBody>
      <dsp:txXfrm>
        <a:off x="8179350" y="1391068"/>
        <a:ext cx="2797623" cy="1637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84E34-FC1A-2044-A377-F0764C79EC0F}">
      <dsp:nvSpPr>
        <dsp:cNvPr id="0" name=""/>
        <dsp:cNvSpPr/>
      </dsp:nvSpPr>
      <dsp:spPr>
        <a:xfrm>
          <a:off x="7555625" y="1924875"/>
          <a:ext cx="238589" cy="1860995"/>
        </a:xfrm>
        <a:custGeom>
          <a:avLst/>
          <a:gdLst/>
          <a:ahLst/>
          <a:cxnLst/>
          <a:rect l="0" t="0" r="0" b="0"/>
          <a:pathLst>
            <a:path>
              <a:moveTo>
                <a:pt x="0" y="0"/>
              </a:moveTo>
              <a:lnTo>
                <a:pt x="0" y="1860995"/>
              </a:lnTo>
              <a:lnTo>
                <a:pt x="238589" y="1860995"/>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3C0350C4-948A-824B-A5EE-0CF73B52AADF}">
      <dsp:nvSpPr>
        <dsp:cNvPr id="0" name=""/>
        <dsp:cNvSpPr/>
      </dsp:nvSpPr>
      <dsp:spPr>
        <a:xfrm>
          <a:off x="7555625" y="1924875"/>
          <a:ext cx="238589" cy="731673"/>
        </a:xfrm>
        <a:custGeom>
          <a:avLst/>
          <a:gdLst/>
          <a:ahLst/>
          <a:cxnLst/>
          <a:rect l="0" t="0" r="0" b="0"/>
          <a:pathLst>
            <a:path>
              <a:moveTo>
                <a:pt x="0" y="0"/>
              </a:moveTo>
              <a:lnTo>
                <a:pt x="0" y="731673"/>
              </a:lnTo>
              <a:lnTo>
                <a:pt x="238589" y="731673"/>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8CC4A646-8158-334B-A1FF-EE88D0A4B4E5}">
      <dsp:nvSpPr>
        <dsp:cNvPr id="0" name=""/>
        <dsp:cNvSpPr/>
      </dsp:nvSpPr>
      <dsp:spPr>
        <a:xfrm>
          <a:off x="5304934" y="795297"/>
          <a:ext cx="2886928" cy="334281"/>
        </a:xfrm>
        <a:custGeom>
          <a:avLst/>
          <a:gdLst/>
          <a:ahLst/>
          <a:cxnLst/>
          <a:rect l="0" t="0" r="0" b="0"/>
          <a:pathLst>
            <a:path>
              <a:moveTo>
                <a:pt x="0" y="0"/>
              </a:moveTo>
              <a:lnTo>
                <a:pt x="0" y="167268"/>
              </a:lnTo>
              <a:lnTo>
                <a:pt x="2886928" y="167268"/>
              </a:lnTo>
              <a:lnTo>
                <a:pt x="2886928" y="334281"/>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D7E94CE3-27F3-7E49-B0B8-CD3BCAD30D26}">
      <dsp:nvSpPr>
        <dsp:cNvPr id="0" name=""/>
        <dsp:cNvSpPr/>
      </dsp:nvSpPr>
      <dsp:spPr>
        <a:xfrm>
          <a:off x="5631006" y="1924875"/>
          <a:ext cx="238589" cy="1860995"/>
        </a:xfrm>
        <a:custGeom>
          <a:avLst/>
          <a:gdLst/>
          <a:ahLst/>
          <a:cxnLst/>
          <a:rect l="0" t="0" r="0" b="0"/>
          <a:pathLst>
            <a:path>
              <a:moveTo>
                <a:pt x="0" y="0"/>
              </a:moveTo>
              <a:lnTo>
                <a:pt x="0" y="1860995"/>
              </a:lnTo>
              <a:lnTo>
                <a:pt x="238589" y="1860995"/>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91A30F9C-A5E3-A541-8AEB-55E0D98BDE76}">
      <dsp:nvSpPr>
        <dsp:cNvPr id="0" name=""/>
        <dsp:cNvSpPr/>
      </dsp:nvSpPr>
      <dsp:spPr>
        <a:xfrm>
          <a:off x="5631006" y="1924875"/>
          <a:ext cx="238589" cy="731673"/>
        </a:xfrm>
        <a:custGeom>
          <a:avLst/>
          <a:gdLst/>
          <a:ahLst/>
          <a:cxnLst/>
          <a:rect l="0" t="0" r="0" b="0"/>
          <a:pathLst>
            <a:path>
              <a:moveTo>
                <a:pt x="0" y="0"/>
              </a:moveTo>
              <a:lnTo>
                <a:pt x="0" y="731673"/>
              </a:lnTo>
              <a:lnTo>
                <a:pt x="238589" y="731673"/>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CE6337B0-CB1D-7240-AD39-A58BC3485AA6}">
      <dsp:nvSpPr>
        <dsp:cNvPr id="0" name=""/>
        <dsp:cNvSpPr/>
      </dsp:nvSpPr>
      <dsp:spPr>
        <a:xfrm>
          <a:off x="5304934" y="795297"/>
          <a:ext cx="962309" cy="334281"/>
        </a:xfrm>
        <a:custGeom>
          <a:avLst/>
          <a:gdLst/>
          <a:ahLst/>
          <a:cxnLst/>
          <a:rect l="0" t="0" r="0" b="0"/>
          <a:pathLst>
            <a:path>
              <a:moveTo>
                <a:pt x="0" y="0"/>
              </a:moveTo>
              <a:lnTo>
                <a:pt x="0" y="167268"/>
              </a:lnTo>
              <a:lnTo>
                <a:pt x="962309" y="167268"/>
              </a:lnTo>
              <a:lnTo>
                <a:pt x="962309" y="334281"/>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CDAA7C5D-F647-5740-B105-F4D1722E622B}">
      <dsp:nvSpPr>
        <dsp:cNvPr id="0" name=""/>
        <dsp:cNvSpPr/>
      </dsp:nvSpPr>
      <dsp:spPr>
        <a:xfrm>
          <a:off x="3706387" y="1924875"/>
          <a:ext cx="238589" cy="1860995"/>
        </a:xfrm>
        <a:custGeom>
          <a:avLst/>
          <a:gdLst/>
          <a:ahLst/>
          <a:cxnLst/>
          <a:rect l="0" t="0" r="0" b="0"/>
          <a:pathLst>
            <a:path>
              <a:moveTo>
                <a:pt x="0" y="0"/>
              </a:moveTo>
              <a:lnTo>
                <a:pt x="0" y="1860995"/>
              </a:lnTo>
              <a:lnTo>
                <a:pt x="238589" y="1860995"/>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AAF3F5A0-2D19-554B-B1A5-563F83BC1D6B}">
      <dsp:nvSpPr>
        <dsp:cNvPr id="0" name=""/>
        <dsp:cNvSpPr/>
      </dsp:nvSpPr>
      <dsp:spPr>
        <a:xfrm>
          <a:off x="3706387" y="1924875"/>
          <a:ext cx="238589" cy="731673"/>
        </a:xfrm>
        <a:custGeom>
          <a:avLst/>
          <a:gdLst/>
          <a:ahLst/>
          <a:cxnLst/>
          <a:rect l="0" t="0" r="0" b="0"/>
          <a:pathLst>
            <a:path>
              <a:moveTo>
                <a:pt x="0" y="0"/>
              </a:moveTo>
              <a:lnTo>
                <a:pt x="0" y="731673"/>
              </a:lnTo>
              <a:lnTo>
                <a:pt x="238589" y="731673"/>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A3628471-C06C-554E-9EF2-418013BBF691}">
      <dsp:nvSpPr>
        <dsp:cNvPr id="0" name=""/>
        <dsp:cNvSpPr/>
      </dsp:nvSpPr>
      <dsp:spPr>
        <a:xfrm>
          <a:off x="4342625" y="795297"/>
          <a:ext cx="962309" cy="334281"/>
        </a:xfrm>
        <a:custGeom>
          <a:avLst/>
          <a:gdLst/>
          <a:ahLst/>
          <a:cxnLst/>
          <a:rect l="0" t="0" r="0" b="0"/>
          <a:pathLst>
            <a:path>
              <a:moveTo>
                <a:pt x="962309" y="0"/>
              </a:moveTo>
              <a:lnTo>
                <a:pt x="962309" y="167268"/>
              </a:lnTo>
              <a:lnTo>
                <a:pt x="0" y="167268"/>
              </a:lnTo>
              <a:lnTo>
                <a:pt x="0" y="334281"/>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5B063B6C-C440-F546-ADC6-91C3400E7A94}">
      <dsp:nvSpPr>
        <dsp:cNvPr id="0" name=""/>
        <dsp:cNvSpPr/>
      </dsp:nvSpPr>
      <dsp:spPr>
        <a:xfrm>
          <a:off x="1781768" y="1924875"/>
          <a:ext cx="238589" cy="1860995"/>
        </a:xfrm>
        <a:custGeom>
          <a:avLst/>
          <a:gdLst/>
          <a:ahLst/>
          <a:cxnLst/>
          <a:rect l="0" t="0" r="0" b="0"/>
          <a:pathLst>
            <a:path>
              <a:moveTo>
                <a:pt x="0" y="0"/>
              </a:moveTo>
              <a:lnTo>
                <a:pt x="0" y="1860995"/>
              </a:lnTo>
              <a:lnTo>
                <a:pt x="238589" y="1860995"/>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98927526-65DD-FB48-B6F5-4865EBAFEDE3}">
      <dsp:nvSpPr>
        <dsp:cNvPr id="0" name=""/>
        <dsp:cNvSpPr/>
      </dsp:nvSpPr>
      <dsp:spPr>
        <a:xfrm>
          <a:off x="1781768" y="1924875"/>
          <a:ext cx="238589" cy="731673"/>
        </a:xfrm>
        <a:custGeom>
          <a:avLst/>
          <a:gdLst/>
          <a:ahLst/>
          <a:cxnLst/>
          <a:rect l="0" t="0" r="0" b="0"/>
          <a:pathLst>
            <a:path>
              <a:moveTo>
                <a:pt x="0" y="0"/>
              </a:moveTo>
              <a:lnTo>
                <a:pt x="0" y="731673"/>
              </a:lnTo>
              <a:lnTo>
                <a:pt x="238589" y="731673"/>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3CF184AA-64E8-C64A-93EB-2555321E2035}">
      <dsp:nvSpPr>
        <dsp:cNvPr id="0" name=""/>
        <dsp:cNvSpPr/>
      </dsp:nvSpPr>
      <dsp:spPr>
        <a:xfrm>
          <a:off x="2418005" y="795297"/>
          <a:ext cx="2886928" cy="334281"/>
        </a:xfrm>
        <a:custGeom>
          <a:avLst/>
          <a:gdLst/>
          <a:ahLst/>
          <a:cxnLst/>
          <a:rect l="0" t="0" r="0" b="0"/>
          <a:pathLst>
            <a:path>
              <a:moveTo>
                <a:pt x="2886928" y="0"/>
              </a:moveTo>
              <a:lnTo>
                <a:pt x="2886928" y="167268"/>
              </a:lnTo>
              <a:lnTo>
                <a:pt x="0" y="167268"/>
              </a:lnTo>
              <a:lnTo>
                <a:pt x="0" y="334281"/>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2F67B1E1-A598-8842-BE81-3CF5D7099CFE}">
      <dsp:nvSpPr>
        <dsp:cNvPr id="0" name=""/>
        <dsp:cNvSpPr/>
      </dsp:nvSpPr>
      <dsp:spPr>
        <a:xfrm>
          <a:off x="4509637" y="0"/>
          <a:ext cx="1590594" cy="795297"/>
        </a:xfrm>
        <a:prstGeom prst="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Arial" panose="020B0604020202020204" pitchFamily="34" charset="0"/>
            </a:rPr>
            <a:t>Text</a:t>
          </a:r>
        </a:p>
      </dsp:txBody>
      <dsp:txXfrm>
        <a:off x="4509637" y="0"/>
        <a:ext cx="1590594" cy="795297"/>
      </dsp:txXfrm>
    </dsp:sp>
    <dsp:sp modelId="{1285E6F4-27F5-6B42-920C-A1C6D315E9FC}">
      <dsp:nvSpPr>
        <dsp:cNvPr id="0" name=""/>
        <dsp:cNvSpPr/>
      </dsp:nvSpPr>
      <dsp:spPr>
        <a:xfrm>
          <a:off x="1622708" y="1129578"/>
          <a:ext cx="1590594" cy="795297"/>
        </a:xfrm>
        <a:prstGeom prst="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Arial" panose="020B0604020202020204" pitchFamily="34" charset="0"/>
            </a:rPr>
            <a:t>Text</a:t>
          </a:r>
        </a:p>
      </dsp:txBody>
      <dsp:txXfrm>
        <a:off x="1622708" y="1129578"/>
        <a:ext cx="1590594" cy="795297"/>
      </dsp:txXfrm>
    </dsp:sp>
    <dsp:sp modelId="{7A848C81-FB9F-AF45-874D-28989937B61B}">
      <dsp:nvSpPr>
        <dsp:cNvPr id="0" name=""/>
        <dsp:cNvSpPr/>
      </dsp:nvSpPr>
      <dsp:spPr>
        <a:xfrm>
          <a:off x="2020357" y="2258900"/>
          <a:ext cx="1590594" cy="795297"/>
        </a:xfrm>
        <a:prstGeom prst="rect">
          <a:avLst/>
        </a:prstGeom>
        <a:solidFill>
          <a:schemeClr val="accent4">
            <a:alpha val="79779"/>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Arial" panose="020B0604020202020204" pitchFamily="34" charset="0"/>
            </a:rPr>
            <a:t>Text</a:t>
          </a:r>
        </a:p>
      </dsp:txBody>
      <dsp:txXfrm>
        <a:off x="2020357" y="2258900"/>
        <a:ext cx="1590594" cy="795297"/>
      </dsp:txXfrm>
    </dsp:sp>
    <dsp:sp modelId="{8AEDAA66-BCB3-E944-A13F-5432A43C49D6}">
      <dsp:nvSpPr>
        <dsp:cNvPr id="0" name=""/>
        <dsp:cNvSpPr/>
      </dsp:nvSpPr>
      <dsp:spPr>
        <a:xfrm>
          <a:off x="2020357" y="3388222"/>
          <a:ext cx="1590594" cy="795297"/>
        </a:xfrm>
        <a:prstGeom prst="rect">
          <a:avLst/>
        </a:prstGeom>
        <a:solidFill>
          <a:schemeClr val="accent4">
            <a:alpha val="79779"/>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Arial" panose="020B0604020202020204" pitchFamily="34" charset="0"/>
            </a:rPr>
            <a:t>Text</a:t>
          </a:r>
        </a:p>
      </dsp:txBody>
      <dsp:txXfrm>
        <a:off x="2020357" y="3388222"/>
        <a:ext cx="1590594" cy="795297"/>
      </dsp:txXfrm>
    </dsp:sp>
    <dsp:sp modelId="{300D0142-04F4-4642-8F73-8E8FBCD56A68}">
      <dsp:nvSpPr>
        <dsp:cNvPr id="0" name=""/>
        <dsp:cNvSpPr/>
      </dsp:nvSpPr>
      <dsp:spPr>
        <a:xfrm>
          <a:off x="3547327" y="1129578"/>
          <a:ext cx="1590594" cy="795297"/>
        </a:xfrm>
        <a:prstGeom prst="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Arial" panose="020B0604020202020204" pitchFamily="34" charset="0"/>
            </a:rPr>
            <a:t>Text</a:t>
          </a:r>
        </a:p>
      </dsp:txBody>
      <dsp:txXfrm>
        <a:off x="3547327" y="1129578"/>
        <a:ext cx="1590594" cy="795297"/>
      </dsp:txXfrm>
    </dsp:sp>
    <dsp:sp modelId="{5514AC5D-ACEB-B54A-A451-BDE38AFD29D8}">
      <dsp:nvSpPr>
        <dsp:cNvPr id="0" name=""/>
        <dsp:cNvSpPr/>
      </dsp:nvSpPr>
      <dsp:spPr>
        <a:xfrm>
          <a:off x="3944976" y="2258900"/>
          <a:ext cx="1590594" cy="795297"/>
        </a:xfrm>
        <a:prstGeom prst="rect">
          <a:avLst/>
        </a:prstGeom>
        <a:solidFill>
          <a:schemeClr val="accent4">
            <a:alpha val="79779"/>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Arial" panose="020B0604020202020204" pitchFamily="34" charset="0"/>
            </a:rPr>
            <a:t>Text</a:t>
          </a:r>
        </a:p>
      </dsp:txBody>
      <dsp:txXfrm>
        <a:off x="3944976" y="2258900"/>
        <a:ext cx="1590594" cy="795297"/>
      </dsp:txXfrm>
    </dsp:sp>
    <dsp:sp modelId="{2CDCD038-60AA-484A-AAFE-5A71C7C3F0F5}">
      <dsp:nvSpPr>
        <dsp:cNvPr id="0" name=""/>
        <dsp:cNvSpPr/>
      </dsp:nvSpPr>
      <dsp:spPr>
        <a:xfrm>
          <a:off x="3944976" y="3388222"/>
          <a:ext cx="1590594" cy="795297"/>
        </a:xfrm>
        <a:prstGeom prst="rect">
          <a:avLst/>
        </a:prstGeom>
        <a:solidFill>
          <a:schemeClr val="accent4">
            <a:alpha val="79779"/>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Arial" panose="020B0604020202020204" pitchFamily="34" charset="0"/>
            </a:rPr>
            <a:t>Text</a:t>
          </a:r>
        </a:p>
      </dsp:txBody>
      <dsp:txXfrm>
        <a:off x="3944976" y="3388222"/>
        <a:ext cx="1590594" cy="795297"/>
      </dsp:txXfrm>
    </dsp:sp>
    <dsp:sp modelId="{A5697B21-F6BA-A74F-AEC1-8C452F7D999F}">
      <dsp:nvSpPr>
        <dsp:cNvPr id="0" name=""/>
        <dsp:cNvSpPr/>
      </dsp:nvSpPr>
      <dsp:spPr>
        <a:xfrm>
          <a:off x="5471947" y="1129578"/>
          <a:ext cx="1590594" cy="795297"/>
        </a:xfrm>
        <a:prstGeom prst="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Arial" panose="020B0604020202020204" pitchFamily="34" charset="0"/>
            </a:rPr>
            <a:t>Text</a:t>
          </a:r>
        </a:p>
      </dsp:txBody>
      <dsp:txXfrm>
        <a:off x="5471947" y="1129578"/>
        <a:ext cx="1590594" cy="795297"/>
      </dsp:txXfrm>
    </dsp:sp>
    <dsp:sp modelId="{14860633-CED1-0F49-A6BC-2BB2FFC58172}">
      <dsp:nvSpPr>
        <dsp:cNvPr id="0" name=""/>
        <dsp:cNvSpPr/>
      </dsp:nvSpPr>
      <dsp:spPr>
        <a:xfrm>
          <a:off x="5869595" y="2258900"/>
          <a:ext cx="1590594" cy="795297"/>
        </a:xfrm>
        <a:prstGeom prst="rect">
          <a:avLst/>
        </a:prstGeom>
        <a:solidFill>
          <a:schemeClr val="accent4">
            <a:alpha val="79779"/>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Arial" panose="020B0604020202020204" pitchFamily="34" charset="0"/>
            </a:rPr>
            <a:t>Text</a:t>
          </a:r>
        </a:p>
      </dsp:txBody>
      <dsp:txXfrm>
        <a:off x="5869595" y="2258900"/>
        <a:ext cx="1590594" cy="795297"/>
      </dsp:txXfrm>
    </dsp:sp>
    <dsp:sp modelId="{F63E34F3-72B6-1C4B-A4A2-58779153B78E}">
      <dsp:nvSpPr>
        <dsp:cNvPr id="0" name=""/>
        <dsp:cNvSpPr/>
      </dsp:nvSpPr>
      <dsp:spPr>
        <a:xfrm>
          <a:off x="5869595" y="3388222"/>
          <a:ext cx="1590594" cy="795297"/>
        </a:xfrm>
        <a:prstGeom prst="rect">
          <a:avLst/>
        </a:prstGeom>
        <a:solidFill>
          <a:schemeClr val="accent4">
            <a:alpha val="79779"/>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Arial" panose="020B0604020202020204" pitchFamily="34" charset="0"/>
            </a:rPr>
            <a:t>Text</a:t>
          </a:r>
        </a:p>
      </dsp:txBody>
      <dsp:txXfrm>
        <a:off x="5869595" y="3388222"/>
        <a:ext cx="1590594" cy="795297"/>
      </dsp:txXfrm>
    </dsp:sp>
    <dsp:sp modelId="{CB185D5C-A479-9E44-8339-367865BFD05F}">
      <dsp:nvSpPr>
        <dsp:cNvPr id="0" name=""/>
        <dsp:cNvSpPr/>
      </dsp:nvSpPr>
      <dsp:spPr>
        <a:xfrm>
          <a:off x="7396566" y="1129578"/>
          <a:ext cx="1590594" cy="795297"/>
        </a:xfrm>
        <a:prstGeom prst="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Arial" panose="020B0604020202020204" pitchFamily="34" charset="0"/>
            </a:rPr>
            <a:t>Text</a:t>
          </a:r>
        </a:p>
      </dsp:txBody>
      <dsp:txXfrm>
        <a:off x="7396566" y="1129578"/>
        <a:ext cx="1590594" cy="795297"/>
      </dsp:txXfrm>
    </dsp:sp>
    <dsp:sp modelId="{84725157-C68B-664D-BB68-7284E5358D8D}">
      <dsp:nvSpPr>
        <dsp:cNvPr id="0" name=""/>
        <dsp:cNvSpPr/>
      </dsp:nvSpPr>
      <dsp:spPr>
        <a:xfrm>
          <a:off x="7794214" y="2258900"/>
          <a:ext cx="1590594" cy="795297"/>
        </a:xfrm>
        <a:prstGeom prst="rect">
          <a:avLst/>
        </a:prstGeom>
        <a:solidFill>
          <a:schemeClr val="accent4">
            <a:alpha val="79779"/>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Arial" panose="020B0604020202020204" pitchFamily="34" charset="0"/>
            </a:rPr>
            <a:t>Text</a:t>
          </a:r>
        </a:p>
      </dsp:txBody>
      <dsp:txXfrm>
        <a:off x="7794214" y="2258900"/>
        <a:ext cx="1590594" cy="795297"/>
      </dsp:txXfrm>
    </dsp:sp>
    <dsp:sp modelId="{796EDB21-89EC-514E-B08D-EDA79165591E}">
      <dsp:nvSpPr>
        <dsp:cNvPr id="0" name=""/>
        <dsp:cNvSpPr/>
      </dsp:nvSpPr>
      <dsp:spPr>
        <a:xfrm>
          <a:off x="7794214" y="3388222"/>
          <a:ext cx="1590594" cy="795297"/>
        </a:xfrm>
        <a:prstGeom prst="rect">
          <a:avLst/>
        </a:prstGeom>
        <a:solidFill>
          <a:schemeClr val="accent4">
            <a:alpha val="79779"/>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Arial" panose="020B0604020202020204" pitchFamily="34" charset="0"/>
            </a:rPr>
            <a:t>Text</a:t>
          </a:r>
        </a:p>
      </dsp:txBody>
      <dsp:txXfrm>
        <a:off x="7794214" y="3388222"/>
        <a:ext cx="1590594" cy="7952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D0B574A-9F6D-0F4D-8F55-BDBC3522CC08}" type="datetimeFigureOut">
              <a:rPr lang="en-US" smtClean="0"/>
              <a:pPr/>
              <a:t>10/16/2024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C57DFD0-DCB4-3C4A-A746-6D1BAA8099D3}" type="slidenum">
              <a:rPr lang="en-US" smtClean="0"/>
              <a:pPr/>
              <a:t>‹#›</a:t>
            </a:fld>
            <a:endParaRPr lang="en-US" dirty="0"/>
          </a:p>
        </p:txBody>
      </p:sp>
    </p:spTree>
    <p:extLst>
      <p:ext uri="{BB962C8B-B14F-4D97-AF65-F5344CB8AC3E}">
        <p14:creationId xmlns:p14="http://schemas.microsoft.com/office/powerpoint/2010/main" val="187602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”New Slide” or “Layout” to view and customize the slide templates.</a:t>
            </a:r>
          </a:p>
        </p:txBody>
      </p:sp>
      <p:sp>
        <p:nvSpPr>
          <p:cNvPr id="4" name="Slide Number Placeholder 3"/>
          <p:cNvSpPr>
            <a:spLocks noGrp="1"/>
          </p:cNvSpPr>
          <p:nvPr>
            <p:ph type="sldNum" sz="quarter" idx="5"/>
          </p:nvPr>
        </p:nvSpPr>
        <p:spPr/>
        <p:txBody>
          <a:bodyPr/>
          <a:lstStyle/>
          <a:p>
            <a:fld id="{4C57DFD0-DCB4-3C4A-A746-6D1BAA8099D3}" type="slidenum">
              <a:rPr lang="en-US" smtClean="0"/>
              <a:t>1</a:t>
            </a:fld>
            <a:endParaRPr lang="en-US"/>
          </a:p>
        </p:txBody>
      </p:sp>
    </p:spTree>
    <p:extLst>
      <p:ext uri="{BB962C8B-B14F-4D97-AF65-F5344CB8AC3E}">
        <p14:creationId xmlns:p14="http://schemas.microsoft.com/office/powerpoint/2010/main" val="3699631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B53CF-1FA5-1052-4EA7-3CD354361B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1A634-781E-1C69-524D-075D6D1D04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27DD3-052D-652F-2D05-2257BD6ED60E}"/>
              </a:ext>
            </a:extLst>
          </p:cNvPr>
          <p:cNvSpPr>
            <a:spLocks noGrp="1"/>
          </p:cNvSpPr>
          <p:nvPr>
            <p:ph type="body" idx="1"/>
          </p:nvPr>
        </p:nvSpPr>
        <p:spPr/>
        <p:txBody>
          <a:bodyPr/>
          <a:lstStyle/>
          <a:p>
            <a:r>
              <a:rPr lang="en-US" dirty="0"/>
              <a:t>Use ”New Slide” or “Layout” to view and customize the slide templates.</a:t>
            </a:r>
          </a:p>
          <a:p>
            <a:endParaRPr lang="en-US" dirty="0"/>
          </a:p>
        </p:txBody>
      </p:sp>
      <p:sp>
        <p:nvSpPr>
          <p:cNvPr id="4" name="Slide Number Placeholder 3">
            <a:extLst>
              <a:ext uri="{FF2B5EF4-FFF2-40B4-BE49-F238E27FC236}">
                <a16:creationId xmlns:a16="http://schemas.microsoft.com/office/drawing/2014/main" id="{DFC84A9E-490E-A805-67C2-F2B82EF99990}"/>
              </a:ext>
            </a:extLst>
          </p:cNvPr>
          <p:cNvSpPr>
            <a:spLocks noGrp="1"/>
          </p:cNvSpPr>
          <p:nvPr>
            <p:ph type="sldNum" sz="quarter" idx="5"/>
          </p:nvPr>
        </p:nvSpPr>
        <p:spPr/>
        <p:txBody>
          <a:bodyPr/>
          <a:lstStyle/>
          <a:p>
            <a:fld id="{4C57DFD0-DCB4-3C4A-A746-6D1BAA8099D3}" type="slidenum">
              <a:rPr lang="en-US" smtClean="0"/>
              <a:pPr/>
              <a:t>10</a:t>
            </a:fld>
            <a:endParaRPr lang="en-US" dirty="0"/>
          </a:p>
        </p:txBody>
      </p:sp>
    </p:spTree>
    <p:extLst>
      <p:ext uri="{BB962C8B-B14F-4D97-AF65-F5344CB8AC3E}">
        <p14:creationId xmlns:p14="http://schemas.microsoft.com/office/powerpoint/2010/main" val="3153201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”New Slide” or “Layout” to view and customize the slide templates.</a:t>
            </a:r>
          </a:p>
          <a:p>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pPr/>
              <a:t>11</a:t>
            </a:fld>
            <a:endParaRPr lang="en-US" dirty="0"/>
          </a:p>
        </p:txBody>
      </p:sp>
    </p:spTree>
    <p:extLst>
      <p:ext uri="{BB962C8B-B14F-4D97-AF65-F5344CB8AC3E}">
        <p14:creationId xmlns:p14="http://schemas.microsoft.com/office/powerpoint/2010/main" val="3130457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5A919-45D7-4030-ACDA-AE2E81F24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F6F7E-3CE7-9CE5-7218-F6CE5CBDDD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38EB4-0B93-A8BD-27CC-ECE7382DC293}"/>
              </a:ext>
            </a:extLst>
          </p:cNvPr>
          <p:cNvSpPr>
            <a:spLocks noGrp="1"/>
          </p:cNvSpPr>
          <p:nvPr>
            <p:ph type="body" idx="1"/>
          </p:nvPr>
        </p:nvSpPr>
        <p:spPr/>
        <p:txBody>
          <a:bodyPr/>
          <a:lstStyle/>
          <a:p>
            <a:r>
              <a:rPr lang="en-US" dirty="0"/>
              <a:t>Use ”New Slide” or “Layout” to view and customize the slide templates.</a:t>
            </a:r>
          </a:p>
          <a:p>
            <a:endParaRPr lang="en-US" dirty="0"/>
          </a:p>
        </p:txBody>
      </p:sp>
      <p:sp>
        <p:nvSpPr>
          <p:cNvPr id="4" name="Slide Number Placeholder 3">
            <a:extLst>
              <a:ext uri="{FF2B5EF4-FFF2-40B4-BE49-F238E27FC236}">
                <a16:creationId xmlns:a16="http://schemas.microsoft.com/office/drawing/2014/main" id="{3CAE0CBA-E49B-9C6E-582B-5B224691FCD1}"/>
              </a:ext>
            </a:extLst>
          </p:cNvPr>
          <p:cNvSpPr>
            <a:spLocks noGrp="1"/>
          </p:cNvSpPr>
          <p:nvPr>
            <p:ph type="sldNum" sz="quarter" idx="5"/>
          </p:nvPr>
        </p:nvSpPr>
        <p:spPr/>
        <p:txBody>
          <a:bodyPr/>
          <a:lstStyle/>
          <a:p>
            <a:fld id="{4C57DFD0-DCB4-3C4A-A746-6D1BAA8099D3}" type="slidenum">
              <a:rPr lang="en-US" smtClean="0"/>
              <a:pPr/>
              <a:t>12</a:t>
            </a:fld>
            <a:endParaRPr lang="en-US" dirty="0"/>
          </a:p>
        </p:txBody>
      </p:sp>
    </p:spTree>
    <p:extLst>
      <p:ext uri="{BB962C8B-B14F-4D97-AF65-F5344CB8AC3E}">
        <p14:creationId xmlns:p14="http://schemas.microsoft.com/office/powerpoint/2010/main" val="929884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”New Slide” or “Layout” to view and customize the slide templates.</a:t>
            </a:r>
          </a:p>
          <a:p>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pPr/>
              <a:t>13</a:t>
            </a:fld>
            <a:endParaRPr lang="en-US" dirty="0"/>
          </a:p>
        </p:txBody>
      </p:sp>
    </p:spTree>
    <p:extLst>
      <p:ext uri="{BB962C8B-B14F-4D97-AF65-F5344CB8AC3E}">
        <p14:creationId xmlns:p14="http://schemas.microsoft.com/office/powerpoint/2010/main" val="2557073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”New Slide” or “Layout” to view and customize the slide templates.</a:t>
            </a:r>
          </a:p>
          <a:p>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pPr/>
              <a:t>14</a:t>
            </a:fld>
            <a:endParaRPr lang="en-US" dirty="0"/>
          </a:p>
        </p:txBody>
      </p:sp>
    </p:spTree>
    <p:extLst>
      <p:ext uri="{BB962C8B-B14F-4D97-AF65-F5344CB8AC3E}">
        <p14:creationId xmlns:p14="http://schemas.microsoft.com/office/powerpoint/2010/main" val="105890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”New Slide” or “Layout” to view and customize the slide templates.</a:t>
            </a:r>
          </a:p>
        </p:txBody>
      </p:sp>
      <p:sp>
        <p:nvSpPr>
          <p:cNvPr id="4" name="Slide Number Placeholder 3"/>
          <p:cNvSpPr>
            <a:spLocks noGrp="1"/>
          </p:cNvSpPr>
          <p:nvPr>
            <p:ph type="sldNum" sz="quarter" idx="5"/>
          </p:nvPr>
        </p:nvSpPr>
        <p:spPr/>
        <p:txBody>
          <a:bodyPr/>
          <a:lstStyle/>
          <a:p>
            <a:fld id="{4C57DFD0-DCB4-3C4A-A746-6D1BAA8099D3}" type="slidenum">
              <a:rPr lang="en-US" smtClean="0"/>
              <a:pPr/>
              <a:t>2</a:t>
            </a:fld>
            <a:endParaRPr lang="en-US" dirty="0"/>
          </a:p>
        </p:txBody>
      </p:sp>
    </p:spTree>
    <p:extLst>
      <p:ext uri="{BB962C8B-B14F-4D97-AF65-F5344CB8AC3E}">
        <p14:creationId xmlns:p14="http://schemas.microsoft.com/office/powerpoint/2010/main" val="1868847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F03AA-2954-B572-C5B3-487E1D0A8F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194911-7237-31DB-834E-334C00A608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CEDF2-BF58-BA9C-A4B2-AE5C9F4E3A68}"/>
              </a:ext>
            </a:extLst>
          </p:cNvPr>
          <p:cNvSpPr>
            <a:spLocks noGrp="1"/>
          </p:cNvSpPr>
          <p:nvPr>
            <p:ph type="body" idx="1"/>
          </p:nvPr>
        </p:nvSpPr>
        <p:spPr/>
        <p:txBody>
          <a:bodyPr/>
          <a:lstStyle/>
          <a:p>
            <a:r>
              <a:rPr lang="en-US" dirty="0"/>
              <a:t>Use ”New Slide” or “Layout” to view and customize the slide templates.</a:t>
            </a:r>
          </a:p>
        </p:txBody>
      </p:sp>
      <p:sp>
        <p:nvSpPr>
          <p:cNvPr id="4" name="Slide Number Placeholder 3">
            <a:extLst>
              <a:ext uri="{FF2B5EF4-FFF2-40B4-BE49-F238E27FC236}">
                <a16:creationId xmlns:a16="http://schemas.microsoft.com/office/drawing/2014/main" id="{E2A2EF7C-1C06-2AFC-99E9-EA08AEAB1940}"/>
              </a:ext>
            </a:extLst>
          </p:cNvPr>
          <p:cNvSpPr>
            <a:spLocks noGrp="1"/>
          </p:cNvSpPr>
          <p:nvPr>
            <p:ph type="sldNum" sz="quarter" idx="5"/>
          </p:nvPr>
        </p:nvSpPr>
        <p:spPr/>
        <p:txBody>
          <a:bodyPr/>
          <a:lstStyle/>
          <a:p>
            <a:fld id="{4C57DFD0-DCB4-3C4A-A746-6D1BAA8099D3}" type="slidenum">
              <a:rPr lang="en-US" smtClean="0"/>
              <a:pPr/>
              <a:t>3</a:t>
            </a:fld>
            <a:endParaRPr lang="en-US" dirty="0"/>
          </a:p>
        </p:txBody>
      </p:sp>
    </p:spTree>
    <p:extLst>
      <p:ext uri="{BB962C8B-B14F-4D97-AF65-F5344CB8AC3E}">
        <p14:creationId xmlns:p14="http://schemas.microsoft.com/office/powerpoint/2010/main" val="827239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”New Slide” or “Layout” to view and customize the slide templates.</a:t>
            </a:r>
          </a:p>
        </p:txBody>
      </p:sp>
      <p:sp>
        <p:nvSpPr>
          <p:cNvPr id="4" name="Slide Number Placeholder 3"/>
          <p:cNvSpPr>
            <a:spLocks noGrp="1"/>
          </p:cNvSpPr>
          <p:nvPr>
            <p:ph type="sldNum" sz="quarter" idx="5"/>
          </p:nvPr>
        </p:nvSpPr>
        <p:spPr/>
        <p:txBody>
          <a:bodyPr/>
          <a:lstStyle/>
          <a:p>
            <a:fld id="{4C57DFD0-DCB4-3C4A-A746-6D1BAA8099D3}" type="slidenum">
              <a:rPr lang="en-US" smtClean="0"/>
              <a:pPr/>
              <a:t>4</a:t>
            </a:fld>
            <a:endParaRPr lang="en-US" dirty="0"/>
          </a:p>
        </p:txBody>
      </p:sp>
    </p:spTree>
    <p:extLst>
      <p:ext uri="{BB962C8B-B14F-4D97-AF65-F5344CB8AC3E}">
        <p14:creationId xmlns:p14="http://schemas.microsoft.com/office/powerpoint/2010/main" val="4188132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”New Slide” or “Layout” to view and customize the slide templates.</a:t>
            </a:r>
          </a:p>
          <a:p>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pPr/>
              <a:t>5</a:t>
            </a:fld>
            <a:endParaRPr lang="en-US" dirty="0"/>
          </a:p>
        </p:txBody>
      </p:sp>
    </p:spTree>
    <p:extLst>
      <p:ext uri="{BB962C8B-B14F-4D97-AF65-F5344CB8AC3E}">
        <p14:creationId xmlns:p14="http://schemas.microsoft.com/office/powerpoint/2010/main" val="354369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E2426-74ED-2BD8-F81C-4399541A7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64DD2D-854D-143C-56C5-F1BCA4C698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A9C2D-665F-EDED-12A5-AE8D1CFBA456}"/>
              </a:ext>
            </a:extLst>
          </p:cNvPr>
          <p:cNvSpPr>
            <a:spLocks noGrp="1"/>
          </p:cNvSpPr>
          <p:nvPr>
            <p:ph type="body" idx="1"/>
          </p:nvPr>
        </p:nvSpPr>
        <p:spPr/>
        <p:txBody>
          <a:bodyPr/>
          <a:lstStyle/>
          <a:p>
            <a:r>
              <a:rPr lang="en-US" dirty="0"/>
              <a:t>Use ”New Slide” or “Layout” to view and customize the slide templates.</a:t>
            </a:r>
          </a:p>
          <a:p>
            <a:endParaRPr lang="en-US" dirty="0"/>
          </a:p>
        </p:txBody>
      </p:sp>
      <p:sp>
        <p:nvSpPr>
          <p:cNvPr id="4" name="Slide Number Placeholder 3">
            <a:extLst>
              <a:ext uri="{FF2B5EF4-FFF2-40B4-BE49-F238E27FC236}">
                <a16:creationId xmlns:a16="http://schemas.microsoft.com/office/drawing/2014/main" id="{B3DB20FF-DD7C-8E2D-C28F-7878FCA3D719}"/>
              </a:ext>
            </a:extLst>
          </p:cNvPr>
          <p:cNvSpPr>
            <a:spLocks noGrp="1"/>
          </p:cNvSpPr>
          <p:nvPr>
            <p:ph type="sldNum" sz="quarter" idx="5"/>
          </p:nvPr>
        </p:nvSpPr>
        <p:spPr/>
        <p:txBody>
          <a:bodyPr/>
          <a:lstStyle/>
          <a:p>
            <a:fld id="{4C57DFD0-DCB4-3C4A-A746-6D1BAA8099D3}" type="slidenum">
              <a:rPr lang="en-US" smtClean="0"/>
              <a:pPr/>
              <a:t>6</a:t>
            </a:fld>
            <a:endParaRPr lang="en-US" dirty="0"/>
          </a:p>
        </p:txBody>
      </p:sp>
    </p:spTree>
    <p:extLst>
      <p:ext uri="{BB962C8B-B14F-4D97-AF65-F5344CB8AC3E}">
        <p14:creationId xmlns:p14="http://schemas.microsoft.com/office/powerpoint/2010/main" val="303188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98A23-6472-E6D2-81CC-1446CBC8F4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2EFA08-3DB3-A681-FC3F-DD0B43193C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BDD2AB-563C-CFBB-9729-85E0CF510D25}"/>
              </a:ext>
            </a:extLst>
          </p:cNvPr>
          <p:cNvSpPr>
            <a:spLocks noGrp="1"/>
          </p:cNvSpPr>
          <p:nvPr>
            <p:ph type="body" idx="1"/>
          </p:nvPr>
        </p:nvSpPr>
        <p:spPr/>
        <p:txBody>
          <a:bodyPr/>
          <a:lstStyle/>
          <a:p>
            <a:r>
              <a:rPr lang="en-US" dirty="0"/>
              <a:t>Use ”New Slide” or “Layout” to view and customize the slide templates.</a:t>
            </a:r>
          </a:p>
          <a:p>
            <a:endParaRPr lang="en-US" dirty="0"/>
          </a:p>
        </p:txBody>
      </p:sp>
      <p:sp>
        <p:nvSpPr>
          <p:cNvPr id="4" name="Slide Number Placeholder 3">
            <a:extLst>
              <a:ext uri="{FF2B5EF4-FFF2-40B4-BE49-F238E27FC236}">
                <a16:creationId xmlns:a16="http://schemas.microsoft.com/office/drawing/2014/main" id="{F39708F7-7365-A0DC-FE8A-C5C4C5C00B78}"/>
              </a:ext>
            </a:extLst>
          </p:cNvPr>
          <p:cNvSpPr>
            <a:spLocks noGrp="1"/>
          </p:cNvSpPr>
          <p:nvPr>
            <p:ph type="sldNum" sz="quarter" idx="5"/>
          </p:nvPr>
        </p:nvSpPr>
        <p:spPr/>
        <p:txBody>
          <a:bodyPr/>
          <a:lstStyle/>
          <a:p>
            <a:fld id="{4C57DFD0-DCB4-3C4A-A746-6D1BAA8099D3}" type="slidenum">
              <a:rPr lang="en-US" smtClean="0"/>
              <a:pPr/>
              <a:t>7</a:t>
            </a:fld>
            <a:endParaRPr lang="en-US" dirty="0"/>
          </a:p>
        </p:txBody>
      </p:sp>
    </p:spTree>
    <p:extLst>
      <p:ext uri="{BB962C8B-B14F-4D97-AF65-F5344CB8AC3E}">
        <p14:creationId xmlns:p14="http://schemas.microsoft.com/office/powerpoint/2010/main" val="191699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E715F-C489-B462-B670-A1784DAEE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FE9BB1-FBDB-0A0E-D90F-417BD5DCA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D0358-6E70-D707-0956-3D0FA39985FA}"/>
              </a:ext>
            </a:extLst>
          </p:cNvPr>
          <p:cNvSpPr>
            <a:spLocks noGrp="1"/>
          </p:cNvSpPr>
          <p:nvPr>
            <p:ph type="body" idx="1"/>
          </p:nvPr>
        </p:nvSpPr>
        <p:spPr/>
        <p:txBody>
          <a:bodyPr/>
          <a:lstStyle/>
          <a:p>
            <a:r>
              <a:rPr lang="en-US" dirty="0"/>
              <a:t>Use ”New Slide” or “Layout” to view and customize the slide templates.</a:t>
            </a:r>
          </a:p>
          <a:p>
            <a:endParaRPr lang="en-US" dirty="0"/>
          </a:p>
        </p:txBody>
      </p:sp>
      <p:sp>
        <p:nvSpPr>
          <p:cNvPr id="4" name="Slide Number Placeholder 3">
            <a:extLst>
              <a:ext uri="{FF2B5EF4-FFF2-40B4-BE49-F238E27FC236}">
                <a16:creationId xmlns:a16="http://schemas.microsoft.com/office/drawing/2014/main" id="{8FDE238E-53F4-3716-DD4A-C801224CAE60}"/>
              </a:ext>
            </a:extLst>
          </p:cNvPr>
          <p:cNvSpPr>
            <a:spLocks noGrp="1"/>
          </p:cNvSpPr>
          <p:nvPr>
            <p:ph type="sldNum" sz="quarter" idx="5"/>
          </p:nvPr>
        </p:nvSpPr>
        <p:spPr/>
        <p:txBody>
          <a:bodyPr/>
          <a:lstStyle/>
          <a:p>
            <a:fld id="{4C57DFD0-DCB4-3C4A-A746-6D1BAA8099D3}" type="slidenum">
              <a:rPr lang="en-US" smtClean="0"/>
              <a:pPr/>
              <a:t>8</a:t>
            </a:fld>
            <a:endParaRPr lang="en-US" dirty="0"/>
          </a:p>
        </p:txBody>
      </p:sp>
    </p:spTree>
    <p:extLst>
      <p:ext uri="{BB962C8B-B14F-4D97-AF65-F5344CB8AC3E}">
        <p14:creationId xmlns:p14="http://schemas.microsoft.com/office/powerpoint/2010/main" val="3758324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6C2D0-465C-27E1-A097-FFCBFCB4F9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CF5B3-855A-7FB0-EE9B-2318689685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C757CB-2DAC-16B5-59C0-5B9FADEFA6DB}"/>
              </a:ext>
            </a:extLst>
          </p:cNvPr>
          <p:cNvSpPr>
            <a:spLocks noGrp="1"/>
          </p:cNvSpPr>
          <p:nvPr>
            <p:ph type="body" idx="1"/>
          </p:nvPr>
        </p:nvSpPr>
        <p:spPr/>
        <p:txBody>
          <a:bodyPr/>
          <a:lstStyle/>
          <a:p>
            <a:r>
              <a:rPr lang="en-US" dirty="0"/>
              <a:t>Use ”New Slide” or “Layout” to view and customize the slide templates.</a:t>
            </a:r>
          </a:p>
          <a:p>
            <a:endParaRPr lang="en-US" dirty="0"/>
          </a:p>
        </p:txBody>
      </p:sp>
      <p:sp>
        <p:nvSpPr>
          <p:cNvPr id="4" name="Slide Number Placeholder 3">
            <a:extLst>
              <a:ext uri="{FF2B5EF4-FFF2-40B4-BE49-F238E27FC236}">
                <a16:creationId xmlns:a16="http://schemas.microsoft.com/office/drawing/2014/main" id="{574608F4-05FE-3B43-C2F2-277CC5BBA36C}"/>
              </a:ext>
            </a:extLst>
          </p:cNvPr>
          <p:cNvSpPr>
            <a:spLocks noGrp="1"/>
          </p:cNvSpPr>
          <p:nvPr>
            <p:ph type="sldNum" sz="quarter" idx="5"/>
          </p:nvPr>
        </p:nvSpPr>
        <p:spPr/>
        <p:txBody>
          <a:bodyPr/>
          <a:lstStyle/>
          <a:p>
            <a:fld id="{4C57DFD0-DCB4-3C4A-A746-6D1BAA8099D3}" type="slidenum">
              <a:rPr lang="en-US" smtClean="0"/>
              <a:pPr/>
              <a:t>9</a:t>
            </a:fld>
            <a:endParaRPr lang="en-US" dirty="0"/>
          </a:p>
        </p:txBody>
      </p:sp>
    </p:spTree>
    <p:extLst>
      <p:ext uri="{BB962C8B-B14F-4D97-AF65-F5344CB8AC3E}">
        <p14:creationId xmlns:p14="http://schemas.microsoft.com/office/powerpoint/2010/main" val="1819658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00C06E3-6790-6C5B-9D10-308FC395F7E5}"/>
              </a:ext>
            </a:extLst>
          </p:cNvPr>
          <p:cNvSpPr>
            <a:spLocks noGrp="1"/>
          </p:cNvSpPr>
          <p:nvPr>
            <p:ph type="ctrTitle" hasCustomPrompt="1"/>
          </p:nvPr>
        </p:nvSpPr>
        <p:spPr>
          <a:xfrm>
            <a:off x="577516" y="3011833"/>
            <a:ext cx="7002379" cy="1693831"/>
          </a:xfrm>
          <a:prstGeom prst="rect">
            <a:avLst/>
          </a:prstGeom>
        </p:spPr>
        <p:txBody>
          <a:bodyPr/>
          <a:lstStyle>
            <a:lvl1pPr>
              <a:defRPr b="0" i="0">
                <a:solidFill>
                  <a:schemeClr val="bg1"/>
                </a:solidFill>
                <a:latin typeface="Arial" panose="020B0604020202020204" pitchFamily="34" charset="0"/>
              </a:defRPr>
            </a:lvl1pPr>
          </a:lstStyle>
          <a:p>
            <a:r>
              <a:rPr lang="en-US" dirty="0"/>
              <a:t>Department or</a:t>
            </a:r>
            <a:br>
              <a:rPr lang="en-US" dirty="0"/>
            </a:br>
            <a:r>
              <a:rPr lang="en-US" dirty="0"/>
              <a:t>Presentation Title</a:t>
            </a:r>
          </a:p>
        </p:txBody>
      </p:sp>
      <p:sp>
        <p:nvSpPr>
          <p:cNvPr id="12" name="Subtitle 2">
            <a:extLst>
              <a:ext uri="{FF2B5EF4-FFF2-40B4-BE49-F238E27FC236}">
                <a16:creationId xmlns:a16="http://schemas.microsoft.com/office/drawing/2014/main" id="{732212E8-857B-53C9-0F99-3F36B69E6F63}"/>
              </a:ext>
            </a:extLst>
          </p:cNvPr>
          <p:cNvSpPr>
            <a:spLocks noGrp="1"/>
          </p:cNvSpPr>
          <p:nvPr>
            <p:ph type="subTitle" idx="1"/>
          </p:nvPr>
        </p:nvSpPr>
        <p:spPr>
          <a:xfrm>
            <a:off x="577516" y="4705665"/>
            <a:ext cx="7002379" cy="1391084"/>
          </a:xfrm>
          <a:prstGeom prst="rect">
            <a:avLst/>
          </a:prstGeom>
        </p:spPr>
        <p:txBody>
          <a:bodyPr/>
          <a:lstStyle>
            <a:lvl1pPr marL="0" indent="0">
              <a:buFontTx/>
              <a:buNone/>
              <a:defRPr b="0" i="0">
                <a:solidFill>
                  <a:schemeClr val="bg1"/>
                </a:solidFill>
                <a:latin typeface="Arial" panose="020B0604020202020204" pitchFamily="34" charset="0"/>
              </a:defRPr>
            </a:lvl1pPr>
          </a:lstStyle>
          <a:p>
            <a:r>
              <a:rPr lang="en-US"/>
              <a:t>Click to edit Master subtitle style</a:t>
            </a:r>
            <a:endParaRPr lang="en-US" dirty="0"/>
          </a:p>
        </p:txBody>
      </p:sp>
      <p:pic>
        <p:nvPicPr>
          <p:cNvPr id="14" name="Picture Placeholder 5">
            <a:extLst>
              <a:ext uri="{FF2B5EF4-FFF2-40B4-BE49-F238E27FC236}">
                <a16:creationId xmlns:a16="http://schemas.microsoft.com/office/drawing/2014/main" id="{B215FB63-A7BA-34AE-03A1-CEC001F193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9307" t="14341" r="12220" b="13293"/>
          <a:stretch/>
        </p:blipFill>
        <p:spPr>
          <a:xfrm>
            <a:off x="7927848" y="2614739"/>
            <a:ext cx="4264152" cy="4243261"/>
          </a:xfrm>
          <a:prstGeom prst="rect">
            <a:avLst/>
          </a:prstGeom>
        </p:spPr>
      </p:pic>
      <p:pic>
        <p:nvPicPr>
          <p:cNvPr id="15" name="Picture 14" descr="A yellow and blue text&#10;&#10;Description automatically generated">
            <a:extLst>
              <a:ext uri="{FF2B5EF4-FFF2-40B4-BE49-F238E27FC236}">
                <a16:creationId xmlns:a16="http://schemas.microsoft.com/office/drawing/2014/main" id="{2CD6EB45-69B5-AC2B-C09D-F74F643A40C5}"/>
              </a:ext>
            </a:extLst>
          </p:cNvPr>
          <p:cNvPicPr>
            <a:picLocks noChangeAspect="1"/>
          </p:cNvPicPr>
          <p:nvPr userDrawn="1"/>
        </p:nvPicPr>
        <p:blipFill>
          <a:blip r:embed="rId3"/>
          <a:stretch>
            <a:fillRect/>
          </a:stretch>
        </p:blipFill>
        <p:spPr>
          <a:xfrm>
            <a:off x="602230" y="643199"/>
            <a:ext cx="2165684" cy="770021"/>
          </a:xfrm>
          <a:prstGeom prst="rect">
            <a:avLst/>
          </a:prstGeom>
        </p:spPr>
      </p:pic>
    </p:spTree>
    <p:extLst>
      <p:ext uri="{BB962C8B-B14F-4D97-AF65-F5344CB8AC3E}">
        <p14:creationId xmlns:p14="http://schemas.microsoft.com/office/powerpoint/2010/main" val="245959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3D7823-A44C-DE73-A8FE-43978BFAE759}"/>
              </a:ext>
            </a:extLst>
          </p:cNvPr>
          <p:cNvSpPr/>
          <p:nvPr userDrawn="1"/>
        </p:nvSpPr>
        <p:spPr>
          <a:xfrm>
            <a:off x="0" y="-2"/>
            <a:ext cx="12192000" cy="685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42431E75-54B5-E8A4-FFA7-68D219F1A62B}"/>
              </a:ext>
            </a:extLst>
          </p:cNvPr>
          <p:cNvSpPr>
            <a:spLocks noGrp="1"/>
          </p:cNvSpPr>
          <p:nvPr>
            <p:ph type="ctrTitle" hasCustomPrompt="1"/>
          </p:nvPr>
        </p:nvSpPr>
        <p:spPr>
          <a:xfrm>
            <a:off x="535260" y="-4"/>
            <a:ext cx="11095462" cy="6302418"/>
          </a:xfrm>
          <a:prstGeom prst="rect">
            <a:avLst/>
          </a:prstGeom>
        </p:spPr>
        <p:txBody>
          <a:bodyPr anchor="ctr" anchorCtr="0">
            <a:noAutofit/>
          </a:bodyPr>
          <a:lstStyle>
            <a:lvl1pPr algn="l">
              <a:defRPr sz="7200" b="1" i="0">
                <a:solidFill>
                  <a:schemeClr val="bg1"/>
                </a:solidFill>
                <a:latin typeface="Arial" panose="020B0604020202020204" pitchFamily="34" charset="0"/>
              </a:defRPr>
            </a:lvl1pPr>
          </a:lstStyle>
          <a:p>
            <a:r>
              <a:rPr lang="en-US" dirty="0"/>
              <a:t>Section Title</a:t>
            </a:r>
            <a:br>
              <a:rPr lang="en-US" dirty="0"/>
            </a:br>
            <a:r>
              <a:rPr lang="en-US" dirty="0"/>
              <a:t>Divider Layout</a:t>
            </a:r>
          </a:p>
        </p:txBody>
      </p:sp>
      <p:sp>
        <p:nvSpPr>
          <p:cNvPr id="5" name="Rectangle 4">
            <a:extLst>
              <a:ext uri="{FF2B5EF4-FFF2-40B4-BE49-F238E27FC236}">
                <a16:creationId xmlns:a16="http://schemas.microsoft.com/office/drawing/2014/main" id="{7BEE84CF-8839-4D04-AD38-67F9C561581E}"/>
              </a:ext>
            </a:extLst>
          </p:cNvPr>
          <p:cNvSpPr/>
          <p:nvPr userDrawn="1"/>
        </p:nvSpPr>
        <p:spPr>
          <a:xfrm rot="5400000">
            <a:off x="5818207" y="484209"/>
            <a:ext cx="555585"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26028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EC1EF5-D61E-A532-F0BC-245BA7A5AF32}"/>
              </a:ext>
            </a:extLst>
          </p:cNvPr>
          <p:cNvSpPr/>
          <p:nvPr userDrawn="1"/>
        </p:nvSpPr>
        <p:spPr>
          <a:xfrm>
            <a:off x="0" y="-2"/>
            <a:ext cx="12192000" cy="685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Rectangle 4">
            <a:extLst>
              <a:ext uri="{FF2B5EF4-FFF2-40B4-BE49-F238E27FC236}">
                <a16:creationId xmlns:a16="http://schemas.microsoft.com/office/drawing/2014/main" id="{7BEE84CF-8839-4D04-AD38-67F9C561581E}"/>
              </a:ext>
            </a:extLst>
          </p:cNvPr>
          <p:cNvSpPr/>
          <p:nvPr userDrawn="1"/>
        </p:nvSpPr>
        <p:spPr>
          <a:xfrm>
            <a:off x="11642597" y="-4"/>
            <a:ext cx="555585" cy="6858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accent6">
                  <a:lumMod val="50000"/>
                </a:schemeClr>
              </a:solidFill>
              <a:latin typeface="Arial" panose="020B0604020202020204" pitchFamily="34" charset="0"/>
            </a:endParaRPr>
          </a:p>
        </p:txBody>
      </p:sp>
      <p:sp>
        <p:nvSpPr>
          <p:cNvPr id="6" name="Title 1">
            <a:extLst>
              <a:ext uri="{FF2B5EF4-FFF2-40B4-BE49-F238E27FC236}">
                <a16:creationId xmlns:a16="http://schemas.microsoft.com/office/drawing/2014/main" id="{6DB19B43-1FFF-F81A-033A-89658750ACB8}"/>
              </a:ext>
            </a:extLst>
          </p:cNvPr>
          <p:cNvSpPr>
            <a:spLocks noGrp="1"/>
          </p:cNvSpPr>
          <p:nvPr>
            <p:ph type="ctrTitle" hasCustomPrompt="1"/>
          </p:nvPr>
        </p:nvSpPr>
        <p:spPr>
          <a:xfrm>
            <a:off x="535260" y="-5"/>
            <a:ext cx="11095462" cy="6639955"/>
          </a:xfrm>
          <a:prstGeom prst="rect">
            <a:avLst/>
          </a:prstGeom>
        </p:spPr>
        <p:txBody>
          <a:bodyPr anchor="ctr" anchorCtr="0">
            <a:noAutofit/>
          </a:bodyPr>
          <a:lstStyle>
            <a:lvl1pPr algn="l">
              <a:defRPr sz="7200" b="1" i="0">
                <a:solidFill>
                  <a:schemeClr val="bg1"/>
                </a:solidFill>
                <a:latin typeface="Arial" panose="020B0604020202020204" pitchFamily="34" charset="0"/>
              </a:defRPr>
            </a:lvl1pPr>
          </a:lstStyle>
          <a:p>
            <a:r>
              <a:rPr lang="en-US" dirty="0"/>
              <a:t>Section Title</a:t>
            </a:r>
            <a:br>
              <a:rPr lang="en-US" dirty="0"/>
            </a:br>
            <a:r>
              <a:rPr lang="en-US" dirty="0"/>
              <a:t>Divider Layout</a:t>
            </a:r>
          </a:p>
        </p:txBody>
      </p:sp>
    </p:spTree>
    <p:extLst>
      <p:ext uri="{BB962C8B-B14F-4D97-AF65-F5344CB8AC3E}">
        <p14:creationId xmlns:p14="http://schemas.microsoft.com/office/powerpoint/2010/main" val="4078927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1">
    <p:spTree>
      <p:nvGrpSpPr>
        <p:cNvPr id="1" name=""/>
        <p:cNvGrpSpPr/>
        <p:nvPr/>
      </p:nvGrpSpPr>
      <p:grpSpPr>
        <a:xfrm>
          <a:off x="0" y="0"/>
          <a:ext cx="0" cy="0"/>
          <a:chOff x="0" y="0"/>
          <a:chExt cx="0" cy="0"/>
        </a:xfrm>
      </p:grpSpPr>
      <p:pic>
        <p:nvPicPr>
          <p:cNvPr id="2" name="Picture Placeholder 5" descr="A large building with many windows and a parking lot&#10;&#10;Description automatically generated">
            <a:extLst>
              <a:ext uri="{FF2B5EF4-FFF2-40B4-BE49-F238E27FC236}">
                <a16:creationId xmlns:a16="http://schemas.microsoft.com/office/drawing/2014/main" id="{397EE40E-952E-535A-3E77-CD0569B7E314}"/>
              </a:ext>
            </a:extLst>
          </p:cNvPr>
          <p:cNvPicPr>
            <a:picLocks noChangeAspect="1"/>
          </p:cNvPicPr>
          <p:nvPr userDrawn="1"/>
        </p:nvPicPr>
        <p:blipFill>
          <a:blip r:embed="rId2"/>
          <a:srcRect l="5584" r="5584"/>
          <a:stretch>
            <a:fillRect/>
          </a:stretch>
        </p:blipFill>
        <p:spPr>
          <a:xfrm>
            <a:off x="-7" y="0"/>
            <a:ext cx="12192007" cy="6858000"/>
          </a:xfrm>
          <a:prstGeom prst="rect">
            <a:avLst/>
          </a:prstGeom>
        </p:spPr>
      </p:pic>
      <p:sp>
        <p:nvSpPr>
          <p:cNvPr id="4" name="Title Placeholder 1">
            <a:extLst>
              <a:ext uri="{FF2B5EF4-FFF2-40B4-BE49-F238E27FC236}">
                <a16:creationId xmlns:a16="http://schemas.microsoft.com/office/drawing/2014/main" id="{927E37E1-8F46-ED91-8DFD-74F562D2D3FB}"/>
              </a:ext>
            </a:extLst>
          </p:cNvPr>
          <p:cNvSpPr txBox="1">
            <a:spLocks/>
          </p:cNvSpPr>
          <p:nvPr userDrawn="1"/>
        </p:nvSpPr>
        <p:spPr>
          <a:xfrm>
            <a:off x="-14" y="0"/>
            <a:ext cx="12192007" cy="6858000"/>
          </a:xfrm>
          <a:prstGeom prst="rect">
            <a:avLst/>
          </a:prstGeom>
          <a:solidFill>
            <a:schemeClr val="tx1">
              <a:alpha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200" b="0" i="0" kern="1200">
                <a:solidFill>
                  <a:schemeClr val="accent2"/>
                </a:solidFill>
                <a:latin typeface="Proxima Nova Lt" panose="02000506030000020004" pitchFamily="2" charset="0"/>
                <a:ea typeface="+mj-ea"/>
                <a:cs typeface="+mj-cs"/>
              </a:defRPr>
            </a:lvl1pPr>
          </a:lstStyle>
          <a:p>
            <a:pPr algn="ctr">
              <a:lnSpc>
                <a:spcPts val="4240"/>
              </a:lnSpc>
            </a:pPr>
            <a:endParaRPr lang="en-US" b="0" i="0" dirty="0">
              <a:solidFill>
                <a:schemeClr val="bg1"/>
              </a:solidFill>
              <a:latin typeface="Arial" panose="020B0604020202020204" pitchFamily="34" charset="0"/>
            </a:endParaRPr>
          </a:p>
        </p:txBody>
      </p:sp>
      <p:sp>
        <p:nvSpPr>
          <p:cNvPr id="5" name="Rectangle 4">
            <a:extLst>
              <a:ext uri="{FF2B5EF4-FFF2-40B4-BE49-F238E27FC236}">
                <a16:creationId xmlns:a16="http://schemas.microsoft.com/office/drawing/2014/main" id="{7BEE84CF-8839-4D04-AD38-67F9C561581E}"/>
              </a:ext>
            </a:extLst>
          </p:cNvPr>
          <p:cNvSpPr/>
          <p:nvPr userDrawn="1"/>
        </p:nvSpPr>
        <p:spPr>
          <a:xfrm>
            <a:off x="11642597" y="-4"/>
            <a:ext cx="555585" cy="6858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accent6">
                  <a:lumMod val="50000"/>
                </a:schemeClr>
              </a:solidFill>
              <a:latin typeface="Arial" panose="020B0604020202020204" pitchFamily="34" charset="0"/>
            </a:endParaRPr>
          </a:p>
        </p:txBody>
      </p:sp>
      <p:sp>
        <p:nvSpPr>
          <p:cNvPr id="6" name="Title 1">
            <a:extLst>
              <a:ext uri="{FF2B5EF4-FFF2-40B4-BE49-F238E27FC236}">
                <a16:creationId xmlns:a16="http://schemas.microsoft.com/office/drawing/2014/main" id="{6DB19B43-1FFF-F81A-033A-89658750ACB8}"/>
              </a:ext>
            </a:extLst>
          </p:cNvPr>
          <p:cNvSpPr>
            <a:spLocks noGrp="1"/>
          </p:cNvSpPr>
          <p:nvPr>
            <p:ph type="ctrTitle" hasCustomPrompt="1"/>
          </p:nvPr>
        </p:nvSpPr>
        <p:spPr>
          <a:xfrm>
            <a:off x="535260" y="3123028"/>
            <a:ext cx="11095462" cy="3249638"/>
          </a:xfrm>
          <a:prstGeom prst="rect">
            <a:avLst/>
          </a:prstGeom>
        </p:spPr>
        <p:txBody>
          <a:bodyPr anchor="b" anchorCtr="0">
            <a:noAutofit/>
          </a:bodyPr>
          <a:lstStyle>
            <a:lvl1pPr algn="l">
              <a:defRPr sz="8700" b="0" i="0">
                <a:solidFill>
                  <a:schemeClr val="bg1"/>
                </a:solidFill>
                <a:latin typeface="Arial" panose="020B0604020202020204" pitchFamily="34" charset="0"/>
              </a:defRPr>
            </a:lvl1pPr>
          </a:lstStyle>
          <a:p>
            <a:r>
              <a:rPr lang="en-US" dirty="0"/>
              <a:t>Section Title</a:t>
            </a:r>
            <a:br>
              <a:rPr lang="en-US" dirty="0"/>
            </a:br>
            <a:r>
              <a:rPr lang="en-US" dirty="0"/>
              <a:t>Divider Layout</a:t>
            </a:r>
          </a:p>
        </p:txBody>
      </p:sp>
    </p:spTree>
    <p:extLst>
      <p:ext uri="{BB962C8B-B14F-4D97-AF65-F5344CB8AC3E}">
        <p14:creationId xmlns:p14="http://schemas.microsoft.com/office/powerpoint/2010/main" val="4144549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673D1E-97D8-A7A1-AAFE-7B862F1F106E}"/>
              </a:ext>
            </a:extLst>
          </p:cNvPr>
          <p:cNvSpPr/>
          <p:nvPr userDrawn="1"/>
        </p:nvSpPr>
        <p:spPr>
          <a:xfrm>
            <a:off x="0" y="-2"/>
            <a:ext cx="12192000" cy="38832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Rectangle 6">
            <a:extLst>
              <a:ext uri="{FF2B5EF4-FFF2-40B4-BE49-F238E27FC236}">
                <a16:creationId xmlns:a16="http://schemas.microsoft.com/office/drawing/2014/main" id="{4CCA26C8-B049-BB77-9C6B-613267CA3BA0}"/>
              </a:ext>
            </a:extLst>
          </p:cNvPr>
          <p:cNvSpPr/>
          <p:nvPr userDrawn="1"/>
        </p:nvSpPr>
        <p:spPr>
          <a:xfrm rot="5400000">
            <a:off x="5818207" y="-1934976"/>
            <a:ext cx="555585"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accent1"/>
              </a:solidFill>
              <a:latin typeface="Arial" panose="020B0604020202020204" pitchFamily="34" charset="0"/>
            </a:endParaRPr>
          </a:p>
        </p:txBody>
      </p:sp>
      <p:sp>
        <p:nvSpPr>
          <p:cNvPr id="4" name="Title 1">
            <a:extLst>
              <a:ext uri="{FF2B5EF4-FFF2-40B4-BE49-F238E27FC236}">
                <a16:creationId xmlns:a16="http://schemas.microsoft.com/office/drawing/2014/main" id="{4B6FA217-2BD3-4545-38A3-1CC5A4E084DA}"/>
              </a:ext>
            </a:extLst>
          </p:cNvPr>
          <p:cNvSpPr>
            <a:spLocks noGrp="1"/>
          </p:cNvSpPr>
          <p:nvPr>
            <p:ph type="ctrTitle" hasCustomPrompt="1"/>
          </p:nvPr>
        </p:nvSpPr>
        <p:spPr>
          <a:xfrm>
            <a:off x="519022" y="132079"/>
            <a:ext cx="11095462" cy="3466671"/>
          </a:xfrm>
          <a:prstGeom prst="rect">
            <a:avLst/>
          </a:prstGeom>
        </p:spPr>
        <p:txBody>
          <a:bodyPr anchor="b" anchorCtr="0">
            <a:noAutofit/>
          </a:bodyPr>
          <a:lstStyle>
            <a:lvl1pPr algn="l">
              <a:defRPr sz="7200" b="1" i="0">
                <a:solidFill>
                  <a:schemeClr val="bg1"/>
                </a:solidFill>
                <a:latin typeface="Arial" panose="020B0604020202020204" pitchFamily="34" charset="0"/>
              </a:defRPr>
            </a:lvl1pPr>
          </a:lstStyle>
          <a:p>
            <a:r>
              <a:rPr lang="en-US" dirty="0"/>
              <a:t>Section Title</a:t>
            </a:r>
            <a:br>
              <a:rPr lang="en-US" dirty="0"/>
            </a:br>
            <a:r>
              <a:rPr lang="en-US" dirty="0"/>
              <a:t>Divider Layout</a:t>
            </a:r>
          </a:p>
        </p:txBody>
      </p:sp>
      <p:sp>
        <p:nvSpPr>
          <p:cNvPr id="9" name="Subtitle 2">
            <a:extLst>
              <a:ext uri="{FF2B5EF4-FFF2-40B4-BE49-F238E27FC236}">
                <a16:creationId xmlns:a16="http://schemas.microsoft.com/office/drawing/2014/main" id="{1F972A8E-AD3A-CD30-2590-AF8B44ED7EC1}"/>
              </a:ext>
            </a:extLst>
          </p:cNvPr>
          <p:cNvSpPr>
            <a:spLocks noGrp="1"/>
          </p:cNvSpPr>
          <p:nvPr>
            <p:ph type="subTitle" idx="1" hasCustomPrompt="1"/>
          </p:nvPr>
        </p:nvSpPr>
        <p:spPr>
          <a:xfrm>
            <a:off x="577516" y="4438816"/>
            <a:ext cx="7002379" cy="2419183"/>
          </a:xfrm>
          <a:prstGeom prst="rect">
            <a:avLst/>
          </a:prstGeom>
        </p:spPr>
        <p:txBody>
          <a:bodyPr anchor="ctr" anchorCtr="0"/>
          <a:lstStyle>
            <a:lvl1pPr marL="0" indent="0">
              <a:buFontTx/>
              <a:buNone/>
              <a:defRPr b="0" i="0">
                <a:solidFill>
                  <a:schemeClr val="tx1"/>
                </a:solidFill>
                <a:latin typeface="Arial" panose="020B0604020202020204" pitchFamily="34" charset="0"/>
              </a:defRPr>
            </a:lvl1pPr>
          </a:lstStyle>
          <a:p>
            <a:r>
              <a:rPr lang="en-US" dirty="0"/>
              <a:t>Subtitle or description </a:t>
            </a:r>
            <a:br>
              <a:rPr lang="en-US" dirty="0"/>
            </a:br>
            <a:r>
              <a:rPr lang="en-US" dirty="0"/>
              <a:t>up to two lines if needed</a:t>
            </a:r>
          </a:p>
        </p:txBody>
      </p:sp>
    </p:spTree>
    <p:extLst>
      <p:ext uri="{BB962C8B-B14F-4D97-AF65-F5344CB8AC3E}">
        <p14:creationId xmlns:p14="http://schemas.microsoft.com/office/powerpoint/2010/main" val="2450833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EE84CF-8839-4D04-AD38-67F9C561581E}"/>
              </a:ext>
            </a:extLst>
          </p:cNvPr>
          <p:cNvSpPr/>
          <p:nvPr userDrawn="1"/>
        </p:nvSpPr>
        <p:spPr>
          <a:xfrm rot="5400000">
            <a:off x="5818207" y="484209"/>
            <a:ext cx="555585"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accent6">
                  <a:lumMod val="50000"/>
                </a:schemeClr>
              </a:solidFill>
              <a:latin typeface="Arial" panose="020B0604020202020204" pitchFamily="34" charset="0"/>
            </a:endParaRPr>
          </a:p>
        </p:txBody>
      </p:sp>
      <p:sp>
        <p:nvSpPr>
          <p:cNvPr id="3" name="Title 1">
            <a:extLst>
              <a:ext uri="{FF2B5EF4-FFF2-40B4-BE49-F238E27FC236}">
                <a16:creationId xmlns:a16="http://schemas.microsoft.com/office/drawing/2014/main" id="{91DD492C-2F88-8272-8882-C8B6DCFB8CD4}"/>
              </a:ext>
            </a:extLst>
          </p:cNvPr>
          <p:cNvSpPr>
            <a:spLocks noGrp="1"/>
          </p:cNvSpPr>
          <p:nvPr>
            <p:ph type="ctrTitle" hasCustomPrompt="1"/>
          </p:nvPr>
        </p:nvSpPr>
        <p:spPr>
          <a:xfrm>
            <a:off x="535260" y="-4"/>
            <a:ext cx="11095462" cy="4144492"/>
          </a:xfrm>
          <a:prstGeom prst="rect">
            <a:avLst/>
          </a:prstGeom>
        </p:spPr>
        <p:txBody>
          <a:bodyPr anchor="b" anchorCtr="0">
            <a:noAutofit/>
          </a:bodyPr>
          <a:lstStyle>
            <a:lvl1pPr algn="l">
              <a:defRPr sz="7200" b="1" i="0">
                <a:solidFill>
                  <a:schemeClr val="tx1"/>
                </a:solidFill>
                <a:latin typeface="Arial" panose="020B0604020202020204" pitchFamily="34" charset="0"/>
              </a:defRPr>
            </a:lvl1pPr>
          </a:lstStyle>
          <a:p>
            <a:r>
              <a:rPr lang="en-US" dirty="0"/>
              <a:t>Section Title</a:t>
            </a:r>
            <a:br>
              <a:rPr lang="en-US" dirty="0"/>
            </a:br>
            <a:r>
              <a:rPr lang="en-US" dirty="0"/>
              <a:t>Divider Layout</a:t>
            </a:r>
          </a:p>
        </p:txBody>
      </p:sp>
      <p:sp>
        <p:nvSpPr>
          <p:cNvPr id="8" name="Subtitle 2">
            <a:extLst>
              <a:ext uri="{FF2B5EF4-FFF2-40B4-BE49-F238E27FC236}">
                <a16:creationId xmlns:a16="http://schemas.microsoft.com/office/drawing/2014/main" id="{D4D85A7B-DEBE-5042-5EC9-857213C715A3}"/>
              </a:ext>
            </a:extLst>
          </p:cNvPr>
          <p:cNvSpPr>
            <a:spLocks noGrp="1"/>
          </p:cNvSpPr>
          <p:nvPr>
            <p:ph type="subTitle" idx="1" hasCustomPrompt="1"/>
          </p:nvPr>
        </p:nvSpPr>
        <p:spPr>
          <a:xfrm>
            <a:off x="577516" y="3815256"/>
            <a:ext cx="7002379" cy="2487160"/>
          </a:xfrm>
          <a:prstGeom prst="rect">
            <a:avLst/>
          </a:prstGeom>
        </p:spPr>
        <p:txBody>
          <a:bodyPr anchor="ctr" anchorCtr="0"/>
          <a:lstStyle>
            <a:lvl1pPr marL="0" indent="0">
              <a:buFontTx/>
              <a:buNone/>
              <a:defRPr b="0" i="0">
                <a:solidFill>
                  <a:schemeClr val="tx1"/>
                </a:solidFill>
                <a:latin typeface="Arial" panose="020B0604020202020204" pitchFamily="34" charset="0"/>
              </a:defRPr>
            </a:lvl1pPr>
          </a:lstStyle>
          <a:p>
            <a:r>
              <a:rPr lang="en-US" dirty="0"/>
              <a:t>Subtitle or description </a:t>
            </a:r>
            <a:br>
              <a:rPr lang="en-US" dirty="0"/>
            </a:br>
            <a:r>
              <a:rPr lang="en-US" dirty="0"/>
              <a:t>up to two lines if needed</a:t>
            </a:r>
          </a:p>
        </p:txBody>
      </p:sp>
    </p:spTree>
    <p:extLst>
      <p:ext uri="{BB962C8B-B14F-4D97-AF65-F5344CB8AC3E}">
        <p14:creationId xmlns:p14="http://schemas.microsoft.com/office/powerpoint/2010/main" val="3648360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3D7823-A44C-DE73-A8FE-43978BFAE759}"/>
              </a:ext>
            </a:extLst>
          </p:cNvPr>
          <p:cNvSpPr/>
          <p:nvPr userDrawn="1"/>
        </p:nvSpPr>
        <p:spPr>
          <a:xfrm>
            <a:off x="0" y="-2"/>
            <a:ext cx="8114096" cy="3373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7" name="Picture Placeholder 5">
            <a:extLst>
              <a:ext uri="{FF2B5EF4-FFF2-40B4-BE49-F238E27FC236}">
                <a16:creationId xmlns:a16="http://schemas.microsoft.com/office/drawing/2014/main" id="{555FACBF-3F7C-9F47-B5A8-DFAFF85A665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083" t="2087" r="8045"/>
          <a:stretch/>
        </p:blipFill>
        <p:spPr>
          <a:xfrm>
            <a:off x="8114096" y="-1"/>
            <a:ext cx="4077904" cy="3373657"/>
          </a:xfrm>
          <a:prstGeom prst="rect">
            <a:avLst/>
          </a:prstGeom>
        </p:spPr>
      </p:pic>
      <p:sp>
        <p:nvSpPr>
          <p:cNvPr id="3" name="Text Placeholder 3">
            <a:extLst>
              <a:ext uri="{FF2B5EF4-FFF2-40B4-BE49-F238E27FC236}">
                <a16:creationId xmlns:a16="http://schemas.microsoft.com/office/drawing/2014/main" id="{1658AB83-696A-DCF8-AC76-A3C7D228A589}"/>
              </a:ext>
            </a:extLst>
          </p:cNvPr>
          <p:cNvSpPr>
            <a:spLocks noGrp="1"/>
          </p:cNvSpPr>
          <p:nvPr>
            <p:ph type="body" sz="half" idx="2" hasCustomPrompt="1"/>
          </p:nvPr>
        </p:nvSpPr>
        <p:spPr>
          <a:xfrm>
            <a:off x="571042" y="3657600"/>
            <a:ext cx="9144000" cy="2092568"/>
          </a:xfrm>
          <a:prstGeom prst="rect">
            <a:avLst/>
          </a:prstGeom>
        </p:spPr>
        <p:txBody>
          <a:bodyPr>
            <a:noAutofit/>
          </a:bodyPr>
          <a:lstStyle>
            <a:lvl1pPr marL="0" indent="0">
              <a:lnSpc>
                <a:spcPct val="100000"/>
              </a:lnSpc>
              <a:buNone/>
              <a:defRPr sz="2000" b="0" i="0">
                <a:solidFill>
                  <a:schemeClr val="accent6">
                    <a:lumMod val="75000"/>
                  </a:schemeClr>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8" name="Title 1">
            <a:extLst>
              <a:ext uri="{FF2B5EF4-FFF2-40B4-BE49-F238E27FC236}">
                <a16:creationId xmlns:a16="http://schemas.microsoft.com/office/drawing/2014/main" id="{F3446874-B577-6B99-6D9C-D15011EF8D09}"/>
              </a:ext>
            </a:extLst>
          </p:cNvPr>
          <p:cNvSpPr>
            <a:spLocks noGrp="1"/>
          </p:cNvSpPr>
          <p:nvPr>
            <p:ph type="ctrTitle" hasCustomPrompt="1"/>
          </p:nvPr>
        </p:nvSpPr>
        <p:spPr>
          <a:xfrm>
            <a:off x="571042" y="2130878"/>
            <a:ext cx="6783347" cy="949643"/>
          </a:xfrm>
          <a:prstGeom prst="rect">
            <a:avLst/>
          </a:prstGeom>
        </p:spPr>
        <p:txBody>
          <a:bodyPr anchor="b">
            <a:noAutofit/>
          </a:bodyPr>
          <a:lstStyle>
            <a:lvl1pPr algn="l">
              <a:defRPr sz="3400" b="0" i="0">
                <a:solidFill>
                  <a:schemeClr val="bg1"/>
                </a:solidFill>
                <a:latin typeface="Arial" panose="020B0604020202020204" pitchFamily="34" charset="0"/>
              </a:defRPr>
            </a:lvl1pPr>
          </a:lstStyle>
          <a:p>
            <a:r>
              <a:rPr lang="en-US" dirty="0"/>
              <a:t>Page Title Topic Continued</a:t>
            </a:r>
          </a:p>
        </p:txBody>
      </p:sp>
    </p:spTree>
    <p:extLst>
      <p:ext uri="{BB962C8B-B14F-4D97-AF65-F5344CB8AC3E}">
        <p14:creationId xmlns:p14="http://schemas.microsoft.com/office/powerpoint/2010/main" val="752660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AE1ECF-2E08-2FC3-E566-233942701868}"/>
              </a:ext>
            </a:extLst>
          </p:cNvPr>
          <p:cNvSpPr/>
          <p:nvPr userDrawn="1"/>
        </p:nvSpPr>
        <p:spPr>
          <a:xfrm>
            <a:off x="0" y="-2"/>
            <a:ext cx="8114096" cy="3373658"/>
          </a:xfrm>
          <a:prstGeom prst="rect">
            <a:avLst/>
          </a:prstGeom>
          <a:solidFill>
            <a:srgbClr val="002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Arial" panose="020B0604020202020204" pitchFamily="34" charset="0"/>
            </a:endParaRPr>
          </a:p>
        </p:txBody>
      </p:sp>
      <p:pic>
        <p:nvPicPr>
          <p:cNvPr id="7" name="Picture Placeholder 5">
            <a:extLst>
              <a:ext uri="{FF2B5EF4-FFF2-40B4-BE49-F238E27FC236}">
                <a16:creationId xmlns:a16="http://schemas.microsoft.com/office/drawing/2014/main" id="{4137650C-8EED-1444-8172-9297401220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860" r="3391"/>
          <a:stretch/>
        </p:blipFill>
        <p:spPr>
          <a:xfrm>
            <a:off x="8114096" y="1"/>
            <a:ext cx="4077904" cy="3373656"/>
          </a:xfrm>
          <a:prstGeom prst="rect">
            <a:avLst/>
          </a:prstGeom>
        </p:spPr>
      </p:pic>
      <p:sp>
        <p:nvSpPr>
          <p:cNvPr id="4" name="Text Placeholder 3">
            <a:extLst>
              <a:ext uri="{FF2B5EF4-FFF2-40B4-BE49-F238E27FC236}">
                <a16:creationId xmlns:a16="http://schemas.microsoft.com/office/drawing/2014/main" id="{40737591-C8F5-DCC5-9555-C955A614952F}"/>
              </a:ext>
            </a:extLst>
          </p:cNvPr>
          <p:cNvSpPr>
            <a:spLocks noGrp="1"/>
          </p:cNvSpPr>
          <p:nvPr>
            <p:ph type="body" sz="half" idx="2" hasCustomPrompt="1"/>
          </p:nvPr>
        </p:nvSpPr>
        <p:spPr>
          <a:xfrm>
            <a:off x="571042" y="3657600"/>
            <a:ext cx="9144000" cy="2092568"/>
          </a:xfrm>
          <a:prstGeom prst="rect">
            <a:avLst/>
          </a:prstGeom>
        </p:spPr>
        <p:txBody>
          <a:bodyPr>
            <a:noAutofit/>
          </a:bodyPr>
          <a:lstStyle>
            <a:lvl1pPr marL="0" indent="0">
              <a:lnSpc>
                <a:spcPct val="100000"/>
              </a:lnSpc>
              <a:buNone/>
              <a:defRPr sz="2000" b="0" i="0">
                <a:solidFill>
                  <a:schemeClr val="accent6">
                    <a:lumMod val="75000"/>
                  </a:schemeClr>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 name="Title 1">
            <a:extLst>
              <a:ext uri="{FF2B5EF4-FFF2-40B4-BE49-F238E27FC236}">
                <a16:creationId xmlns:a16="http://schemas.microsoft.com/office/drawing/2014/main" id="{EBCEAAED-0EDB-AA02-CAE5-789EC1E3A01F}"/>
              </a:ext>
            </a:extLst>
          </p:cNvPr>
          <p:cNvSpPr>
            <a:spLocks noGrp="1"/>
          </p:cNvSpPr>
          <p:nvPr>
            <p:ph type="ctrTitle" hasCustomPrompt="1"/>
          </p:nvPr>
        </p:nvSpPr>
        <p:spPr>
          <a:xfrm>
            <a:off x="571042" y="2130878"/>
            <a:ext cx="6783347" cy="949643"/>
          </a:xfrm>
          <a:prstGeom prst="rect">
            <a:avLst/>
          </a:prstGeom>
        </p:spPr>
        <p:txBody>
          <a:bodyPr anchor="b">
            <a:noAutofit/>
          </a:bodyPr>
          <a:lstStyle>
            <a:lvl1pPr algn="l">
              <a:defRPr sz="3400" b="0" i="0">
                <a:solidFill>
                  <a:schemeClr val="bg1"/>
                </a:solidFill>
                <a:latin typeface="Arial" panose="020B0604020202020204" pitchFamily="34" charset="0"/>
              </a:defRPr>
            </a:lvl1pPr>
          </a:lstStyle>
          <a:p>
            <a:r>
              <a:rPr lang="en-US" dirty="0"/>
              <a:t>Page Title Topic Continued</a:t>
            </a:r>
          </a:p>
        </p:txBody>
      </p:sp>
    </p:spTree>
    <p:extLst>
      <p:ext uri="{BB962C8B-B14F-4D97-AF65-F5344CB8AC3E}">
        <p14:creationId xmlns:p14="http://schemas.microsoft.com/office/powerpoint/2010/main" val="3401342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3 - add pict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2C27E8-302F-A3C5-4CD8-B3C8BEF8E3B5}"/>
              </a:ext>
            </a:extLst>
          </p:cNvPr>
          <p:cNvSpPr/>
          <p:nvPr userDrawn="1"/>
        </p:nvSpPr>
        <p:spPr>
          <a:xfrm>
            <a:off x="0" y="-2"/>
            <a:ext cx="8114096" cy="3373658"/>
          </a:xfrm>
          <a:prstGeom prst="rect">
            <a:avLst/>
          </a:prstGeom>
          <a:solidFill>
            <a:srgbClr val="002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4" name="Picture Placeholder 2">
            <a:extLst>
              <a:ext uri="{FF2B5EF4-FFF2-40B4-BE49-F238E27FC236}">
                <a16:creationId xmlns:a16="http://schemas.microsoft.com/office/drawing/2014/main" id="{560D26EA-C293-1F4B-B239-2B9A6E8143D3}"/>
              </a:ext>
            </a:extLst>
          </p:cNvPr>
          <p:cNvSpPr>
            <a:spLocks noGrp="1"/>
          </p:cNvSpPr>
          <p:nvPr>
            <p:ph type="pic" idx="10"/>
          </p:nvPr>
        </p:nvSpPr>
        <p:spPr>
          <a:xfrm>
            <a:off x="8114095" y="0"/>
            <a:ext cx="4077904" cy="3373657"/>
          </a:xfrm>
          <a:prstGeom prst="rect">
            <a:avLst/>
          </a:prstGeom>
          <a:solidFill>
            <a:schemeClr val="bg1">
              <a:lumMod val="95000"/>
            </a:schemeClr>
          </a:solidFill>
        </p:spPr>
        <p:txBody>
          <a:bodyPr/>
          <a:lstStyle>
            <a:lvl1pPr marL="0" indent="0">
              <a:buNone/>
              <a:defRPr sz="3200" b="0" i="0">
                <a:solidFill>
                  <a:schemeClr val="tx1"/>
                </a:solidFill>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ext Placeholder 3">
            <a:extLst>
              <a:ext uri="{FF2B5EF4-FFF2-40B4-BE49-F238E27FC236}">
                <a16:creationId xmlns:a16="http://schemas.microsoft.com/office/drawing/2014/main" id="{501ADD4B-9345-78BF-6B86-842EA63CB414}"/>
              </a:ext>
            </a:extLst>
          </p:cNvPr>
          <p:cNvSpPr>
            <a:spLocks noGrp="1"/>
          </p:cNvSpPr>
          <p:nvPr>
            <p:ph type="body" sz="half" idx="2" hasCustomPrompt="1"/>
          </p:nvPr>
        </p:nvSpPr>
        <p:spPr>
          <a:xfrm>
            <a:off x="571042" y="3657600"/>
            <a:ext cx="9144000" cy="2092568"/>
          </a:xfrm>
          <a:prstGeom prst="rect">
            <a:avLst/>
          </a:prstGeom>
        </p:spPr>
        <p:txBody>
          <a:bodyPr>
            <a:noAutofit/>
          </a:bodyPr>
          <a:lstStyle>
            <a:lvl1pPr marL="0" indent="0">
              <a:lnSpc>
                <a:spcPct val="100000"/>
              </a:lnSpc>
              <a:buNone/>
              <a:defRPr sz="2000" b="0" i="0">
                <a:solidFill>
                  <a:schemeClr val="accent6">
                    <a:lumMod val="75000"/>
                  </a:schemeClr>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 name="Title 1">
            <a:extLst>
              <a:ext uri="{FF2B5EF4-FFF2-40B4-BE49-F238E27FC236}">
                <a16:creationId xmlns:a16="http://schemas.microsoft.com/office/drawing/2014/main" id="{335AB8D1-1A5F-74F2-7504-6FAA220098F8}"/>
              </a:ext>
            </a:extLst>
          </p:cNvPr>
          <p:cNvSpPr>
            <a:spLocks noGrp="1"/>
          </p:cNvSpPr>
          <p:nvPr>
            <p:ph type="ctrTitle" hasCustomPrompt="1"/>
          </p:nvPr>
        </p:nvSpPr>
        <p:spPr>
          <a:xfrm>
            <a:off x="571042" y="2130878"/>
            <a:ext cx="6783347" cy="949643"/>
          </a:xfrm>
          <a:prstGeom prst="rect">
            <a:avLst/>
          </a:prstGeom>
        </p:spPr>
        <p:txBody>
          <a:bodyPr anchor="b">
            <a:noAutofit/>
          </a:bodyPr>
          <a:lstStyle>
            <a:lvl1pPr algn="l">
              <a:defRPr sz="3400" b="0" i="0">
                <a:solidFill>
                  <a:schemeClr val="bg1"/>
                </a:solidFill>
                <a:latin typeface="Arial" panose="020B0604020202020204" pitchFamily="34" charset="0"/>
              </a:defRPr>
            </a:lvl1pPr>
          </a:lstStyle>
          <a:p>
            <a:r>
              <a:rPr lang="en-US" dirty="0"/>
              <a:t>Page Title Topic Continued</a:t>
            </a:r>
          </a:p>
        </p:txBody>
      </p:sp>
    </p:spTree>
    <p:extLst>
      <p:ext uri="{BB962C8B-B14F-4D97-AF65-F5344CB8AC3E}">
        <p14:creationId xmlns:p14="http://schemas.microsoft.com/office/powerpoint/2010/main" val="2058395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5D7B46-40B6-8415-27A0-6C26ABFD6C92}"/>
              </a:ext>
            </a:extLst>
          </p:cNvPr>
          <p:cNvSpPr/>
          <p:nvPr userDrawn="1"/>
        </p:nvSpPr>
        <p:spPr>
          <a:xfrm>
            <a:off x="0" y="-2"/>
            <a:ext cx="12192000" cy="1090246"/>
          </a:xfrm>
          <a:prstGeom prst="rect">
            <a:avLst/>
          </a:prstGeom>
          <a:solidFill>
            <a:srgbClr val="002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Title 1">
            <a:extLst>
              <a:ext uri="{FF2B5EF4-FFF2-40B4-BE49-F238E27FC236}">
                <a16:creationId xmlns:a16="http://schemas.microsoft.com/office/drawing/2014/main" id="{5C18670A-C076-07EB-0265-202C140055D3}"/>
              </a:ext>
            </a:extLst>
          </p:cNvPr>
          <p:cNvSpPr>
            <a:spLocks noGrp="1"/>
          </p:cNvSpPr>
          <p:nvPr>
            <p:ph type="ctrTitle" hasCustomPrompt="1"/>
          </p:nvPr>
        </p:nvSpPr>
        <p:spPr>
          <a:xfrm>
            <a:off x="548333" y="380482"/>
            <a:ext cx="9144000" cy="451249"/>
          </a:xfrm>
          <a:prstGeom prst="rect">
            <a:avLst/>
          </a:prstGeom>
        </p:spPr>
        <p:txBody>
          <a:bodyPr anchor="b">
            <a:noAutofit/>
          </a:bodyPr>
          <a:lstStyle>
            <a:lvl1pPr algn="l">
              <a:defRPr sz="3400" b="0" i="0">
                <a:solidFill>
                  <a:schemeClr val="bg1"/>
                </a:solidFill>
                <a:latin typeface="Arial" panose="020B0604020202020204" pitchFamily="34" charset="0"/>
              </a:defRPr>
            </a:lvl1pPr>
          </a:lstStyle>
          <a:p>
            <a:r>
              <a:rPr lang="en-US" dirty="0"/>
              <a:t>Page Title Topic Continued</a:t>
            </a:r>
          </a:p>
        </p:txBody>
      </p:sp>
      <p:sp>
        <p:nvSpPr>
          <p:cNvPr id="5" name="Picture Placeholder 2">
            <a:extLst>
              <a:ext uri="{FF2B5EF4-FFF2-40B4-BE49-F238E27FC236}">
                <a16:creationId xmlns:a16="http://schemas.microsoft.com/office/drawing/2014/main" id="{E86086CC-A304-E320-0D21-6BCFF5EEF197}"/>
              </a:ext>
            </a:extLst>
          </p:cNvPr>
          <p:cNvSpPr>
            <a:spLocks noGrp="1"/>
          </p:cNvSpPr>
          <p:nvPr>
            <p:ph type="pic" idx="10"/>
          </p:nvPr>
        </p:nvSpPr>
        <p:spPr>
          <a:xfrm>
            <a:off x="7232073" y="1439681"/>
            <a:ext cx="4353257" cy="4375222"/>
          </a:xfrm>
          <a:prstGeom prst="rect">
            <a:avLst/>
          </a:prstGeom>
          <a:solidFill>
            <a:schemeClr val="bg1">
              <a:lumMod val="95000"/>
            </a:schemeClr>
          </a:solidFill>
        </p:spPr>
        <p:txBody>
          <a:bodyPr/>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700960CA-9AC4-A21E-EE28-C8D1A0641901}"/>
              </a:ext>
            </a:extLst>
          </p:cNvPr>
          <p:cNvSpPr>
            <a:spLocks noGrp="1"/>
          </p:cNvSpPr>
          <p:nvPr>
            <p:ph type="body" sz="half" idx="2" hasCustomPrompt="1"/>
          </p:nvPr>
        </p:nvSpPr>
        <p:spPr>
          <a:xfrm>
            <a:off x="544767" y="1428814"/>
            <a:ext cx="5699162" cy="3811588"/>
          </a:xfrm>
          <a:prstGeom prst="rect">
            <a:avLst/>
          </a:prstGeom>
        </p:spPr>
        <p:txBody>
          <a:bodyPr>
            <a:normAutofit/>
          </a:bodyPr>
          <a:lstStyle>
            <a:lvl1pPr marL="0" indent="0">
              <a:lnSpc>
                <a:spcPct val="100000"/>
              </a:lnSpc>
              <a:buNone/>
              <a:defRPr sz="2000" b="0" i="0">
                <a:solidFill>
                  <a:schemeClr val="accent6">
                    <a:lumMod val="50000"/>
                  </a:schemeClr>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consequat</a:t>
            </a:r>
            <a:r>
              <a:rPr lang="en-US" dirty="0"/>
              <a:t>.</a:t>
            </a:r>
          </a:p>
        </p:txBody>
      </p:sp>
    </p:spTree>
    <p:extLst>
      <p:ext uri="{BB962C8B-B14F-4D97-AF65-F5344CB8AC3E}">
        <p14:creationId xmlns:p14="http://schemas.microsoft.com/office/powerpoint/2010/main" val="3510611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40500C-1ACA-D21F-1449-9187C90F4EF9}"/>
              </a:ext>
            </a:extLst>
          </p:cNvPr>
          <p:cNvSpPr/>
          <p:nvPr userDrawn="1"/>
        </p:nvSpPr>
        <p:spPr>
          <a:xfrm>
            <a:off x="0" y="-2"/>
            <a:ext cx="12192000" cy="10902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49EF2B15-D57D-C85A-970D-E3D48543CA48}"/>
              </a:ext>
            </a:extLst>
          </p:cNvPr>
          <p:cNvSpPr>
            <a:spLocks noGrp="1"/>
          </p:cNvSpPr>
          <p:nvPr>
            <p:ph idx="1" hasCustomPrompt="1"/>
          </p:nvPr>
        </p:nvSpPr>
        <p:spPr>
          <a:xfrm>
            <a:off x="547142" y="1428814"/>
            <a:ext cx="9972224" cy="4627602"/>
          </a:xfrm>
          <a:prstGeom prst="rect">
            <a:avLst/>
          </a:prstGeom>
        </p:spPr>
        <p:txBody>
          <a:bodyPr>
            <a:normAutofit/>
          </a:bodyPr>
          <a:lstStyle>
            <a:lvl1pPr marL="251460" indent="-251460">
              <a:spcBef>
                <a:spcPts val="1000"/>
              </a:spcBef>
              <a:buClr>
                <a:schemeClr val="accent1"/>
              </a:buClr>
              <a:buSzPct val="100000"/>
              <a:buFont typeface="Wingdings" panose="05000000000000000000" pitchFamily="2" charset="2"/>
              <a:buChar char="§"/>
              <a:defRPr sz="2000" b="0" i="0">
                <a:solidFill>
                  <a:schemeClr val="bg2">
                    <a:lumMod val="50000"/>
                  </a:schemeClr>
                </a:solidFill>
                <a:latin typeface="Arial" panose="020B0604020202020204" pitchFamily="34" charset="0"/>
              </a:defRPr>
            </a:lvl1pPr>
            <a:lvl2pPr marL="502920" marR="0" indent="-228600" algn="l" defTabSz="914400" rtl="0" eaLnBrk="1" fontAlgn="auto" latinLnBrk="0" hangingPunct="1">
              <a:lnSpc>
                <a:spcPct val="90000"/>
              </a:lnSpc>
              <a:spcBef>
                <a:spcPts val="500"/>
              </a:spcBef>
              <a:spcAft>
                <a:spcPts val="0"/>
              </a:spcAft>
              <a:buClrTx/>
              <a:buSzPct val="85000"/>
              <a:buFont typeface="Proxima Nova Light" panose="02000506030000020004" pitchFamily="2" charset="0"/>
              <a:buChar char="–"/>
              <a:tabLst/>
              <a:defRPr sz="2000" b="0" i="0">
                <a:solidFill>
                  <a:schemeClr val="bg2">
                    <a:lumMod val="50000"/>
                  </a:schemeClr>
                </a:solidFill>
                <a:latin typeface="Arial" panose="020B0604020202020204" pitchFamily="34" charset="0"/>
              </a:defRPr>
            </a:lvl2pPr>
            <a:lvl3pPr marL="914400" indent="0">
              <a:buNone/>
              <a:defRPr b="0" i="0">
                <a:solidFill>
                  <a:srgbClr val="150221"/>
                </a:solidFill>
                <a:latin typeface="Proxima Nova A Thin" panose="02000506030000020004" pitchFamily="2" charset="0"/>
              </a:defRPr>
            </a:lvl3pPr>
            <a:lvl4pPr>
              <a:defRPr b="0" i="0">
                <a:solidFill>
                  <a:srgbClr val="150221"/>
                </a:solidFill>
                <a:latin typeface="Gibson Light" panose="02000000000000000000" pitchFamily="2" charset="77"/>
              </a:defRPr>
            </a:lvl4pPr>
            <a:lvl5pPr>
              <a:defRPr b="0" i="0">
                <a:solidFill>
                  <a:srgbClr val="150221"/>
                </a:solidFill>
                <a:latin typeface="Gibson Light" panose="02000000000000000000" pitchFamily="2" charset="77"/>
              </a:defRPr>
            </a:lvl5pPr>
          </a:lstStyle>
          <a:p>
            <a:pPr lvl="0"/>
            <a:r>
              <a:rPr lang="en-US" dirty="0"/>
              <a:t>Introduction to  a series of bullets points to make important points about the program or to a series of bullets points to make important points about the program or whatever you feel is important to say here.</a:t>
            </a:r>
          </a:p>
          <a:p>
            <a:pPr lvl="1"/>
            <a:r>
              <a:rPr lang="en-US" dirty="0"/>
              <a:t>Text is here</a:t>
            </a:r>
            <a:br>
              <a:rPr lang="en-US" dirty="0"/>
            </a:br>
            <a:endParaRPr lang="en-US" dirty="0"/>
          </a:p>
          <a:p>
            <a:pPr lvl="0"/>
            <a:r>
              <a:rPr lang="en-US" dirty="0"/>
              <a:t>Introduction to  a series of bullets points to make important points about the program or to a series of bullets points to make important points about the program or whatever you feel is important to say here.</a:t>
            </a:r>
          </a:p>
          <a:p>
            <a:pPr lvl="1"/>
            <a:r>
              <a:rPr lang="en-US" dirty="0"/>
              <a:t>Text is here</a:t>
            </a:r>
            <a:br>
              <a:rPr lang="en-US" dirty="0"/>
            </a:br>
            <a:endParaRPr lang="en-US" dirty="0"/>
          </a:p>
          <a:p>
            <a:pPr lvl="0"/>
            <a:r>
              <a:rPr lang="en-US" dirty="0"/>
              <a:t>Introduction to  a series of bullets points to make important points about the program or to a series of bullets points to make important points about the program or whatever you feel is important to say here.</a:t>
            </a:r>
          </a:p>
        </p:txBody>
      </p:sp>
      <p:sp>
        <p:nvSpPr>
          <p:cNvPr id="2" name="Title 1">
            <a:extLst>
              <a:ext uri="{FF2B5EF4-FFF2-40B4-BE49-F238E27FC236}">
                <a16:creationId xmlns:a16="http://schemas.microsoft.com/office/drawing/2014/main" id="{081D091C-F941-7DC4-0925-897445344144}"/>
              </a:ext>
            </a:extLst>
          </p:cNvPr>
          <p:cNvSpPr>
            <a:spLocks noGrp="1"/>
          </p:cNvSpPr>
          <p:nvPr>
            <p:ph type="ctrTitle" hasCustomPrompt="1"/>
          </p:nvPr>
        </p:nvSpPr>
        <p:spPr>
          <a:xfrm>
            <a:off x="544767" y="388793"/>
            <a:ext cx="9144000" cy="451249"/>
          </a:xfrm>
          <a:prstGeom prst="rect">
            <a:avLst/>
          </a:prstGeom>
        </p:spPr>
        <p:txBody>
          <a:bodyPr anchor="b">
            <a:noAutofit/>
          </a:bodyPr>
          <a:lstStyle>
            <a:lvl1pPr algn="l">
              <a:defRPr sz="3400" b="0" i="0">
                <a:solidFill>
                  <a:schemeClr val="bg1"/>
                </a:solidFill>
                <a:latin typeface="Arial" panose="020B0604020202020204" pitchFamily="34" charset="0"/>
              </a:defRPr>
            </a:lvl1pPr>
          </a:lstStyle>
          <a:p>
            <a:r>
              <a:rPr lang="en-US" dirty="0"/>
              <a:t>Page Title Topic Continued</a:t>
            </a:r>
          </a:p>
        </p:txBody>
      </p:sp>
    </p:spTree>
    <p:extLst>
      <p:ext uri="{BB962C8B-B14F-4D97-AF65-F5344CB8AC3E}">
        <p14:creationId xmlns:p14="http://schemas.microsoft.com/office/powerpoint/2010/main" val="363295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824A24-7045-D21C-1621-00D4A410AAA0}"/>
              </a:ext>
            </a:extLst>
          </p:cNvPr>
          <p:cNvSpPr/>
          <p:nvPr userDrawn="1"/>
        </p:nvSpPr>
        <p:spPr>
          <a:xfrm>
            <a:off x="0" y="2614740"/>
            <a:ext cx="12192000" cy="42432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Title 1">
            <a:extLst>
              <a:ext uri="{FF2B5EF4-FFF2-40B4-BE49-F238E27FC236}">
                <a16:creationId xmlns:a16="http://schemas.microsoft.com/office/drawing/2014/main" id="{600C06E3-6790-6C5B-9D10-308FC395F7E5}"/>
              </a:ext>
            </a:extLst>
          </p:cNvPr>
          <p:cNvSpPr>
            <a:spLocks noGrp="1"/>
          </p:cNvSpPr>
          <p:nvPr>
            <p:ph type="ctrTitle" hasCustomPrompt="1"/>
          </p:nvPr>
        </p:nvSpPr>
        <p:spPr>
          <a:xfrm>
            <a:off x="577516" y="3011833"/>
            <a:ext cx="7002379" cy="1693831"/>
          </a:xfrm>
          <a:prstGeom prst="rect">
            <a:avLst/>
          </a:prstGeom>
        </p:spPr>
        <p:txBody>
          <a:bodyPr/>
          <a:lstStyle>
            <a:lvl1pPr>
              <a:defRPr b="0" i="0">
                <a:solidFill>
                  <a:schemeClr val="bg1"/>
                </a:solidFill>
                <a:latin typeface="Arial" panose="020B0604020202020204" pitchFamily="34" charset="0"/>
              </a:defRPr>
            </a:lvl1pPr>
          </a:lstStyle>
          <a:p>
            <a:r>
              <a:rPr lang="en-US" dirty="0"/>
              <a:t>Department or</a:t>
            </a:r>
            <a:br>
              <a:rPr lang="en-US" dirty="0"/>
            </a:br>
            <a:r>
              <a:rPr lang="en-US" dirty="0"/>
              <a:t>Presentation Title</a:t>
            </a:r>
          </a:p>
        </p:txBody>
      </p:sp>
      <p:sp>
        <p:nvSpPr>
          <p:cNvPr id="12" name="Subtitle 2">
            <a:extLst>
              <a:ext uri="{FF2B5EF4-FFF2-40B4-BE49-F238E27FC236}">
                <a16:creationId xmlns:a16="http://schemas.microsoft.com/office/drawing/2014/main" id="{732212E8-857B-53C9-0F99-3F36B69E6F63}"/>
              </a:ext>
            </a:extLst>
          </p:cNvPr>
          <p:cNvSpPr>
            <a:spLocks noGrp="1"/>
          </p:cNvSpPr>
          <p:nvPr>
            <p:ph type="subTitle" idx="1"/>
          </p:nvPr>
        </p:nvSpPr>
        <p:spPr>
          <a:xfrm>
            <a:off x="577516" y="4705665"/>
            <a:ext cx="7002379" cy="1391084"/>
          </a:xfrm>
          <a:prstGeom prst="rect">
            <a:avLst/>
          </a:prstGeom>
        </p:spPr>
        <p:txBody>
          <a:bodyPr/>
          <a:lstStyle>
            <a:lvl1pPr marL="0" indent="0">
              <a:buFontTx/>
              <a:buNone/>
              <a:defRPr b="0" i="0">
                <a:solidFill>
                  <a:schemeClr val="bg1"/>
                </a:solidFill>
                <a:latin typeface="Arial" panose="020B0604020202020204" pitchFamily="34" charset="0"/>
              </a:defRPr>
            </a:lvl1pPr>
          </a:lstStyle>
          <a:p>
            <a:r>
              <a:rPr lang="en-US"/>
              <a:t>Click to edit Master subtitle style</a:t>
            </a:r>
            <a:endParaRPr lang="en-US" dirty="0"/>
          </a:p>
        </p:txBody>
      </p:sp>
      <p:pic>
        <p:nvPicPr>
          <p:cNvPr id="15" name="Picture 14" descr="A yellow and blue text&#10;&#10;Description automatically generated">
            <a:extLst>
              <a:ext uri="{FF2B5EF4-FFF2-40B4-BE49-F238E27FC236}">
                <a16:creationId xmlns:a16="http://schemas.microsoft.com/office/drawing/2014/main" id="{2CD6EB45-69B5-AC2B-C09D-F74F643A40C5}"/>
              </a:ext>
            </a:extLst>
          </p:cNvPr>
          <p:cNvPicPr>
            <a:picLocks noChangeAspect="1"/>
          </p:cNvPicPr>
          <p:nvPr userDrawn="1"/>
        </p:nvPicPr>
        <p:blipFill>
          <a:blip r:embed="rId2"/>
          <a:stretch>
            <a:fillRect/>
          </a:stretch>
        </p:blipFill>
        <p:spPr>
          <a:xfrm>
            <a:off x="602230" y="643199"/>
            <a:ext cx="2165684" cy="770021"/>
          </a:xfrm>
          <a:prstGeom prst="rect">
            <a:avLst/>
          </a:prstGeom>
        </p:spPr>
      </p:pic>
    </p:spTree>
    <p:extLst>
      <p:ext uri="{BB962C8B-B14F-4D97-AF65-F5344CB8AC3E}">
        <p14:creationId xmlns:p14="http://schemas.microsoft.com/office/powerpoint/2010/main" val="117801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 add picture or inser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B6310ABD-CBF5-8F4E-9E70-319A0E90437F}"/>
              </a:ext>
            </a:extLst>
          </p:cNvPr>
          <p:cNvSpPr>
            <a:spLocks noGrp="1"/>
          </p:cNvSpPr>
          <p:nvPr>
            <p:ph type="pic" idx="10"/>
          </p:nvPr>
        </p:nvSpPr>
        <p:spPr>
          <a:xfrm>
            <a:off x="7611206" y="1439681"/>
            <a:ext cx="3974124" cy="4375222"/>
          </a:xfrm>
          <a:prstGeom prst="rect">
            <a:avLst/>
          </a:prstGeom>
          <a:solidFill>
            <a:schemeClr val="bg1">
              <a:lumMod val="95000"/>
            </a:schemeClr>
          </a:solidFill>
        </p:spPr>
        <p:txBody>
          <a:bodyPr/>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521017" y="427982"/>
            <a:ext cx="9144000" cy="451249"/>
          </a:xfrm>
          <a:prstGeom prst="rect">
            <a:avLst/>
          </a:prstGeom>
        </p:spPr>
        <p:txBody>
          <a:bodyPr anchor="b">
            <a:noAutofit/>
          </a:bodyPr>
          <a:lstStyle>
            <a:lvl1pPr algn="l">
              <a:defRPr sz="3400" b="0" i="0">
                <a:solidFill>
                  <a:schemeClr val="tx1"/>
                </a:solidFill>
                <a:latin typeface="Arial" panose="020B0604020202020204" pitchFamily="34" charset="0"/>
              </a:defRPr>
            </a:lvl1pPr>
          </a:lstStyle>
          <a:p>
            <a:r>
              <a:rPr lang="en-US" dirty="0"/>
              <a:t>Page Title Topic Continued</a:t>
            </a:r>
          </a:p>
        </p:txBody>
      </p:sp>
      <p:sp>
        <p:nvSpPr>
          <p:cNvPr id="15" name="Text Placeholder 3">
            <a:extLst>
              <a:ext uri="{FF2B5EF4-FFF2-40B4-BE49-F238E27FC236}">
                <a16:creationId xmlns:a16="http://schemas.microsoft.com/office/drawing/2014/main" id="{AF7E0925-4366-4240-A1BE-1952A2440266}"/>
              </a:ext>
            </a:extLst>
          </p:cNvPr>
          <p:cNvSpPr>
            <a:spLocks noGrp="1"/>
          </p:cNvSpPr>
          <p:nvPr>
            <p:ph type="body" sz="half" idx="2" hasCustomPrompt="1"/>
          </p:nvPr>
        </p:nvSpPr>
        <p:spPr>
          <a:xfrm>
            <a:off x="521017" y="1428813"/>
            <a:ext cx="5699162" cy="4321355"/>
          </a:xfrm>
          <a:prstGeom prst="rect">
            <a:avLst/>
          </a:prstGeom>
        </p:spPr>
        <p:txBody>
          <a:bodyPr>
            <a:noAutofit/>
          </a:bodyPr>
          <a:lstStyle>
            <a:lvl1pPr marL="0" indent="0">
              <a:lnSpc>
                <a:spcPct val="100000"/>
              </a:lnSpc>
              <a:buNone/>
              <a:defRPr sz="2000" b="0" i="0">
                <a:solidFill>
                  <a:schemeClr val="accent6">
                    <a:lumMod val="50000"/>
                  </a:schemeClr>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a:p>
            <a:r>
              <a:rPr lang="en-US" dirty="0"/>
              <a:t>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Tree>
    <p:extLst>
      <p:ext uri="{BB962C8B-B14F-4D97-AF65-F5344CB8AC3E}">
        <p14:creationId xmlns:p14="http://schemas.microsoft.com/office/powerpoint/2010/main" val="323253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0" name="Picture Placeholder 14">
            <a:extLst>
              <a:ext uri="{FF2B5EF4-FFF2-40B4-BE49-F238E27FC236}">
                <a16:creationId xmlns:a16="http://schemas.microsoft.com/office/drawing/2014/main" id="{7F56E921-2558-7DEE-8FA7-588F326C7552}"/>
              </a:ext>
            </a:extLst>
          </p:cNvPr>
          <p:cNvSpPr>
            <a:spLocks noGrp="1"/>
          </p:cNvSpPr>
          <p:nvPr>
            <p:ph type="pic" sz="quarter" idx="15"/>
          </p:nvPr>
        </p:nvSpPr>
        <p:spPr>
          <a:xfrm>
            <a:off x="9835592" y="2132986"/>
            <a:ext cx="1706718" cy="3413990"/>
          </a:xfrm>
          <a:prstGeom prst="rect">
            <a:avLst/>
          </a:prstGeom>
          <a:solidFill>
            <a:schemeClr val="bg1">
              <a:lumMod val="95000"/>
            </a:schemeClr>
          </a:solidFill>
        </p:spPr>
        <p:txBody>
          <a:bodyPr/>
          <a:lstStyle>
            <a:lvl1pPr marL="0" indent="0">
              <a:buFontTx/>
              <a:buNone/>
              <a:defRPr b="0" i="0">
                <a:latin typeface="Arial" panose="020B0604020202020204" pitchFamily="34" charset="0"/>
              </a:defRPr>
            </a:lvl1pPr>
          </a:lstStyle>
          <a:p>
            <a:endParaRPr lang="en-US" dirty="0"/>
          </a:p>
        </p:txBody>
      </p:sp>
      <p:sp>
        <p:nvSpPr>
          <p:cNvPr id="19" name="Picture Placeholder 14">
            <a:extLst>
              <a:ext uri="{FF2B5EF4-FFF2-40B4-BE49-F238E27FC236}">
                <a16:creationId xmlns:a16="http://schemas.microsoft.com/office/drawing/2014/main" id="{29FCFE40-DE66-60E4-AF48-90E31E7668ED}"/>
              </a:ext>
            </a:extLst>
          </p:cNvPr>
          <p:cNvSpPr>
            <a:spLocks noGrp="1"/>
          </p:cNvSpPr>
          <p:nvPr>
            <p:ph type="pic" sz="quarter" idx="14"/>
          </p:nvPr>
        </p:nvSpPr>
        <p:spPr>
          <a:xfrm>
            <a:off x="2510361" y="2132986"/>
            <a:ext cx="5305766" cy="3413990"/>
          </a:xfrm>
          <a:prstGeom prst="rect">
            <a:avLst/>
          </a:prstGeom>
          <a:solidFill>
            <a:schemeClr val="bg1">
              <a:lumMod val="95000"/>
            </a:schemeClr>
          </a:solidFill>
        </p:spPr>
        <p:txBody>
          <a:bodyPr/>
          <a:lstStyle>
            <a:lvl1pPr marL="0" indent="0">
              <a:buFontTx/>
              <a:buNone/>
              <a:defRPr b="0" i="0">
                <a:latin typeface="Arial" panose="020B0604020202020204" pitchFamily="34" charset="0"/>
              </a:defRPr>
            </a:lvl1pPr>
          </a:lstStyle>
          <a:p>
            <a:endParaRPr lang="en-US" dirty="0"/>
          </a:p>
        </p:txBody>
      </p:sp>
      <p:sp>
        <p:nvSpPr>
          <p:cNvPr id="18" name="Picture Placeholder 14">
            <a:extLst>
              <a:ext uri="{FF2B5EF4-FFF2-40B4-BE49-F238E27FC236}">
                <a16:creationId xmlns:a16="http://schemas.microsoft.com/office/drawing/2014/main" id="{DA116B32-F884-9BCF-7C85-DD8B2716F807}"/>
              </a:ext>
            </a:extLst>
          </p:cNvPr>
          <p:cNvSpPr>
            <a:spLocks noGrp="1"/>
          </p:cNvSpPr>
          <p:nvPr>
            <p:ph type="pic" sz="quarter" idx="13"/>
          </p:nvPr>
        </p:nvSpPr>
        <p:spPr>
          <a:xfrm>
            <a:off x="7972501" y="3916066"/>
            <a:ext cx="1706717" cy="1632942"/>
          </a:xfrm>
          <a:prstGeom prst="rect">
            <a:avLst/>
          </a:prstGeom>
          <a:solidFill>
            <a:schemeClr val="bg1">
              <a:lumMod val="95000"/>
            </a:schemeClr>
          </a:solidFill>
        </p:spPr>
        <p:txBody>
          <a:bodyPr/>
          <a:lstStyle>
            <a:lvl1pPr marL="0" indent="0">
              <a:buFontTx/>
              <a:buNone/>
              <a:defRPr b="0" i="0">
                <a:latin typeface="Arial" panose="020B0604020202020204" pitchFamily="34" charset="0"/>
              </a:defRPr>
            </a:lvl1pPr>
          </a:lstStyle>
          <a:p>
            <a:endParaRPr lang="en-US" dirty="0"/>
          </a:p>
        </p:txBody>
      </p:sp>
      <p:sp>
        <p:nvSpPr>
          <p:cNvPr id="17" name="Picture Placeholder 14">
            <a:extLst>
              <a:ext uri="{FF2B5EF4-FFF2-40B4-BE49-F238E27FC236}">
                <a16:creationId xmlns:a16="http://schemas.microsoft.com/office/drawing/2014/main" id="{29CCE66C-1DCD-8919-C477-94016FFA2300}"/>
              </a:ext>
            </a:extLst>
          </p:cNvPr>
          <p:cNvSpPr>
            <a:spLocks noGrp="1"/>
          </p:cNvSpPr>
          <p:nvPr>
            <p:ph type="pic" sz="quarter" idx="12"/>
          </p:nvPr>
        </p:nvSpPr>
        <p:spPr>
          <a:xfrm>
            <a:off x="7972501" y="2132986"/>
            <a:ext cx="1706717" cy="1632942"/>
          </a:xfrm>
          <a:prstGeom prst="rect">
            <a:avLst/>
          </a:prstGeom>
          <a:solidFill>
            <a:schemeClr val="bg1">
              <a:lumMod val="95000"/>
            </a:schemeClr>
          </a:solidFill>
        </p:spPr>
        <p:txBody>
          <a:bodyPr/>
          <a:lstStyle>
            <a:lvl1pPr marL="0" indent="0">
              <a:buFontTx/>
              <a:buNone/>
              <a:defRPr b="0" i="0">
                <a:latin typeface="Arial" panose="020B0604020202020204" pitchFamily="34" charset="0"/>
              </a:defRPr>
            </a:lvl1pPr>
          </a:lstStyle>
          <a:p>
            <a:endParaRPr lang="en-US" dirty="0"/>
          </a:p>
        </p:txBody>
      </p:sp>
      <p:sp>
        <p:nvSpPr>
          <p:cNvPr id="16" name="Picture Placeholder 14">
            <a:extLst>
              <a:ext uri="{FF2B5EF4-FFF2-40B4-BE49-F238E27FC236}">
                <a16:creationId xmlns:a16="http://schemas.microsoft.com/office/drawing/2014/main" id="{1D69B4F0-4F12-5CDE-31F6-27E81AE98D39}"/>
              </a:ext>
            </a:extLst>
          </p:cNvPr>
          <p:cNvSpPr>
            <a:spLocks noGrp="1"/>
          </p:cNvSpPr>
          <p:nvPr>
            <p:ph type="pic" sz="quarter" idx="11"/>
          </p:nvPr>
        </p:nvSpPr>
        <p:spPr>
          <a:xfrm>
            <a:off x="647271" y="3916066"/>
            <a:ext cx="1706717" cy="1632942"/>
          </a:xfrm>
          <a:prstGeom prst="rect">
            <a:avLst/>
          </a:prstGeom>
          <a:solidFill>
            <a:schemeClr val="bg1">
              <a:lumMod val="95000"/>
            </a:schemeClr>
          </a:solidFill>
        </p:spPr>
        <p:txBody>
          <a:bodyPr/>
          <a:lstStyle>
            <a:lvl1pPr marL="0" indent="0">
              <a:buFontTx/>
              <a:buNone/>
              <a:defRPr b="0" i="0">
                <a:latin typeface="Arial" panose="020B0604020202020204" pitchFamily="34" charset="0"/>
              </a:defRPr>
            </a:lvl1pPr>
          </a:lstStyle>
          <a:p>
            <a:endParaRPr lang="en-US" dirty="0"/>
          </a:p>
        </p:txBody>
      </p:sp>
      <p:sp>
        <p:nvSpPr>
          <p:cNvPr id="15" name="Picture Placeholder 14">
            <a:extLst>
              <a:ext uri="{FF2B5EF4-FFF2-40B4-BE49-F238E27FC236}">
                <a16:creationId xmlns:a16="http://schemas.microsoft.com/office/drawing/2014/main" id="{D66A8509-CB3A-E4A5-AC7D-0D006EDF596C}"/>
              </a:ext>
            </a:extLst>
          </p:cNvPr>
          <p:cNvSpPr>
            <a:spLocks noGrp="1"/>
          </p:cNvSpPr>
          <p:nvPr>
            <p:ph type="pic" sz="quarter" idx="10"/>
          </p:nvPr>
        </p:nvSpPr>
        <p:spPr>
          <a:xfrm>
            <a:off x="647271" y="2132986"/>
            <a:ext cx="1706717" cy="1632942"/>
          </a:xfrm>
          <a:prstGeom prst="rect">
            <a:avLst/>
          </a:prstGeom>
          <a:solidFill>
            <a:schemeClr val="bg1">
              <a:lumMod val="95000"/>
            </a:schemeClr>
          </a:solidFill>
        </p:spPr>
        <p:txBody>
          <a:bodyPr/>
          <a:lstStyle>
            <a:lvl1pPr marL="0" indent="0">
              <a:buFontTx/>
              <a:buNone/>
              <a:defRPr b="0" i="0">
                <a:latin typeface="Arial" panose="020B0604020202020204" pitchFamily="34" charset="0"/>
              </a:defRPr>
            </a:lvl1pPr>
          </a:lstStyle>
          <a:p>
            <a:endParaRPr lang="en-US" dirty="0"/>
          </a:p>
        </p:txBody>
      </p:sp>
      <p:sp>
        <p:nvSpPr>
          <p:cNvPr id="8" name="Title 1">
            <a:extLst>
              <a:ext uri="{FF2B5EF4-FFF2-40B4-BE49-F238E27FC236}">
                <a16:creationId xmlns:a16="http://schemas.microsoft.com/office/drawing/2014/main" id="{0302BA0B-EEC8-01F5-EA39-DD587DBBFF64}"/>
              </a:ext>
            </a:extLst>
          </p:cNvPr>
          <p:cNvSpPr>
            <a:spLocks noGrp="1"/>
          </p:cNvSpPr>
          <p:nvPr>
            <p:ph type="ctrTitle" hasCustomPrompt="1"/>
          </p:nvPr>
        </p:nvSpPr>
        <p:spPr>
          <a:xfrm>
            <a:off x="535219" y="427982"/>
            <a:ext cx="9144000" cy="451249"/>
          </a:xfrm>
          <a:prstGeom prst="rect">
            <a:avLst/>
          </a:prstGeom>
        </p:spPr>
        <p:txBody>
          <a:bodyPr anchor="b">
            <a:noAutofit/>
          </a:bodyPr>
          <a:lstStyle>
            <a:lvl1pPr algn="l">
              <a:defRPr sz="3400" b="0" i="0">
                <a:solidFill>
                  <a:schemeClr val="tx2"/>
                </a:solidFill>
                <a:latin typeface="Arial" panose="020B0604020202020204" pitchFamily="34" charset="0"/>
              </a:defRPr>
            </a:lvl1pPr>
          </a:lstStyle>
          <a:p>
            <a:r>
              <a:rPr lang="en-US" dirty="0"/>
              <a:t>Page Title Topic Continued</a:t>
            </a:r>
          </a:p>
        </p:txBody>
      </p:sp>
      <p:sp>
        <p:nvSpPr>
          <p:cNvPr id="2" name="Text Placeholder 3">
            <a:extLst>
              <a:ext uri="{FF2B5EF4-FFF2-40B4-BE49-F238E27FC236}">
                <a16:creationId xmlns:a16="http://schemas.microsoft.com/office/drawing/2014/main" id="{F9B1711F-AD74-6FC9-5803-C2C8B5F5C2C9}"/>
              </a:ext>
            </a:extLst>
          </p:cNvPr>
          <p:cNvSpPr>
            <a:spLocks noGrp="1"/>
          </p:cNvSpPr>
          <p:nvPr>
            <p:ph type="body" sz="half" idx="2" hasCustomPrompt="1"/>
          </p:nvPr>
        </p:nvSpPr>
        <p:spPr>
          <a:xfrm>
            <a:off x="521016" y="1029369"/>
            <a:ext cx="11021293" cy="750793"/>
          </a:xfrm>
          <a:prstGeom prst="rect">
            <a:avLst/>
          </a:prstGeom>
        </p:spPr>
        <p:txBody>
          <a:bodyPr>
            <a:noAutofit/>
          </a:bodyPr>
          <a:lstStyle>
            <a:lvl1pPr marL="0" indent="0">
              <a:lnSpc>
                <a:spcPct val="100000"/>
              </a:lnSpc>
              <a:buNone/>
              <a:defRPr sz="2000" b="0" i="0">
                <a:solidFill>
                  <a:schemeClr val="accent6">
                    <a:lumMod val="50000"/>
                  </a:schemeClr>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Lorem ipsum dolor sit </a:t>
            </a:r>
            <a:r>
              <a:rPr lang="en-US" dirty="0" err="1"/>
              <a:t>amet</a:t>
            </a:r>
            <a:r>
              <a:rPr lang="en-US" dirty="0"/>
              <a:t>, con, sed diam </a:t>
            </a:r>
            <a:r>
              <a:rPr lang="en-US" dirty="0" err="1"/>
              <a:t>nonummy</a:t>
            </a:r>
            <a:r>
              <a:rPr lang="en-US" dirty="0"/>
              <a:t> </a:t>
            </a:r>
            <a:r>
              <a:rPr lang="en-US" dirty="0" err="1"/>
              <a:t>nibh</a:t>
            </a:r>
            <a:r>
              <a:rPr lang="en-US" dirty="0"/>
              <a:t> </a:t>
            </a:r>
            <a:r>
              <a:rPr lang="en-US" dirty="0" err="1"/>
              <a:t>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a:t>
            </a:r>
          </a:p>
        </p:txBody>
      </p:sp>
    </p:spTree>
    <p:extLst>
      <p:ext uri="{BB962C8B-B14F-4D97-AF65-F5344CB8AC3E}">
        <p14:creationId xmlns:p14="http://schemas.microsoft.com/office/powerpoint/2010/main" val="3165835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Typ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DDE826-F445-9F53-989D-540730BFCF8F}"/>
              </a:ext>
            </a:extLst>
          </p:cNvPr>
          <p:cNvSpPr>
            <a:spLocks noGrp="1"/>
          </p:cNvSpPr>
          <p:nvPr>
            <p:ph idx="1" hasCustomPrompt="1"/>
          </p:nvPr>
        </p:nvSpPr>
        <p:spPr>
          <a:xfrm>
            <a:off x="534079" y="1428814"/>
            <a:ext cx="11065738" cy="4627602"/>
          </a:xfrm>
          <a:prstGeom prst="rect">
            <a:avLst/>
          </a:prstGeom>
        </p:spPr>
        <p:txBody>
          <a:bodyPr>
            <a:normAutofit/>
          </a:bodyPr>
          <a:lstStyle>
            <a:lvl1pPr marL="251460" indent="-251460">
              <a:spcBef>
                <a:spcPts val="1000"/>
              </a:spcBef>
              <a:buClr>
                <a:schemeClr val="accent1"/>
              </a:buClr>
              <a:buSzPct val="100000"/>
              <a:buFont typeface="Wingdings" panose="05000000000000000000" pitchFamily="2" charset="2"/>
              <a:buChar char="§"/>
              <a:defRPr sz="2000" b="0" i="0">
                <a:solidFill>
                  <a:schemeClr val="accent6">
                    <a:lumMod val="75000"/>
                  </a:schemeClr>
                </a:solidFill>
                <a:latin typeface="Arial" panose="020B0604020202020204" pitchFamily="34" charset="0"/>
              </a:defRPr>
            </a:lvl1pPr>
            <a:lvl2pPr marL="502920" marR="0" indent="-228600" algn="l" defTabSz="914400" rtl="0" eaLnBrk="1" fontAlgn="auto" latinLnBrk="0" hangingPunct="1">
              <a:lnSpc>
                <a:spcPct val="90000"/>
              </a:lnSpc>
              <a:spcBef>
                <a:spcPts val="500"/>
              </a:spcBef>
              <a:spcAft>
                <a:spcPts val="0"/>
              </a:spcAft>
              <a:buClrTx/>
              <a:buSzPct val="85000"/>
              <a:buFont typeface="Proxima Nova Light" panose="02000506030000020004" pitchFamily="2" charset="0"/>
              <a:buChar char="–"/>
              <a:tabLst/>
              <a:defRPr sz="2000" b="0" i="0">
                <a:solidFill>
                  <a:schemeClr val="accent6">
                    <a:lumMod val="75000"/>
                  </a:schemeClr>
                </a:solidFill>
                <a:latin typeface="Arial" panose="020B0604020202020204" pitchFamily="34" charset="0"/>
              </a:defRPr>
            </a:lvl2pPr>
            <a:lvl3pPr marL="914400" indent="0">
              <a:buNone/>
              <a:defRPr b="0" i="0">
                <a:solidFill>
                  <a:srgbClr val="150221"/>
                </a:solidFill>
                <a:latin typeface="Proxima Nova A Thin" panose="02000506030000020004" pitchFamily="2" charset="0"/>
              </a:defRPr>
            </a:lvl3pPr>
            <a:lvl4pPr>
              <a:defRPr b="0" i="0">
                <a:solidFill>
                  <a:srgbClr val="150221"/>
                </a:solidFill>
                <a:latin typeface="Gibson Light" panose="02000000000000000000" pitchFamily="2" charset="77"/>
              </a:defRPr>
            </a:lvl4pPr>
            <a:lvl5pPr>
              <a:defRPr b="0" i="0">
                <a:solidFill>
                  <a:srgbClr val="150221"/>
                </a:solidFill>
                <a:latin typeface="Gibson Light" panose="02000000000000000000" pitchFamily="2" charset="77"/>
              </a:defRPr>
            </a:lvl5pPr>
          </a:lstStyle>
          <a:p>
            <a:pPr lvl="0"/>
            <a:r>
              <a:rPr lang="en-US" dirty="0"/>
              <a:t>Introduction to  a series of bullets points to make important points about the program or to a series of bullets points to make important points about the program or whatever you feel is important to say here.</a:t>
            </a:r>
          </a:p>
          <a:p>
            <a:pPr lvl="1"/>
            <a:r>
              <a:rPr lang="en-US" dirty="0"/>
              <a:t>Text is here</a:t>
            </a:r>
            <a:br>
              <a:rPr lang="en-US" dirty="0"/>
            </a:br>
            <a:endParaRPr lang="en-US" dirty="0"/>
          </a:p>
          <a:p>
            <a:pPr lvl="0"/>
            <a:r>
              <a:rPr lang="en-US" dirty="0"/>
              <a:t>Introduction to  a series of bullets points to make important points about the program or to a series of bullets points to make important points about the program or whatever you feel is important to say here.</a:t>
            </a:r>
          </a:p>
          <a:p>
            <a:pPr lvl="1"/>
            <a:r>
              <a:rPr lang="en-US" dirty="0"/>
              <a:t>Text is here</a:t>
            </a:r>
            <a:br>
              <a:rPr lang="en-US" dirty="0"/>
            </a:br>
            <a:endParaRPr lang="en-US" dirty="0"/>
          </a:p>
          <a:p>
            <a:pPr lvl="0"/>
            <a:r>
              <a:rPr lang="en-US" dirty="0"/>
              <a:t>Introduction to  a series of bullets points to make important points about the program or to a series of bullets points to make important points about the program or whatever you feel is important to say here.</a:t>
            </a:r>
          </a:p>
        </p:txBody>
      </p:sp>
      <p:sp>
        <p:nvSpPr>
          <p:cNvPr id="4" name="Rectangle 3">
            <a:extLst>
              <a:ext uri="{FF2B5EF4-FFF2-40B4-BE49-F238E27FC236}">
                <a16:creationId xmlns:a16="http://schemas.microsoft.com/office/drawing/2014/main" id="{6786A7A3-8FF4-1001-A161-EEBE179491B2}"/>
              </a:ext>
            </a:extLst>
          </p:cNvPr>
          <p:cNvSpPr/>
          <p:nvPr userDrawn="1"/>
        </p:nvSpPr>
        <p:spPr>
          <a:xfrm>
            <a:off x="0" y="-2"/>
            <a:ext cx="12192000" cy="10902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Title 1">
            <a:extLst>
              <a:ext uri="{FF2B5EF4-FFF2-40B4-BE49-F238E27FC236}">
                <a16:creationId xmlns:a16="http://schemas.microsoft.com/office/drawing/2014/main" id="{DFF8ABA5-8F0C-51E2-32B4-BCFCBB0FE0AC}"/>
              </a:ext>
            </a:extLst>
          </p:cNvPr>
          <p:cNvSpPr>
            <a:spLocks noGrp="1"/>
          </p:cNvSpPr>
          <p:nvPr>
            <p:ph type="ctrTitle" hasCustomPrompt="1"/>
          </p:nvPr>
        </p:nvSpPr>
        <p:spPr>
          <a:xfrm>
            <a:off x="544767" y="388793"/>
            <a:ext cx="9144000" cy="451249"/>
          </a:xfrm>
          <a:prstGeom prst="rect">
            <a:avLst/>
          </a:prstGeom>
        </p:spPr>
        <p:txBody>
          <a:bodyPr anchor="b">
            <a:noAutofit/>
          </a:bodyPr>
          <a:lstStyle>
            <a:lvl1pPr algn="l">
              <a:defRPr sz="3400" b="0" i="0">
                <a:solidFill>
                  <a:schemeClr val="bg1"/>
                </a:solidFill>
                <a:latin typeface="Arial" panose="020B0604020202020204" pitchFamily="34" charset="0"/>
              </a:defRPr>
            </a:lvl1pPr>
          </a:lstStyle>
          <a:p>
            <a:r>
              <a:rPr lang="en-US" dirty="0"/>
              <a:t>Page Title Topic Continued</a:t>
            </a:r>
          </a:p>
        </p:txBody>
      </p:sp>
    </p:spTree>
    <p:extLst>
      <p:ext uri="{BB962C8B-B14F-4D97-AF65-F5344CB8AC3E}">
        <p14:creationId xmlns:p14="http://schemas.microsoft.com/office/powerpoint/2010/main" val="3903384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663D2F-3E6D-05E7-27FD-19ACCAEDDD32}"/>
              </a:ext>
            </a:extLst>
          </p:cNvPr>
          <p:cNvSpPr>
            <a:spLocks noGrp="1"/>
          </p:cNvSpPr>
          <p:nvPr>
            <p:ph type="ctrTitle" hasCustomPrompt="1"/>
          </p:nvPr>
        </p:nvSpPr>
        <p:spPr>
          <a:xfrm>
            <a:off x="511949" y="427982"/>
            <a:ext cx="9144000" cy="451249"/>
          </a:xfrm>
          <a:prstGeom prst="rect">
            <a:avLst/>
          </a:prstGeom>
        </p:spPr>
        <p:txBody>
          <a:bodyPr anchor="b">
            <a:noAutofit/>
          </a:bodyPr>
          <a:lstStyle>
            <a:lvl1pPr algn="l">
              <a:defRPr sz="3400" b="0" i="0">
                <a:solidFill>
                  <a:schemeClr val="tx2"/>
                </a:solidFill>
                <a:latin typeface="Arial" panose="020B0604020202020204" pitchFamily="34" charset="0"/>
              </a:defRPr>
            </a:lvl1pPr>
          </a:lstStyle>
          <a:p>
            <a:r>
              <a:rPr lang="en-US" dirty="0"/>
              <a:t>Page Title Topic Continued</a:t>
            </a:r>
          </a:p>
        </p:txBody>
      </p:sp>
    </p:spTree>
    <p:extLst>
      <p:ext uri="{BB962C8B-B14F-4D97-AF65-F5344CB8AC3E}">
        <p14:creationId xmlns:p14="http://schemas.microsoft.com/office/powerpoint/2010/main" val="3774341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451D4FC-42C2-1474-AD3A-5139AC8C3DDF}"/>
              </a:ext>
            </a:extLst>
          </p:cNvPr>
          <p:cNvGrpSpPr/>
          <p:nvPr userDrawn="1"/>
        </p:nvGrpSpPr>
        <p:grpSpPr>
          <a:xfrm>
            <a:off x="617365" y="1426464"/>
            <a:ext cx="11064677" cy="630841"/>
            <a:chOff x="366745" y="385967"/>
            <a:chExt cx="8777255" cy="473131"/>
          </a:xfrm>
          <a:solidFill>
            <a:schemeClr val="accent4"/>
          </a:solidFill>
        </p:grpSpPr>
        <p:sp>
          <p:nvSpPr>
            <p:cNvPr id="21" name="Arrow: Chevron 3">
              <a:extLst>
                <a:ext uri="{FF2B5EF4-FFF2-40B4-BE49-F238E27FC236}">
                  <a16:creationId xmlns:a16="http://schemas.microsoft.com/office/drawing/2014/main" id="{7FA223D3-9FDD-2E73-9FDA-1BF650495B91}"/>
                </a:ext>
              </a:extLst>
            </p:cNvPr>
            <p:cNvSpPr/>
            <p:nvPr/>
          </p:nvSpPr>
          <p:spPr>
            <a:xfrm>
              <a:off x="366745" y="385967"/>
              <a:ext cx="2961833" cy="473131"/>
            </a:xfrm>
            <a:prstGeom prst="chevron">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mn-cs"/>
                <a:sym typeface="Arial"/>
              </a:endParaRPr>
            </a:p>
          </p:txBody>
        </p:sp>
        <p:sp>
          <p:nvSpPr>
            <p:cNvPr id="22" name="Arrow: Chevron 4">
              <a:extLst>
                <a:ext uri="{FF2B5EF4-FFF2-40B4-BE49-F238E27FC236}">
                  <a16:creationId xmlns:a16="http://schemas.microsoft.com/office/drawing/2014/main" id="{C5ECE6DB-A656-B344-1065-E1A154471987}"/>
                </a:ext>
              </a:extLst>
            </p:cNvPr>
            <p:cNvSpPr/>
            <p:nvPr/>
          </p:nvSpPr>
          <p:spPr>
            <a:xfrm>
              <a:off x="3274456" y="385967"/>
              <a:ext cx="2961833" cy="473131"/>
            </a:xfrm>
            <a:prstGeom prst="chevron">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mn-cs"/>
                <a:sym typeface="Arial"/>
              </a:endParaRPr>
            </a:p>
          </p:txBody>
        </p:sp>
        <p:sp>
          <p:nvSpPr>
            <p:cNvPr id="23" name="Arrow: Chevron 5">
              <a:extLst>
                <a:ext uri="{FF2B5EF4-FFF2-40B4-BE49-F238E27FC236}">
                  <a16:creationId xmlns:a16="http://schemas.microsoft.com/office/drawing/2014/main" id="{3BDDA5BA-354A-57BB-07E3-4A2D03D307EF}"/>
                </a:ext>
              </a:extLst>
            </p:cNvPr>
            <p:cNvSpPr/>
            <p:nvPr/>
          </p:nvSpPr>
          <p:spPr>
            <a:xfrm>
              <a:off x="6182167" y="385967"/>
              <a:ext cx="2961833" cy="473131"/>
            </a:xfrm>
            <a:prstGeom prst="chevron">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mn-cs"/>
                <a:sym typeface="Arial"/>
              </a:endParaRPr>
            </a:p>
          </p:txBody>
        </p:sp>
      </p:grpSp>
      <p:sp>
        <p:nvSpPr>
          <p:cNvPr id="24" name="Text Placeholder 13">
            <a:extLst>
              <a:ext uri="{FF2B5EF4-FFF2-40B4-BE49-F238E27FC236}">
                <a16:creationId xmlns:a16="http://schemas.microsoft.com/office/drawing/2014/main" id="{67BBC5A7-5A2C-F723-B257-C1072D95F310}"/>
              </a:ext>
            </a:extLst>
          </p:cNvPr>
          <p:cNvSpPr>
            <a:spLocks noGrp="1"/>
          </p:cNvSpPr>
          <p:nvPr>
            <p:ph type="body" sz="quarter" idx="13" hasCustomPrompt="1"/>
          </p:nvPr>
        </p:nvSpPr>
        <p:spPr>
          <a:xfrm>
            <a:off x="824713" y="2245846"/>
            <a:ext cx="3238360" cy="640080"/>
          </a:xfrm>
          <a:prstGeom prst="rect">
            <a:avLst/>
          </a:prstGeom>
        </p:spPr>
        <p:txBody>
          <a:bodyPr>
            <a:normAutofit/>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25" name="Text Placeholder 13">
            <a:extLst>
              <a:ext uri="{FF2B5EF4-FFF2-40B4-BE49-F238E27FC236}">
                <a16:creationId xmlns:a16="http://schemas.microsoft.com/office/drawing/2014/main" id="{5D89B2DD-EF0C-A2C0-C6AC-C642A88D9DB6}"/>
              </a:ext>
            </a:extLst>
          </p:cNvPr>
          <p:cNvSpPr>
            <a:spLocks noGrp="1"/>
          </p:cNvSpPr>
          <p:nvPr>
            <p:ph type="body" sz="quarter" idx="14"/>
          </p:nvPr>
        </p:nvSpPr>
        <p:spPr>
          <a:xfrm>
            <a:off x="824712" y="3051218"/>
            <a:ext cx="3238358" cy="544512"/>
          </a:xfrm>
          <a:prstGeom prst="rect">
            <a:avLst/>
          </a:prstGeom>
        </p:spPr>
        <p:txBody>
          <a:bodyPr>
            <a:normAutofit/>
          </a:bodyPr>
          <a:lstStyle>
            <a:lvl1pPr marL="0" indent="0">
              <a:buNone/>
              <a:defRPr sz="1600" b="0" i="0">
                <a:solidFill>
                  <a:schemeClr val="tx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26" name="Text Placeholder 13">
            <a:extLst>
              <a:ext uri="{FF2B5EF4-FFF2-40B4-BE49-F238E27FC236}">
                <a16:creationId xmlns:a16="http://schemas.microsoft.com/office/drawing/2014/main" id="{E457F9F6-BD48-CEF2-2B44-E9648C8174BD}"/>
              </a:ext>
            </a:extLst>
          </p:cNvPr>
          <p:cNvSpPr>
            <a:spLocks noGrp="1"/>
          </p:cNvSpPr>
          <p:nvPr>
            <p:ph type="body" sz="quarter" idx="15" hasCustomPrompt="1"/>
          </p:nvPr>
        </p:nvSpPr>
        <p:spPr>
          <a:xfrm>
            <a:off x="4488939" y="2236686"/>
            <a:ext cx="3238356" cy="640080"/>
          </a:xfrm>
          <a:prstGeom prst="rect">
            <a:avLst/>
          </a:prstGeom>
        </p:spPr>
        <p:txBody>
          <a:bodyPr>
            <a:normAutofit/>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27" name="Text Placeholder 13">
            <a:extLst>
              <a:ext uri="{FF2B5EF4-FFF2-40B4-BE49-F238E27FC236}">
                <a16:creationId xmlns:a16="http://schemas.microsoft.com/office/drawing/2014/main" id="{C8F1C3D4-A178-04FE-6D02-5A4CCF8143B2}"/>
              </a:ext>
            </a:extLst>
          </p:cNvPr>
          <p:cNvSpPr>
            <a:spLocks noGrp="1"/>
          </p:cNvSpPr>
          <p:nvPr>
            <p:ph type="body" sz="quarter" idx="16"/>
          </p:nvPr>
        </p:nvSpPr>
        <p:spPr>
          <a:xfrm>
            <a:off x="4488939" y="3020817"/>
            <a:ext cx="3238349" cy="544512"/>
          </a:xfrm>
          <a:prstGeom prst="rect">
            <a:avLst/>
          </a:prstGeom>
        </p:spPr>
        <p:txBody>
          <a:bodyPr>
            <a:normAutofit/>
          </a:bodyPr>
          <a:lstStyle>
            <a:lvl1pPr marL="0" indent="0">
              <a:buNone/>
              <a:defRPr sz="1600" b="0" i="0">
                <a:solidFill>
                  <a:schemeClr val="tx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28" name="Text Placeholder 13">
            <a:extLst>
              <a:ext uri="{FF2B5EF4-FFF2-40B4-BE49-F238E27FC236}">
                <a16:creationId xmlns:a16="http://schemas.microsoft.com/office/drawing/2014/main" id="{84214949-8E5E-BDBB-8C6A-B6805D781F38}"/>
              </a:ext>
            </a:extLst>
          </p:cNvPr>
          <p:cNvSpPr>
            <a:spLocks noGrp="1"/>
          </p:cNvSpPr>
          <p:nvPr>
            <p:ph type="body" sz="quarter" idx="17" hasCustomPrompt="1"/>
          </p:nvPr>
        </p:nvSpPr>
        <p:spPr>
          <a:xfrm>
            <a:off x="8145161" y="2245846"/>
            <a:ext cx="3236976" cy="640080"/>
          </a:xfrm>
          <a:prstGeom prst="rect">
            <a:avLst/>
          </a:prstGeom>
        </p:spPr>
        <p:txBody>
          <a:bodyPr>
            <a:normAutofit/>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29" name="Text Placeholder 13">
            <a:extLst>
              <a:ext uri="{FF2B5EF4-FFF2-40B4-BE49-F238E27FC236}">
                <a16:creationId xmlns:a16="http://schemas.microsoft.com/office/drawing/2014/main" id="{4C32877A-8CB6-8959-D6A1-C268F2444A72}"/>
              </a:ext>
            </a:extLst>
          </p:cNvPr>
          <p:cNvSpPr>
            <a:spLocks noGrp="1"/>
          </p:cNvSpPr>
          <p:nvPr>
            <p:ph type="body" sz="quarter" idx="18"/>
          </p:nvPr>
        </p:nvSpPr>
        <p:spPr>
          <a:xfrm>
            <a:off x="8145160" y="3019691"/>
            <a:ext cx="3236963" cy="544512"/>
          </a:xfrm>
          <a:prstGeom prst="rect">
            <a:avLst/>
          </a:prstGeom>
        </p:spPr>
        <p:txBody>
          <a:bodyPr>
            <a:normAutofit/>
          </a:bodyPr>
          <a:lstStyle>
            <a:lvl1pPr marL="0" indent="0">
              <a:buNone/>
              <a:defRPr sz="1600" b="0" i="0">
                <a:solidFill>
                  <a:schemeClr val="tx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cxnSp>
        <p:nvCxnSpPr>
          <p:cNvPr id="30" name="Straight Connector 29">
            <a:extLst>
              <a:ext uri="{FF2B5EF4-FFF2-40B4-BE49-F238E27FC236}">
                <a16:creationId xmlns:a16="http://schemas.microsoft.com/office/drawing/2014/main" id="{96299B6B-514A-1A12-4186-98375934A234}"/>
              </a:ext>
            </a:extLst>
          </p:cNvPr>
          <p:cNvCxnSpPr>
            <a:cxnSpLocks/>
          </p:cNvCxnSpPr>
          <p:nvPr userDrawn="1"/>
        </p:nvCxnSpPr>
        <p:spPr>
          <a:xfrm>
            <a:off x="4266284" y="2249424"/>
            <a:ext cx="0" cy="3653268"/>
          </a:xfrm>
          <a:prstGeom prst="line">
            <a:avLst/>
          </a:prstGeom>
          <a:noFill/>
          <a:ln w="9525" cap="flat" cmpd="sng" algn="ctr">
            <a:solidFill>
              <a:srgbClr val="FFBF00"/>
            </a:solidFill>
            <a:prstDash val="solid"/>
            <a:miter lim="800000"/>
          </a:ln>
          <a:effectLst/>
        </p:spPr>
      </p:cxnSp>
      <p:cxnSp>
        <p:nvCxnSpPr>
          <p:cNvPr id="31" name="Straight Connector 30">
            <a:extLst>
              <a:ext uri="{FF2B5EF4-FFF2-40B4-BE49-F238E27FC236}">
                <a16:creationId xmlns:a16="http://schemas.microsoft.com/office/drawing/2014/main" id="{6AC95697-40B8-2616-280C-1DF31CC187F4}"/>
              </a:ext>
            </a:extLst>
          </p:cNvPr>
          <p:cNvCxnSpPr>
            <a:cxnSpLocks/>
          </p:cNvCxnSpPr>
          <p:nvPr userDrawn="1"/>
        </p:nvCxnSpPr>
        <p:spPr>
          <a:xfrm>
            <a:off x="7966267" y="2249067"/>
            <a:ext cx="0" cy="3653268"/>
          </a:xfrm>
          <a:prstGeom prst="line">
            <a:avLst/>
          </a:prstGeom>
          <a:noFill/>
          <a:ln w="9525" cap="flat" cmpd="sng" algn="ctr">
            <a:solidFill>
              <a:srgbClr val="FFBF00"/>
            </a:solidFill>
            <a:prstDash val="solid"/>
            <a:miter lim="800000"/>
          </a:ln>
          <a:effectLst/>
        </p:spPr>
      </p:cxnSp>
      <p:sp>
        <p:nvSpPr>
          <p:cNvPr id="3" name="Title 1">
            <a:extLst>
              <a:ext uri="{FF2B5EF4-FFF2-40B4-BE49-F238E27FC236}">
                <a16:creationId xmlns:a16="http://schemas.microsoft.com/office/drawing/2014/main" id="{E891F003-CFB3-3EB4-460F-643B9D195DF2}"/>
              </a:ext>
            </a:extLst>
          </p:cNvPr>
          <p:cNvSpPr>
            <a:spLocks noGrp="1"/>
          </p:cNvSpPr>
          <p:nvPr>
            <p:ph type="ctrTitle" hasCustomPrompt="1"/>
          </p:nvPr>
        </p:nvSpPr>
        <p:spPr>
          <a:xfrm>
            <a:off x="525720" y="427982"/>
            <a:ext cx="9144000" cy="451249"/>
          </a:xfrm>
          <a:prstGeom prst="rect">
            <a:avLst/>
          </a:prstGeom>
        </p:spPr>
        <p:txBody>
          <a:bodyPr anchor="b">
            <a:noAutofit/>
          </a:bodyPr>
          <a:lstStyle>
            <a:lvl1pPr algn="l">
              <a:defRPr sz="3400" b="0" i="0">
                <a:solidFill>
                  <a:schemeClr val="tx2"/>
                </a:solidFill>
                <a:latin typeface="Arial" panose="020B0604020202020204" pitchFamily="34" charset="0"/>
              </a:defRPr>
            </a:lvl1pPr>
          </a:lstStyle>
          <a:p>
            <a:r>
              <a:rPr lang="en-US" dirty="0"/>
              <a:t>Page Title Topic Continued</a:t>
            </a:r>
          </a:p>
        </p:txBody>
      </p:sp>
    </p:spTree>
    <p:extLst>
      <p:ext uri="{BB962C8B-B14F-4D97-AF65-F5344CB8AC3E}">
        <p14:creationId xmlns:p14="http://schemas.microsoft.com/office/powerpoint/2010/main" val="2265011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4" name="Google Shape;48;p9">
            <a:extLst>
              <a:ext uri="{FF2B5EF4-FFF2-40B4-BE49-F238E27FC236}">
                <a16:creationId xmlns:a16="http://schemas.microsoft.com/office/drawing/2014/main" id="{2A88FCAB-8D5D-E023-98A8-92EFFBE09EB9}"/>
              </a:ext>
            </a:extLst>
          </p:cNvPr>
          <p:cNvSpPr/>
          <p:nvPr userDrawn="1"/>
        </p:nvSpPr>
        <p:spPr>
          <a:xfrm>
            <a:off x="637951" y="1242901"/>
            <a:ext cx="3858593" cy="1065888"/>
          </a:xfrm>
          <a:prstGeom prst="homePlate">
            <a:avLst>
              <a:gd name="adj" fmla="val 26719"/>
            </a:avLst>
          </a:prstGeom>
          <a:solidFill>
            <a:schemeClr val="tx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5" name="Google Shape;51;p9">
            <a:extLst>
              <a:ext uri="{FF2B5EF4-FFF2-40B4-BE49-F238E27FC236}">
                <a16:creationId xmlns:a16="http://schemas.microsoft.com/office/drawing/2014/main" id="{F22B402F-E2A8-9D41-00B5-775F8F476076}"/>
              </a:ext>
            </a:extLst>
          </p:cNvPr>
          <p:cNvSpPr/>
          <p:nvPr userDrawn="1"/>
        </p:nvSpPr>
        <p:spPr>
          <a:xfrm>
            <a:off x="637951" y="2407389"/>
            <a:ext cx="3858593" cy="1065888"/>
          </a:xfrm>
          <a:prstGeom prst="homePlate">
            <a:avLst>
              <a:gd name="adj" fmla="val 26719"/>
            </a:avLst>
          </a:prstGeom>
          <a:solidFill>
            <a:schemeClr val="tx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6" name="Google Shape;54;p9">
            <a:extLst>
              <a:ext uri="{FF2B5EF4-FFF2-40B4-BE49-F238E27FC236}">
                <a16:creationId xmlns:a16="http://schemas.microsoft.com/office/drawing/2014/main" id="{41752EF3-7099-7B4C-518E-16E93F6B9DC3}"/>
              </a:ext>
            </a:extLst>
          </p:cNvPr>
          <p:cNvSpPr/>
          <p:nvPr userDrawn="1"/>
        </p:nvSpPr>
        <p:spPr>
          <a:xfrm>
            <a:off x="637951" y="3571877"/>
            <a:ext cx="3858593" cy="1065888"/>
          </a:xfrm>
          <a:prstGeom prst="homePlate">
            <a:avLst>
              <a:gd name="adj" fmla="val 26719"/>
            </a:avLst>
          </a:prstGeom>
          <a:solidFill>
            <a:schemeClr val="tx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7" name="Google Shape;57;p9">
            <a:extLst>
              <a:ext uri="{FF2B5EF4-FFF2-40B4-BE49-F238E27FC236}">
                <a16:creationId xmlns:a16="http://schemas.microsoft.com/office/drawing/2014/main" id="{5E9F4BDD-B91C-2011-80C7-9D0657DF9691}"/>
              </a:ext>
            </a:extLst>
          </p:cNvPr>
          <p:cNvSpPr/>
          <p:nvPr userDrawn="1"/>
        </p:nvSpPr>
        <p:spPr>
          <a:xfrm>
            <a:off x="637951" y="4736408"/>
            <a:ext cx="3858593" cy="1065888"/>
          </a:xfrm>
          <a:prstGeom prst="homePlate">
            <a:avLst>
              <a:gd name="adj" fmla="val 26719"/>
            </a:avLst>
          </a:prstGeom>
          <a:solidFill>
            <a:schemeClr val="tx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2" name="Text Placeholder 2">
            <a:extLst>
              <a:ext uri="{FF2B5EF4-FFF2-40B4-BE49-F238E27FC236}">
                <a16:creationId xmlns:a16="http://schemas.microsoft.com/office/drawing/2014/main" id="{F7B95821-5BF1-4C74-2758-1058B6C4772E}"/>
              </a:ext>
            </a:extLst>
          </p:cNvPr>
          <p:cNvSpPr>
            <a:spLocks noGrp="1"/>
          </p:cNvSpPr>
          <p:nvPr>
            <p:ph type="body" sz="quarter" idx="11"/>
          </p:nvPr>
        </p:nvSpPr>
        <p:spPr>
          <a:xfrm>
            <a:off x="637953" y="1242901"/>
            <a:ext cx="3996377" cy="984394"/>
          </a:xfrm>
          <a:prstGeom prst="rect">
            <a:avLst/>
          </a:prstGeom>
        </p:spPr>
        <p:txBody>
          <a:bodyPr tIns="182880" rIns="182880" bIns="91440"/>
          <a:lstStyle>
            <a:lvl1pPr marL="0" indent="0">
              <a:buFontTx/>
              <a:buNone/>
              <a:defRPr sz="2400" b="1" i="0">
                <a:solidFill>
                  <a:schemeClr val="bg1"/>
                </a:solidFill>
                <a:latin typeface="Arial" panose="020B0604020202020204" pitchFamily="34" charset="0"/>
              </a:defRPr>
            </a:lvl1pPr>
          </a:lstStyle>
          <a:p>
            <a:endParaRPr lang="en-US" dirty="0"/>
          </a:p>
        </p:txBody>
      </p:sp>
      <p:sp>
        <p:nvSpPr>
          <p:cNvPr id="3" name="Text Placeholder 3">
            <a:extLst>
              <a:ext uri="{FF2B5EF4-FFF2-40B4-BE49-F238E27FC236}">
                <a16:creationId xmlns:a16="http://schemas.microsoft.com/office/drawing/2014/main" id="{5699CE50-DB00-9863-1F65-25BB255EBBCE}"/>
              </a:ext>
            </a:extLst>
          </p:cNvPr>
          <p:cNvSpPr>
            <a:spLocks noGrp="1"/>
          </p:cNvSpPr>
          <p:nvPr>
            <p:ph type="body" sz="quarter" idx="12"/>
          </p:nvPr>
        </p:nvSpPr>
        <p:spPr>
          <a:xfrm>
            <a:off x="637952" y="2419724"/>
            <a:ext cx="3996377" cy="984394"/>
          </a:xfrm>
          <a:prstGeom prst="rect">
            <a:avLst/>
          </a:prstGeom>
        </p:spPr>
        <p:txBody>
          <a:bodyPr tIns="182880" rIns="182880"/>
          <a:lstStyle>
            <a:lvl1pPr marL="0" indent="0">
              <a:buFontTx/>
              <a:buNone/>
              <a:defRPr sz="2400" b="1" i="0">
                <a:solidFill>
                  <a:schemeClr val="bg1"/>
                </a:solidFill>
                <a:latin typeface="Arial" panose="020B0604020202020204" pitchFamily="34" charset="0"/>
              </a:defRPr>
            </a:lvl1pPr>
          </a:lstStyle>
          <a:p>
            <a:endParaRPr lang="en-US" dirty="0"/>
          </a:p>
        </p:txBody>
      </p:sp>
      <p:sp>
        <p:nvSpPr>
          <p:cNvPr id="4" name="Text Placeholder 4">
            <a:extLst>
              <a:ext uri="{FF2B5EF4-FFF2-40B4-BE49-F238E27FC236}">
                <a16:creationId xmlns:a16="http://schemas.microsoft.com/office/drawing/2014/main" id="{71FAA6D6-E223-0F32-D9A8-6D3761B58677}"/>
              </a:ext>
            </a:extLst>
          </p:cNvPr>
          <p:cNvSpPr>
            <a:spLocks noGrp="1"/>
          </p:cNvSpPr>
          <p:nvPr>
            <p:ph type="body" sz="quarter" idx="13"/>
          </p:nvPr>
        </p:nvSpPr>
        <p:spPr>
          <a:xfrm>
            <a:off x="637951" y="3584021"/>
            <a:ext cx="3996377" cy="984394"/>
          </a:xfrm>
          <a:prstGeom prst="rect">
            <a:avLst/>
          </a:prstGeom>
        </p:spPr>
        <p:txBody>
          <a:bodyPr tIns="182880" rIns="182880"/>
          <a:lstStyle>
            <a:lvl1pPr marL="0" indent="0">
              <a:buFontTx/>
              <a:buNone/>
              <a:defRPr sz="2400" b="1" i="0">
                <a:solidFill>
                  <a:schemeClr val="bg1"/>
                </a:solidFill>
                <a:latin typeface="Arial" panose="020B0604020202020204" pitchFamily="34" charset="0"/>
              </a:defRPr>
            </a:lvl1pPr>
          </a:lstStyle>
          <a:p>
            <a:endParaRPr lang="en-US" dirty="0"/>
          </a:p>
        </p:txBody>
      </p:sp>
      <p:sp>
        <p:nvSpPr>
          <p:cNvPr id="5" name="Text Placeholder 5">
            <a:extLst>
              <a:ext uri="{FF2B5EF4-FFF2-40B4-BE49-F238E27FC236}">
                <a16:creationId xmlns:a16="http://schemas.microsoft.com/office/drawing/2014/main" id="{7214477A-36D8-E5D2-A798-6F90D879355A}"/>
              </a:ext>
            </a:extLst>
          </p:cNvPr>
          <p:cNvSpPr>
            <a:spLocks noGrp="1"/>
          </p:cNvSpPr>
          <p:nvPr>
            <p:ph type="body" sz="quarter" idx="14"/>
          </p:nvPr>
        </p:nvSpPr>
        <p:spPr>
          <a:xfrm>
            <a:off x="637950" y="4748318"/>
            <a:ext cx="3996377" cy="984394"/>
          </a:xfrm>
          <a:prstGeom prst="rect">
            <a:avLst/>
          </a:prstGeom>
        </p:spPr>
        <p:txBody>
          <a:bodyPr tIns="182880" rIns="182880"/>
          <a:lstStyle>
            <a:lvl1pPr marL="0" indent="0">
              <a:buFontTx/>
              <a:buNone/>
              <a:defRPr sz="2400" b="1" i="0">
                <a:solidFill>
                  <a:schemeClr val="bg1"/>
                </a:solidFill>
                <a:latin typeface="Arial" panose="020B0604020202020204" pitchFamily="34" charset="0"/>
              </a:defRPr>
            </a:lvl1pPr>
          </a:lstStyle>
          <a:p>
            <a:endParaRPr lang="en-US" dirty="0"/>
          </a:p>
        </p:txBody>
      </p:sp>
      <p:sp>
        <p:nvSpPr>
          <p:cNvPr id="6" name="Text Placeholder 6">
            <a:extLst>
              <a:ext uri="{FF2B5EF4-FFF2-40B4-BE49-F238E27FC236}">
                <a16:creationId xmlns:a16="http://schemas.microsoft.com/office/drawing/2014/main" id="{B0D05082-8088-4EC9-ABDB-0901FB04AC49}"/>
              </a:ext>
            </a:extLst>
          </p:cNvPr>
          <p:cNvSpPr>
            <a:spLocks noGrp="1"/>
          </p:cNvSpPr>
          <p:nvPr>
            <p:ph type="body" sz="quarter" idx="15"/>
          </p:nvPr>
        </p:nvSpPr>
        <p:spPr>
          <a:xfrm>
            <a:off x="4901856" y="1263213"/>
            <a:ext cx="6652191" cy="1097280"/>
          </a:xfrm>
          <a:prstGeom prst="rect">
            <a:avLst/>
          </a:prstGeom>
        </p:spPr>
        <p:txBody>
          <a:bodyPr/>
          <a:lstStyle>
            <a:lvl1pPr>
              <a:defRPr sz="2000" b="0" i="0">
                <a:solidFill>
                  <a:schemeClr val="accent6">
                    <a:lumMod val="75000"/>
                  </a:schemeClr>
                </a:solidFill>
                <a:latin typeface="Arial" panose="020B0604020202020204" pitchFamily="34" charset="0"/>
              </a:defRPr>
            </a:lvl1pPr>
          </a:lstStyle>
          <a:p>
            <a:pPr>
              <a:buClr>
                <a:srgbClr val="FFBF00"/>
              </a:buClr>
              <a:buFont typeface="Wingdings" pitchFamily="2" charset="2"/>
              <a:buChar char="§"/>
            </a:pPr>
            <a:endParaRPr lang="en-US" dirty="0"/>
          </a:p>
        </p:txBody>
      </p:sp>
      <p:sp>
        <p:nvSpPr>
          <p:cNvPr id="7" name="Text Placeholder 7">
            <a:extLst>
              <a:ext uri="{FF2B5EF4-FFF2-40B4-BE49-F238E27FC236}">
                <a16:creationId xmlns:a16="http://schemas.microsoft.com/office/drawing/2014/main" id="{E6B86A1E-CC25-EA6C-C38F-01AD4DCE1837}"/>
              </a:ext>
            </a:extLst>
          </p:cNvPr>
          <p:cNvSpPr>
            <a:spLocks noGrp="1"/>
          </p:cNvSpPr>
          <p:nvPr>
            <p:ph type="body" sz="quarter" idx="16"/>
          </p:nvPr>
        </p:nvSpPr>
        <p:spPr>
          <a:xfrm>
            <a:off x="4901856" y="2388522"/>
            <a:ext cx="6652191" cy="1097280"/>
          </a:xfrm>
          <a:prstGeom prst="rect">
            <a:avLst/>
          </a:prstGeom>
        </p:spPr>
        <p:txBody>
          <a:bodyPr/>
          <a:lstStyle>
            <a:lvl1pPr>
              <a:defRPr sz="2000" b="0" i="0">
                <a:solidFill>
                  <a:schemeClr val="accent6">
                    <a:lumMod val="75000"/>
                  </a:schemeClr>
                </a:solidFill>
                <a:latin typeface="Arial" panose="020B0604020202020204" pitchFamily="34" charset="0"/>
              </a:defRPr>
            </a:lvl1pPr>
          </a:lstStyle>
          <a:p>
            <a:pPr>
              <a:buClr>
                <a:srgbClr val="FFBF00"/>
              </a:buClr>
              <a:buFont typeface="Wingdings" pitchFamily="2" charset="2"/>
              <a:buChar char="§"/>
            </a:pPr>
            <a:endParaRPr lang="en-US" dirty="0"/>
          </a:p>
        </p:txBody>
      </p:sp>
      <p:sp>
        <p:nvSpPr>
          <p:cNvPr id="8" name="Text Placeholder 8">
            <a:extLst>
              <a:ext uri="{FF2B5EF4-FFF2-40B4-BE49-F238E27FC236}">
                <a16:creationId xmlns:a16="http://schemas.microsoft.com/office/drawing/2014/main" id="{ABAD0D59-4D12-70EA-1130-2051037664EF}"/>
              </a:ext>
            </a:extLst>
          </p:cNvPr>
          <p:cNvSpPr>
            <a:spLocks noGrp="1"/>
          </p:cNvSpPr>
          <p:nvPr>
            <p:ph type="body" sz="quarter" idx="17"/>
          </p:nvPr>
        </p:nvSpPr>
        <p:spPr>
          <a:xfrm>
            <a:off x="4903314" y="3556779"/>
            <a:ext cx="6652191" cy="1097280"/>
          </a:xfrm>
          <a:prstGeom prst="rect">
            <a:avLst/>
          </a:prstGeom>
        </p:spPr>
        <p:txBody>
          <a:bodyPr/>
          <a:lstStyle>
            <a:lvl1pPr>
              <a:defRPr sz="2000" b="0" i="0">
                <a:solidFill>
                  <a:schemeClr val="accent6">
                    <a:lumMod val="75000"/>
                  </a:schemeClr>
                </a:solidFill>
                <a:latin typeface="Arial" panose="020B0604020202020204" pitchFamily="34" charset="0"/>
              </a:defRPr>
            </a:lvl1pPr>
          </a:lstStyle>
          <a:p>
            <a:pPr>
              <a:buClr>
                <a:srgbClr val="FFBF00"/>
              </a:buClr>
              <a:buFont typeface="Wingdings" pitchFamily="2" charset="2"/>
              <a:buChar char="§"/>
            </a:pPr>
            <a:endParaRPr lang="en-US" dirty="0"/>
          </a:p>
        </p:txBody>
      </p:sp>
      <p:sp>
        <p:nvSpPr>
          <p:cNvPr id="9" name="Text Placeholder 9">
            <a:extLst>
              <a:ext uri="{FF2B5EF4-FFF2-40B4-BE49-F238E27FC236}">
                <a16:creationId xmlns:a16="http://schemas.microsoft.com/office/drawing/2014/main" id="{E7F0FD1D-579A-A298-5ABD-5F3EAAA60F3D}"/>
              </a:ext>
            </a:extLst>
          </p:cNvPr>
          <p:cNvSpPr>
            <a:spLocks noGrp="1"/>
          </p:cNvSpPr>
          <p:nvPr>
            <p:ph type="body" sz="quarter" idx="18"/>
          </p:nvPr>
        </p:nvSpPr>
        <p:spPr>
          <a:xfrm>
            <a:off x="4901856" y="4720712"/>
            <a:ext cx="6652191" cy="1097280"/>
          </a:xfrm>
          <a:prstGeom prst="rect">
            <a:avLst/>
          </a:prstGeom>
        </p:spPr>
        <p:txBody>
          <a:bodyPr/>
          <a:lstStyle>
            <a:lvl1pPr>
              <a:defRPr sz="2000" b="0" i="0">
                <a:solidFill>
                  <a:schemeClr val="accent6">
                    <a:lumMod val="75000"/>
                  </a:schemeClr>
                </a:solidFill>
                <a:latin typeface="Arial" panose="020B0604020202020204" pitchFamily="34" charset="0"/>
              </a:defRPr>
            </a:lvl1pPr>
          </a:lstStyle>
          <a:p>
            <a:pPr>
              <a:buClr>
                <a:srgbClr val="FFBF00"/>
              </a:buClr>
              <a:buFont typeface="Wingdings" pitchFamily="2" charset="2"/>
              <a:buChar char="§"/>
            </a:pPr>
            <a:endParaRPr lang="en-US" dirty="0"/>
          </a:p>
        </p:txBody>
      </p:sp>
      <p:sp>
        <p:nvSpPr>
          <p:cNvPr id="12" name="Title 1">
            <a:extLst>
              <a:ext uri="{FF2B5EF4-FFF2-40B4-BE49-F238E27FC236}">
                <a16:creationId xmlns:a16="http://schemas.microsoft.com/office/drawing/2014/main" id="{0093BE45-3905-5FB2-EEB9-4E4261E09108}"/>
              </a:ext>
            </a:extLst>
          </p:cNvPr>
          <p:cNvSpPr>
            <a:spLocks noGrp="1"/>
          </p:cNvSpPr>
          <p:nvPr>
            <p:ph type="ctrTitle" hasCustomPrompt="1"/>
          </p:nvPr>
        </p:nvSpPr>
        <p:spPr>
          <a:xfrm>
            <a:off x="516741" y="427982"/>
            <a:ext cx="9144000" cy="451249"/>
          </a:xfrm>
          <a:prstGeom prst="rect">
            <a:avLst/>
          </a:prstGeom>
        </p:spPr>
        <p:txBody>
          <a:bodyPr anchor="b">
            <a:noAutofit/>
          </a:bodyPr>
          <a:lstStyle>
            <a:lvl1pPr algn="l">
              <a:defRPr sz="3400" b="0" i="0">
                <a:solidFill>
                  <a:schemeClr val="tx2"/>
                </a:solidFill>
                <a:latin typeface="Arial" panose="020B0604020202020204" pitchFamily="34" charset="0"/>
              </a:defRPr>
            </a:lvl1pPr>
          </a:lstStyle>
          <a:p>
            <a:r>
              <a:rPr lang="en-US" dirty="0"/>
              <a:t>Page Title Topic Continued</a:t>
            </a:r>
          </a:p>
        </p:txBody>
      </p:sp>
    </p:spTree>
    <p:extLst>
      <p:ext uri="{BB962C8B-B14F-4D97-AF65-F5344CB8AC3E}">
        <p14:creationId xmlns:p14="http://schemas.microsoft.com/office/powerpoint/2010/main" val="2154665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4BD73C-5F87-D682-30C9-E6D35659D783}"/>
              </a:ext>
            </a:extLst>
          </p:cNvPr>
          <p:cNvSpPr/>
          <p:nvPr userDrawn="1"/>
        </p:nvSpPr>
        <p:spPr>
          <a:xfrm>
            <a:off x="963829" y="1388267"/>
            <a:ext cx="10629421" cy="5699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Oval 12">
            <a:extLst>
              <a:ext uri="{FF2B5EF4-FFF2-40B4-BE49-F238E27FC236}">
                <a16:creationId xmlns:a16="http://schemas.microsoft.com/office/drawing/2014/main" id="{31736CF8-DD89-90E6-2333-454F98528B90}"/>
              </a:ext>
            </a:extLst>
          </p:cNvPr>
          <p:cNvSpPr>
            <a:spLocks noChangeAspect="1"/>
          </p:cNvSpPr>
          <p:nvPr userDrawn="1"/>
        </p:nvSpPr>
        <p:spPr>
          <a:xfrm>
            <a:off x="598750" y="1299176"/>
            <a:ext cx="748145" cy="748145"/>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6" name="Text Placeholder 29">
            <a:extLst>
              <a:ext uri="{FF2B5EF4-FFF2-40B4-BE49-F238E27FC236}">
                <a16:creationId xmlns:a16="http://schemas.microsoft.com/office/drawing/2014/main" id="{AA0DC4AD-48D4-62A6-69C9-2CD8B9A37EC0}"/>
              </a:ext>
            </a:extLst>
          </p:cNvPr>
          <p:cNvSpPr>
            <a:spLocks noGrp="1"/>
          </p:cNvSpPr>
          <p:nvPr>
            <p:ph type="body" sz="quarter" idx="10" hasCustomPrompt="1"/>
          </p:nvPr>
        </p:nvSpPr>
        <p:spPr>
          <a:xfrm>
            <a:off x="1424825" y="1391828"/>
            <a:ext cx="9803346" cy="562841"/>
          </a:xfrm>
          <a:prstGeom prst="rect">
            <a:avLst/>
          </a:prstGeom>
        </p:spPr>
        <p:txBody>
          <a:bodyPr anchor="ctr"/>
          <a:lstStyle>
            <a:lvl1pPr marL="0" indent="0">
              <a:buNone/>
              <a:defRPr sz="2000" b="0" i="0">
                <a:solidFill>
                  <a:schemeClr val="tx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
        <p:nvSpPr>
          <p:cNvPr id="2" name="Title 1">
            <a:extLst>
              <a:ext uri="{FF2B5EF4-FFF2-40B4-BE49-F238E27FC236}">
                <a16:creationId xmlns:a16="http://schemas.microsoft.com/office/drawing/2014/main" id="{FC1FF66D-4233-4805-0975-4718B5F6657E}"/>
              </a:ext>
            </a:extLst>
          </p:cNvPr>
          <p:cNvSpPr>
            <a:spLocks noGrp="1"/>
          </p:cNvSpPr>
          <p:nvPr>
            <p:ph type="ctrTitle" hasCustomPrompt="1"/>
          </p:nvPr>
        </p:nvSpPr>
        <p:spPr>
          <a:xfrm>
            <a:off x="525720" y="427982"/>
            <a:ext cx="9144000" cy="451249"/>
          </a:xfrm>
          <a:prstGeom prst="rect">
            <a:avLst/>
          </a:prstGeom>
        </p:spPr>
        <p:txBody>
          <a:bodyPr anchor="b">
            <a:noAutofit/>
          </a:bodyPr>
          <a:lstStyle>
            <a:lvl1pPr algn="l">
              <a:defRPr sz="3400" b="0" i="0">
                <a:solidFill>
                  <a:schemeClr val="tx2"/>
                </a:solidFill>
                <a:latin typeface="Arial" panose="020B0604020202020204" pitchFamily="34" charset="0"/>
              </a:defRPr>
            </a:lvl1pPr>
          </a:lstStyle>
          <a:p>
            <a:r>
              <a:rPr lang="en-US" dirty="0"/>
              <a:t>Page Title Topic Continued</a:t>
            </a:r>
          </a:p>
        </p:txBody>
      </p:sp>
      <p:sp>
        <p:nvSpPr>
          <p:cNvPr id="6" name="Rectangle 5">
            <a:extLst>
              <a:ext uri="{FF2B5EF4-FFF2-40B4-BE49-F238E27FC236}">
                <a16:creationId xmlns:a16="http://schemas.microsoft.com/office/drawing/2014/main" id="{623210D0-BEA0-2916-7A91-C8FF3B504280}"/>
              </a:ext>
            </a:extLst>
          </p:cNvPr>
          <p:cNvSpPr/>
          <p:nvPr userDrawn="1"/>
        </p:nvSpPr>
        <p:spPr>
          <a:xfrm>
            <a:off x="963829" y="2280041"/>
            <a:ext cx="10629421" cy="5699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Oval 6">
            <a:extLst>
              <a:ext uri="{FF2B5EF4-FFF2-40B4-BE49-F238E27FC236}">
                <a16:creationId xmlns:a16="http://schemas.microsoft.com/office/drawing/2014/main" id="{305987BF-8E79-E286-0B77-BDC9ABA29E2F}"/>
              </a:ext>
            </a:extLst>
          </p:cNvPr>
          <p:cNvSpPr>
            <a:spLocks noChangeAspect="1"/>
          </p:cNvSpPr>
          <p:nvPr userDrawn="1"/>
        </p:nvSpPr>
        <p:spPr>
          <a:xfrm>
            <a:off x="598750" y="2190950"/>
            <a:ext cx="748145" cy="748145"/>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ext Placeholder 29">
            <a:extLst>
              <a:ext uri="{FF2B5EF4-FFF2-40B4-BE49-F238E27FC236}">
                <a16:creationId xmlns:a16="http://schemas.microsoft.com/office/drawing/2014/main" id="{A84D611C-7143-D7FD-CC1A-586B6ED0F8F9}"/>
              </a:ext>
            </a:extLst>
          </p:cNvPr>
          <p:cNvSpPr>
            <a:spLocks noGrp="1"/>
          </p:cNvSpPr>
          <p:nvPr>
            <p:ph type="body" sz="quarter" idx="11"/>
          </p:nvPr>
        </p:nvSpPr>
        <p:spPr>
          <a:xfrm>
            <a:off x="1424825" y="2283602"/>
            <a:ext cx="9803346" cy="562841"/>
          </a:xfrm>
          <a:prstGeom prst="rect">
            <a:avLst/>
          </a:prstGeom>
        </p:spPr>
        <p:txBody>
          <a:bodyPr anchor="ctr"/>
          <a:lstStyle>
            <a:lvl1pPr marL="0" indent="0">
              <a:buNone/>
              <a:defRPr sz="2000" b="0" i="0">
                <a:solidFill>
                  <a:schemeClr val="tx1"/>
                </a:solidFill>
                <a:latin typeface="Arial" panose="020B0604020202020204" pitchFamily="34" charset="0"/>
                <a:cs typeface="Arial" panose="020B0604020202020204" pitchFamily="34" charset="0"/>
              </a:defRPr>
            </a:lvl1pPr>
          </a:lstStyle>
          <a:p>
            <a:pPr lvl="0"/>
            <a:endParaRPr lang="en-US" dirty="0"/>
          </a:p>
        </p:txBody>
      </p:sp>
      <p:sp>
        <p:nvSpPr>
          <p:cNvPr id="16" name="Rectangle 15">
            <a:extLst>
              <a:ext uri="{FF2B5EF4-FFF2-40B4-BE49-F238E27FC236}">
                <a16:creationId xmlns:a16="http://schemas.microsoft.com/office/drawing/2014/main" id="{5CFD6FA1-E0F1-A4D7-B115-890809C618D9}"/>
              </a:ext>
            </a:extLst>
          </p:cNvPr>
          <p:cNvSpPr/>
          <p:nvPr userDrawn="1"/>
        </p:nvSpPr>
        <p:spPr>
          <a:xfrm>
            <a:off x="963829" y="3173854"/>
            <a:ext cx="10629421" cy="5699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7" name="Oval 16">
            <a:extLst>
              <a:ext uri="{FF2B5EF4-FFF2-40B4-BE49-F238E27FC236}">
                <a16:creationId xmlns:a16="http://schemas.microsoft.com/office/drawing/2014/main" id="{F62FDFA4-C44A-0F42-756D-F7384A43A6ED}"/>
              </a:ext>
            </a:extLst>
          </p:cNvPr>
          <p:cNvSpPr>
            <a:spLocks noChangeAspect="1"/>
          </p:cNvSpPr>
          <p:nvPr userDrawn="1"/>
        </p:nvSpPr>
        <p:spPr>
          <a:xfrm>
            <a:off x="598750" y="3084763"/>
            <a:ext cx="748145" cy="748145"/>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1" name="Text Placeholder 29">
            <a:extLst>
              <a:ext uri="{FF2B5EF4-FFF2-40B4-BE49-F238E27FC236}">
                <a16:creationId xmlns:a16="http://schemas.microsoft.com/office/drawing/2014/main" id="{AF4579A4-F31E-A18B-6DB3-479B629D74EB}"/>
              </a:ext>
            </a:extLst>
          </p:cNvPr>
          <p:cNvSpPr>
            <a:spLocks noGrp="1"/>
          </p:cNvSpPr>
          <p:nvPr>
            <p:ph type="body" sz="quarter" idx="13"/>
          </p:nvPr>
        </p:nvSpPr>
        <p:spPr>
          <a:xfrm>
            <a:off x="1424825" y="3177415"/>
            <a:ext cx="9803346" cy="562841"/>
          </a:xfrm>
          <a:prstGeom prst="rect">
            <a:avLst/>
          </a:prstGeom>
        </p:spPr>
        <p:txBody>
          <a:bodyPr anchor="ctr"/>
          <a:lstStyle>
            <a:lvl1pPr marL="0" indent="0">
              <a:buNone/>
              <a:defRPr sz="2000" b="0" i="0">
                <a:solidFill>
                  <a:schemeClr val="tx1"/>
                </a:solidFill>
                <a:latin typeface="Arial" panose="020B0604020202020204" pitchFamily="34" charset="0"/>
                <a:cs typeface="Arial" panose="020B0604020202020204" pitchFamily="34" charset="0"/>
              </a:defRPr>
            </a:lvl1pPr>
          </a:lstStyle>
          <a:p>
            <a:pPr lvl="0"/>
            <a:endParaRPr lang="en-US" dirty="0"/>
          </a:p>
        </p:txBody>
      </p:sp>
      <p:sp>
        <p:nvSpPr>
          <p:cNvPr id="35" name="Rectangle 34">
            <a:extLst>
              <a:ext uri="{FF2B5EF4-FFF2-40B4-BE49-F238E27FC236}">
                <a16:creationId xmlns:a16="http://schemas.microsoft.com/office/drawing/2014/main" id="{840B5E4F-09A8-3988-5E8B-0817A292A4C5}"/>
              </a:ext>
            </a:extLst>
          </p:cNvPr>
          <p:cNvSpPr/>
          <p:nvPr userDrawn="1"/>
        </p:nvSpPr>
        <p:spPr>
          <a:xfrm>
            <a:off x="965457" y="4073531"/>
            <a:ext cx="10626165" cy="5699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6" name="Oval 35">
            <a:extLst>
              <a:ext uri="{FF2B5EF4-FFF2-40B4-BE49-F238E27FC236}">
                <a16:creationId xmlns:a16="http://schemas.microsoft.com/office/drawing/2014/main" id="{3C7D8C1E-BE0C-C997-BB0C-B3A0861130DC}"/>
              </a:ext>
            </a:extLst>
          </p:cNvPr>
          <p:cNvSpPr>
            <a:spLocks noChangeAspect="1"/>
          </p:cNvSpPr>
          <p:nvPr userDrawn="1"/>
        </p:nvSpPr>
        <p:spPr>
          <a:xfrm>
            <a:off x="600378" y="3984440"/>
            <a:ext cx="748145" cy="748145"/>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7" name="Text Placeholder 29">
            <a:extLst>
              <a:ext uri="{FF2B5EF4-FFF2-40B4-BE49-F238E27FC236}">
                <a16:creationId xmlns:a16="http://schemas.microsoft.com/office/drawing/2014/main" id="{47308778-2A58-1856-8DA0-F6A18968CF2C}"/>
              </a:ext>
            </a:extLst>
          </p:cNvPr>
          <p:cNvSpPr>
            <a:spLocks noGrp="1"/>
          </p:cNvSpPr>
          <p:nvPr>
            <p:ph type="body" sz="quarter" idx="15"/>
          </p:nvPr>
        </p:nvSpPr>
        <p:spPr>
          <a:xfrm>
            <a:off x="1426453" y="4077092"/>
            <a:ext cx="9800090" cy="562841"/>
          </a:xfrm>
          <a:prstGeom prst="rect">
            <a:avLst/>
          </a:prstGeom>
        </p:spPr>
        <p:txBody>
          <a:bodyPr anchor="ctr"/>
          <a:lstStyle>
            <a:lvl1pPr marL="0" indent="0">
              <a:buNone/>
              <a:defRPr sz="2000" b="0" i="0">
                <a:solidFill>
                  <a:schemeClr val="tx1"/>
                </a:solidFill>
                <a:latin typeface="Arial" panose="020B0604020202020204" pitchFamily="34" charset="0"/>
                <a:cs typeface="Arial" panose="020B0604020202020204" pitchFamily="34" charset="0"/>
              </a:defRPr>
            </a:lvl1pPr>
          </a:lstStyle>
          <a:p>
            <a:pPr lvl="0"/>
            <a:endParaRPr lang="en-US" dirty="0"/>
          </a:p>
        </p:txBody>
      </p:sp>
      <p:sp>
        <p:nvSpPr>
          <p:cNvPr id="38" name="Rectangle 37">
            <a:extLst>
              <a:ext uri="{FF2B5EF4-FFF2-40B4-BE49-F238E27FC236}">
                <a16:creationId xmlns:a16="http://schemas.microsoft.com/office/drawing/2014/main" id="{8778920E-875A-E1CA-5B63-78166B66FA14}"/>
              </a:ext>
            </a:extLst>
          </p:cNvPr>
          <p:cNvSpPr/>
          <p:nvPr userDrawn="1"/>
        </p:nvSpPr>
        <p:spPr>
          <a:xfrm>
            <a:off x="965457" y="4967344"/>
            <a:ext cx="10626165" cy="5699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9" name="Oval 38">
            <a:extLst>
              <a:ext uri="{FF2B5EF4-FFF2-40B4-BE49-F238E27FC236}">
                <a16:creationId xmlns:a16="http://schemas.microsoft.com/office/drawing/2014/main" id="{7FCC7A6A-30A8-A3D1-1F81-B7F333E817A7}"/>
              </a:ext>
            </a:extLst>
          </p:cNvPr>
          <p:cNvSpPr>
            <a:spLocks noChangeAspect="1"/>
          </p:cNvSpPr>
          <p:nvPr userDrawn="1"/>
        </p:nvSpPr>
        <p:spPr>
          <a:xfrm>
            <a:off x="600378" y="4878253"/>
            <a:ext cx="748145" cy="748145"/>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0" name="Text Placeholder 29">
            <a:extLst>
              <a:ext uri="{FF2B5EF4-FFF2-40B4-BE49-F238E27FC236}">
                <a16:creationId xmlns:a16="http://schemas.microsoft.com/office/drawing/2014/main" id="{A5ECD97E-2C63-41EC-0A91-E529F22B500C}"/>
              </a:ext>
            </a:extLst>
          </p:cNvPr>
          <p:cNvSpPr>
            <a:spLocks noGrp="1"/>
          </p:cNvSpPr>
          <p:nvPr>
            <p:ph type="body" sz="quarter" idx="16"/>
          </p:nvPr>
        </p:nvSpPr>
        <p:spPr>
          <a:xfrm>
            <a:off x="1426453" y="4970905"/>
            <a:ext cx="9800090" cy="562841"/>
          </a:xfrm>
          <a:prstGeom prst="rect">
            <a:avLst/>
          </a:prstGeom>
        </p:spPr>
        <p:txBody>
          <a:bodyPr anchor="ctr"/>
          <a:lstStyle>
            <a:lvl1pPr marL="0" indent="0">
              <a:buNone/>
              <a:tabLst>
                <a:tab pos="511175" algn="l"/>
              </a:tabLst>
              <a:defRPr sz="2000" b="0" i="0">
                <a:solidFill>
                  <a:schemeClr val="tx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97057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Placeholder 5" descr="A large building with many windows and a parking lot&#10;&#10;Description automatically generated">
            <a:extLst>
              <a:ext uri="{FF2B5EF4-FFF2-40B4-BE49-F238E27FC236}">
                <a16:creationId xmlns:a16="http://schemas.microsoft.com/office/drawing/2014/main" id="{3D374E60-460C-46B0-BDDE-8C7BE50FF435}"/>
              </a:ext>
            </a:extLst>
          </p:cNvPr>
          <p:cNvPicPr>
            <a:picLocks noChangeAspect="1"/>
          </p:cNvPicPr>
          <p:nvPr userDrawn="1"/>
        </p:nvPicPr>
        <p:blipFill>
          <a:blip r:embed="rId2"/>
          <a:srcRect l="5584" r="5584"/>
          <a:stretch>
            <a:fillRect/>
          </a:stretch>
        </p:blipFill>
        <p:spPr>
          <a:xfrm>
            <a:off x="-7" y="0"/>
            <a:ext cx="12192007" cy="6858000"/>
          </a:xfrm>
          <a:prstGeom prst="rect">
            <a:avLst/>
          </a:prstGeom>
        </p:spPr>
      </p:pic>
      <p:sp>
        <p:nvSpPr>
          <p:cNvPr id="4" name="Title Placeholder 1">
            <a:extLst>
              <a:ext uri="{FF2B5EF4-FFF2-40B4-BE49-F238E27FC236}">
                <a16:creationId xmlns:a16="http://schemas.microsoft.com/office/drawing/2014/main" id="{D94DA402-ABB1-376F-F373-60CE33EB9C00}"/>
              </a:ext>
            </a:extLst>
          </p:cNvPr>
          <p:cNvSpPr txBox="1">
            <a:spLocks/>
          </p:cNvSpPr>
          <p:nvPr userDrawn="1"/>
        </p:nvSpPr>
        <p:spPr>
          <a:xfrm>
            <a:off x="-14" y="0"/>
            <a:ext cx="12192007" cy="6858000"/>
          </a:xfrm>
          <a:prstGeom prst="rect">
            <a:avLst/>
          </a:prstGeom>
          <a:solidFill>
            <a:schemeClr val="tx1">
              <a:alpha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200" b="0" i="0" kern="1200">
                <a:solidFill>
                  <a:schemeClr val="accent2"/>
                </a:solidFill>
                <a:latin typeface="Proxima Nova Lt" panose="02000506030000020004" pitchFamily="2" charset="0"/>
                <a:ea typeface="+mj-ea"/>
                <a:cs typeface="+mj-cs"/>
              </a:defRPr>
            </a:lvl1pPr>
          </a:lstStyle>
          <a:p>
            <a:pPr algn="ctr">
              <a:lnSpc>
                <a:spcPts val="4240"/>
              </a:lnSpc>
            </a:pPr>
            <a:endParaRPr lang="en-US" b="0" i="0" dirty="0">
              <a:solidFill>
                <a:schemeClr val="bg1"/>
              </a:solidFill>
              <a:latin typeface="Arial" panose="020B0604020202020204" pitchFamily="34" charset="0"/>
            </a:endParaRPr>
          </a:p>
        </p:txBody>
      </p:sp>
      <p:pic>
        <p:nvPicPr>
          <p:cNvPr id="5" name="Picture 4" descr="A black background with white text&#10;&#10;Description automatically generated">
            <a:extLst>
              <a:ext uri="{FF2B5EF4-FFF2-40B4-BE49-F238E27FC236}">
                <a16:creationId xmlns:a16="http://schemas.microsoft.com/office/drawing/2014/main" id="{90ADAA04-BA62-A3A8-7522-756ED3336B29}"/>
              </a:ext>
            </a:extLst>
          </p:cNvPr>
          <p:cNvPicPr/>
          <p:nvPr userDrawn="1"/>
        </p:nvPicPr>
        <p:blipFill>
          <a:blip r:embed="rId3"/>
          <a:stretch>
            <a:fillRect/>
          </a:stretch>
        </p:blipFill>
        <p:spPr>
          <a:xfrm>
            <a:off x="4495064" y="5029198"/>
            <a:ext cx="3201872" cy="1480634"/>
          </a:xfrm>
          <a:prstGeom prst="rect">
            <a:avLst/>
          </a:prstGeom>
        </p:spPr>
      </p:pic>
      <p:sp>
        <p:nvSpPr>
          <p:cNvPr id="2" name="Subtitle 2">
            <a:extLst>
              <a:ext uri="{FF2B5EF4-FFF2-40B4-BE49-F238E27FC236}">
                <a16:creationId xmlns:a16="http://schemas.microsoft.com/office/drawing/2014/main" id="{1D9E15C5-6EC9-D0B2-999D-5873415F2C61}"/>
              </a:ext>
            </a:extLst>
          </p:cNvPr>
          <p:cNvSpPr>
            <a:spLocks noGrp="1"/>
          </p:cNvSpPr>
          <p:nvPr>
            <p:ph type="subTitle" idx="1" hasCustomPrompt="1"/>
          </p:nvPr>
        </p:nvSpPr>
        <p:spPr>
          <a:xfrm>
            <a:off x="1768631" y="2990043"/>
            <a:ext cx="8654716" cy="1655762"/>
          </a:xfrm>
          <a:prstGeom prst="rect">
            <a:avLst/>
          </a:prstGeom>
        </p:spPr>
        <p:txBody>
          <a:bodyPr anchor="ctr" anchorCtr="0">
            <a:normAutofit/>
          </a:bodyPr>
          <a:lstStyle>
            <a:lvl1pPr marL="0" indent="0" algn="ctr" fontAlgn="ctr">
              <a:buNone/>
              <a:defRPr sz="3000" b="0" i="0">
                <a:solidFill>
                  <a:srgbClr val="FFBF23"/>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3200" dirty="0">
                <a:solidFill>
                  <a:schemeClr val="accent1"/>
                </a:solidFill>
                <a:latin typeface="Proxima Nova Rg" panose="02000506030000020004" pitchFamily="2" charset="0"/>
              </a:rPr>
              <a:t>Subtitle or description can go here </a:t>
            </a:r>
            <a:br>
              <a:rPr lang="en-US" sz="3200" dirty="0">
                <a:solidFill>
                  <a:schemeClr val="accent1"/>
                </a:solidFill>
                <a:latin typeface="Proxima Nova Rg" panose="02000506030000020004" pitchFamily="2" charset="0"/>
              </a:rPr>
            </a:br>
            <a:r>
              <a:rPr lang="en-US" sz="3200" dirty="0">
                <a:solidFill>
                  <a:schemeClr val="accent1"/>
                </a:solidFill>
                <a:latin typeface="Proxima Nova Rg" panose="02000506030000020004" pitchFamily="2" charset="0"/>
              </a:rPr>
              <a:t>there are up to two lines for information</a:t>
            </a:r>
          </a:p>
        </p:txBody>
      </p:sp>
      <p:sp>
        <p:nvSpPr>
          <p:cNvPr id="8" name="Subtitle 2">
            <a:extLst>
              <a:ext uri="{FF2B5EF4-FFF2-40B4-BE49-F238E27FC236}">
                <a16:creationId xmlns:a16="http://schemas.microsoft.com/office/drawing/2014/main" id="{6DBD80EA-4FFA-E3B1-20D4-2145FEDAF035}"/>
              </a:ext>
            </a:extLst>
          </p:cNvPr>
          <p:cNvSpPr txBox="1">
            <a:spLocks/>
          </p:cNvSpPr>
          <p:nvPr userDrawn="1"/>
        </p:nvSpPr>
        <p:spPr>
          <a:xfrm>
            <a:off x="1768631" y="1081081"/>
            <a:ext cx="8654716" cy="1655762"/>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rgbClr val="FFBF23"/>
                </a:solidFill>
                <a:latin typeface="Proxima Nova Semibold" panose="02000506030000020004"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400" b="1" i="0" dirty="0">
                <a:solidFill>
                  <a:schemeClr val="bg1"/>
                </a:solidFill>
                <a:latin typeface="Arial" panose="020B0604020202020204" pitchFamily="34" charset="0"/>
              </a:rPr>
              <a:t>Closing statement </a:t>
            </a:r>
            <a:br>
              <a:rPr lang="en-US" sz="5400" b="1" i="0" dirty="0">
                <a:solidFill>
                  <a:schemeClr val="bg1"/>
                </a:solidFill>
                <a:latin typeface="Arial" panose="020B0604020202020204" pitchFamily="34" charset="0"/>
              </a:rPr>
            </a:br>
            <a:r>
              <a:rPr lang="en-US" sz="5400" b="1" i="0" dirty="0">
                <a:solidFill>
                  <a:schemeClr val="bg1"/>
                </a:solidFill>
                <a:latin typeface="Arial" panose="020B0604020202020204" pitchFamily="34" charset="0"/>
              </a:rPr>
              <a:t>can go here</a:t>
            </a:r>
          </a:p>
        </p:txBody>
      </p:sp>
    </p:spTree>
    <p:extLst>
      <p:ext uri="{BB962C8B-B14F-4D97-AF65-F5344CB8AC3E}">
        <p14:creationId xmlns:p14="http://schemas.microsoft.com/office/powerpoint/2010/main" val="1633980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Slide_Health_EditableWebsite">
    <p:spTree>
      <p:nvGrpSpPr>
        <p:cNvPr id="1" name=""/>
        <p:cNvGrpSpPr/>
        <p:nvPr/>
      </p:nvGrpSpPr>
      <p:grpSpPr>
        <a:xfrm>
          <a:off x="0" y="0"/>
          <a:ext cx="0" cy="0"/>
          <a:chOff x="0" y="0"/>
          <a:chExt cx="0" cy="0"/>
        </a:xfrm>
      </p:grpSpPr>
      <p:pic>
        <p:nvPicPr>
          <p:cNvPr id="8" name="Picture 7" descr="A yellow and blue text&#10;&#10;Description automatically generated">
            <a:extLst>
              <a:ext uri="{FF2B5EF4-FFF2-40B4-BE49-F238E27FC236}">
                <a16:creationId xmlns:a16="http://schemas.microsoft.com/office/drawing/2014/main" id="{C1AB6239-E557-838C-ABBB-573A002E6779}"/>
              </a:ext>
            </a:extLst>
          </p:cNvPr>
          <p:cNvPicPr>
            <a:picLocks noChangeAspect="1"/>
          </p:cNvPicPr>
          <p:nvPr userDrawn="1"/>
        </p:nvPicPr>
        <p:blipFill>
          <a:blip r:embed="rId2"/>
          <a:stretch>
            <a:fillRect/>
          </a:stretch>
        </p:blipFill>
        <p:spPr>
          <a:xfrm>
            <a:off x="4381500" y="2819400"/>
            <a:ext cx="3429000" cy="1219200"/>
          </a:xfrm>
          <a:prstGeom prst="rect">
            <a:avLst/>
          </a:prstGeom>
        </p:spPr>
      </p:pic>
      <p:sp>
        <p:nvSpPr>
          <p:cNvPr id="2" name="Subtitle 2">
            <a:extLst>
              <a:ext uri="{FF2B5EF4-FFF2-40B4-BE49-F238E27FC236}">
                <a16:creationId xmlns:a16="http://schemas.microsoft.com/office/drawing/2014/main" id="{4302165A-3A22-98DB-6AED-3D6DC8D4C83B}"/>
              </a:ext>
            </a:extLst>
          </p:cNvPr>
          <p:cNvSpPr>
            <a:spLocks noGrp="1"/>
          </p:cNvSpPr>
          <p:nvPr>
            <p:ph type="subTitle" idx="1"/>
          </p:nvPr>
        </p:nvSpPr>
        <p:spPr>
          <a:xfrm>
            <a:off x="1768642" y="4567003"/>
            <a:ext cx="8654716" cy="1655762"/>
          </a:xfrm>
          <a:prstGeom prst="rect">
            <a:avLst/>
          </a:prstGeom>
        </p:spPr>
        <p:txBody>
          <a:bodyPr>
            <a:normAutofit/>
          </a:bodyPr>
          <a:lstStyle>
            <a:lvl1pPr marL="0" indent="0" algn="ctr">
              <a:buNone/>
              <a:defRPr sz="30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1913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Slide_MedC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F8D20-CD54-CC45-8C94-B6D94382BE23}"/>
              </a:ext>
            </a:extLst>
          </p:cNvPr>
          <p:cNvSpPr>
            <a:spLocks noGrp="1"/>
          </p:cNvSpPr>
          <p:nvPr>
            <p:ph type="ctrTitle" hasCustomPrompt="1"/>
          </p:nvPr>
        </p:nvSpPr>
        <p:spPr>
          <a:xfrm>
            <a:off x="1609590" y="4626607"/>
            <a:ext cx="9144000" cy="451249"/>
          </a:xfrm>
          <a:prstGeom prst="rect">
            <a:avLst/>
          </a:prstGeom>
        </p:spPr>
        <p:txBody>
          <a:bodyPr anchor="b">
            <a:noAutofit/>
          </a:bodyPr>
          <a:lstStyle>
            <a:lvl1pPr algn="ctr">
              <a:defRPr sz="3200" b="1" i="0">
                <a:solidFill>
                  <a:schemeClr val="tx1"/>
                </a:solidFill>
                <a:latin typeface="Arial" panose="020B0604020202020204" pitchFamily="34" charset="0"/>
              </a:defRPr>
            </a:lvl1pPr>
          </a:lstStyle>
          <a:p>
            <a:r>
              <a:rPr lang="en-US" dirty="0" err="1"/>
              <a:t>health.ucdavis.edu</a:t>
            </a:r>
            <a:r>
              <a:rPr lang="en-US" dirty="0"/>
              <a:t>/</a:t>
            </a:r>
            <a:r>
              <a:rPr lang="en-US" dirty="0" err="1"/>
              <a:t>medicalcenter</a:t>
            </a:r>
            <a:endParaRPr lang="en-US" dirty="0"/>
          </a:p>
        </p:txBody>
      </p:sp>
      <p:pic>
        <p:nvPicPr>
          <p:cNvPr id="4" name="Picture 3" descr="A black background with yellow letters&#10;&#10;Description automatically generated">
            <a:extLst>
              <a:ext uri="{FF2B5EF4-FFF2-40B4-BE49-F238E27FC236}">
                <a16:creationId xmlns:a16="http://schemas.microsoft.com/office/drawing/2014/main" id="{5401E01B-F561-3C11-6526-6D21378C558F}"/>
              </a:ext>
            </a:extLst>
          </p:cNvPr>
          <p:cNvPicPr>
            <a:picLocks noChangeAspect="1"/>
          </p:cNvPicPr>
          <p:nvPr userDrawn="1"/>
        </p:nvPicPr>
        <p:blipFill>
          <a:blip r:embed="rId2"/>
          <a:stretch>
            <a:fillRect/>
          </a:stretch>
        </p:blipFill>
        <p:spPr>
          <a:xfrm>
            <a:off x="3213100" y="2628900"/>
            <a:ext cx="5765800" cy="1600200"/>
          </a:xfrm>
          <a:prstGeom prst="rect">
            <a:avLst/>
          </a:prstGeom>
        </p:spPr>
      </p:pic>
    </p:spTree>
    <p:extLst>
      <p:ext uri="{BB962C8B-B14F-4D97-AF65-F5344CB8AC3E}">
        <p14:creationId xmlns:p14="http://schemas.microsoft.com/office/powerpoint/2010/main" val="2494055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3">
    <p:spTree>
      <p:nvGrpSpPr>
        <p:cNvPr id="1" name=""/>
        <p:cNvGrpSpPr/>
        <p:nvPr/>
      </p:nvGrpSpPr>
      <p:grpSpPr>
        <a:xfrm>
          <a:off x="0" y="0"/>
          <a:ext cx="0" cy="0"/>
          <a:chOff x="0" y="0"/>
          <a:chExt cx="0" cy="0"/>
        </a:xfrm>
      </p:grpSpPr>
      <p:pic>
        <p:nvPicPr>
          <p:cNvPr id="11" name="Picture 10" descr="A black background with yellow letters&#10;&#10;Description automatically generated">
            <a:extLst>
              <a:ext uri="{FF2B5EF4-FFF2-40B4-BE49-F238E27FC236}">
                <a16:creationId xmlns:a16="http://schemas.microsoft.com/office/drawing/2014/main" id="{29EE5A26-9773-AFB5-00D7-D429D87D0F13}"/>
              </a:ext>
            </a:extLst>
          </p:cNvPr>
          <p:cNvPicPr>
            <a:picLocks noChangeAspect="1"/>
          </p:cNvPicPr>
          <p:nvPr userDrawn="1"/>
        </p:nvPicPr>
        <p:blipFill>
          <a:blip r:embed="rId2"/>
          <a:stretch>
            <a:fillRect/>
          </a:stretch>
        </p:blipFill>
        <p:spPr>
          <a:xfrm>
            <a:off x="577516" y="556378"/>
            <a:ext cx="3417949" cy="948594"/>
          </a:xfrm>
          <a:prstGeom prst="rect">
            <a:avLst/>
          </a:prstGeom>
        </p:spPr>
      </p:pic>
      <p:sp>
        <p:nvSpPr>
          <p:cNvPr id="16" name="Title 1">
            <a:extLst>
              <a:ext uri="{FF2B5EF4-FFF2-40B4-BE49-F238E27FC236}">
                <a16:creationId xmlns:a16="http://schemas.microsoft.com/office/drawing/2014/main" id="{7092DB62-2687-8E7D-B8A0-49815D80AEC4}"/>
              </a:ext>
            </a:extLst>
          </p:cNvPr>
          <p:cNvSpPr>
            <a:spLocks noGrp="1"/>
          </p:cNvSpPr>
          <p:nvPr>
            <p:ph type="ctrTitle" hasCustomPrompt="1"/>
          </p:nvPr>
        </p:nvSpPr>
        <p:spPr>
          <a:xfrm>
            <a:off x="577516" y="3011833"/>
            <a:ext cx="7002379" cy="1693831"/>
          </a:xfrm>
          <a:prstGeom prst="rect">
            <a:avLst/>
          </a:prstGeom>
        </p:spPr>
        <p:txBody>
          <a:bodyPr/>
          <a:lstStyle>
            <a:lvl1pPr>
              <a:defRPr b="0" i="0">
                <a:solidFill>
                  <a:schemeClr val="bg1"/>
                </a:solidFill>
                <a:latin typeface="Arial" panose="020B0604020202020204" pitchFamily="34" charset="0"/>
              </a:defRPr>
            </a:lvl1pPr>
          </a:lstStyle>
          <a:p>
            <a:r>
              <a:rPr lang="en-US" dirty="0"/>
              <a:t>Department or</a:t>
            </a:r>
            <a:br>
              <a:rPr lang="en-US" dirty="0"/>
            </a:br>
            <a:r>
              <a:rPr lang="en-US" dirty="0"/>
              <a:t>Presentation Title</a:t>
            </a:r>
          </a:p>
        </p:txBody>
      </p:sp>
      <p:sp>
        <p:nvSpPr>
          <p:cNvPr id="17" name="Subtitle 2">
            <a:extLst>
              <a:ext uri="{FF2B5EF4-FFF2-40B4-BE49-F238E27FC236}">
                <a16:creationId xmlns:a16="http://schemas.microsoft.com/office/drawing/2014/main" id="{D154C7D7-4C73-B878-69E2-998C34F3ACE1}"/>
              </a:ext>
            </a:extLst>
          </p:cNvPr>
          <p:cNvSpPr>
            <a:spLocks noGrp="1"/>
          </p:cNvSpPr>
          <p:nvPr>
            <p:ph type="subTitle" idx="1"/>
          </p:nvPr>
        </p:nvSpPr>
        <p:spPr>
          <a:xfrm>
            <a:off x="577516" y="4705665"/>
            <a:ext cx="7002379" cy="1391084"/>
          </a:xfrm>
          <a:prstGeom prst="rect">
            <a:avLst/>
          </a:prstGeom>
        </p:spPr>
        <p:txBody>
          <a:bodyPr/>
          <a:lstStyle>
            <a:lvl1pPr marL="0" indent="0">
              <a:buFontTx/>
              <a:buNone/>
              <a:defRPr b="0" i="0">
                <a:solidFill>
                  <a:schemeClr val="bg1"/>
                </a:solidFill>
                <a:latin typeface="Arial" panose="020B0604020202020204" pitchFamily="34" charset="0"/>
              </a:defRPr>
            </a:lvl1pPr>
          </a:lstStyle>
          <a:p>
            <a:r>
              <a:rPr lang="en-US"/>
              <a:t>Click to edit Master subtitle style</a:t>
            </a:r>
            <a:endParaRPr lang="en-US" dirty="0"/>
          </a:p>
        </p:txBody>
      </p:sp>
      <p:pic>
        <p:nvPicPr>
          <p:cNvPr id="18" name="Picture Placeholder 5">
            <a:extLst>
              <a:ext uri="{FF2B5EF4-FFF2-40B4-BE49-F238E27FC236}">
                <a16:creationId xmlns:a16="http://schemas.microsoft.com/office/drawing/2014/main" id="{6B2B1AC2-C3A2-0A9C-9C07-2198FE68732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9307" t="14341" r="12220" b="13293"/>
          <a:stretch/>
        </p:blipFill>
        <p:spPr>
          <a:xfrm>
            <a:off x="7927848" y="2614739"/>
            <a:ext cx="4264152" cy="4243261"/>
          </a:xfrm>
          <a:prstGeom prst="rect">
            <a:avLst/>
          </a:prstGeom>
        </p:spPr>
      </p:pic>
    </p:spTree>
    <p:extLst>
      <p:ext uri="{BB962C8B-B14F-4D97-AF65-F5344CB8AC3E}">
        <p14:creationId xmlns:p14="http://schemas.microsoft.com/office/powerpoint/2010/main" val="1957885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Slide_Childre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7FB3DAC-9F97-CD0E-49FB-22A0E7F91CFD}"/>
              </a:ext>
            </a:extLst>
          </p:cNvPr>
          <p:cNvSpPr>
            <a:spLocks noGrp="1"/>
          </p:cNvSpPr>
          <p:nvPr>
            <p:ph type="ctrTitle" hasCustomPrompt="1"/>
          </p:nvPr>
        </p:nvSpPr>
        <p:spPr>
          <a:xfrm>
            <a:off x="1609590" y="4626607"/>
            <a:ext cx="9144000" cy="451249"/>
          </a:xfrm>
          <a:prstGeom prst="rect">
            <a:avLst/>
          </a:prstGeom>
        </p:spPr>
        <p:txBody>
          <a:bodyPr anchor="b">
            <a:noAutofit/>
          </a:bodyPr>
          <a:lstStyle>
            <a:lvl1pPr algn="ctr">
              <a:defRPr sz="3200" b="1" i="0">
                <a:solidFill>
                  <a:schemeClr val="tx1"/>
                </a:solidFill>
                <a:latin typeface="Arial" panose="020B0604020202020204" pitchFamily="34" charset="0"/>
              </a:defRPr>
            </a:lvl1pPr>
          </a:lstStyle>
          <a:p>
            <a:r>
              <a:rPr lang="en-US" dirty="0" err="1"/>
              <a:t>children.ucdavis.edu</a:t>
            </a:r>
            <a:endParaRPr lang="en-US" dirty="0"/>
          </a:p>
        </p:txBody>
      </p:sp>
      <p:pic>
        <p:nvPicPr>
          <p:cNvPr id="6" name="Picture 5" descr="A yellow and blue letters on a black background&#10;&#10;Description automatically generated">
            <a:extLst>
              <a:ext uri="{FF2B5EF4-FFF2-40B4-BE49-F238E27FC236}">
                <a16:creationId xmlns:a16="http://schemas.microsoft.com/office/drawing/2014/main" id="{A31A8512-BDD8-F356-90AF-2DB01D46612E}"/>
              </a:ext>
            </a:extLst>
          </p:cNvPr>
          <p:cNvPicPr>
            <a:picLocks noChangeAspect="1"/>
          </p:cNvPicPr>
          <p:nvPr userDrawn="1"/>
        </p:nvPicPr>
        <p:blipFill>
          <a:blip r:embed="rId2"/>
          <a:stretch>
            <a:fillRect/>
          </a:stretch>
        </p:blipFill>
        <p:spPr>
          <a:xfrm>
            <a:off x="2838450" y="2628900"/>
            <a:ext cx="6515100" cy="1600200"/>
          </a:xfrm>
          <a:prstGeom prst="rect">
            <a:avLst/>
          </a:prstGeom>
        </p:spPr>
      </p:pic>
    </p:spTree>
    <p:extLst>
      <p:ext uri="{BB962C8B-B14F-4D97-AF65-F5344CB8AC3E}">
        <p14:creationId xmlns:p14="http://schemas.microsoft.com/office/powerpoint/2010/main" val="1224522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Slide_CancerC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B035A-69ED-886D-7305-DF72A6135807}"/>
              </a:ext>
            </a:extLst>
          </p:cNvPr>
          <p:cNvSpPr>
            <a:spLocks noGrp="1"/>
          </p:cNvSpPr>
          <p:nvPr>
            <p:ph type="ctrTitle" hasCustomPrompt="1"/>
          </p:nvPr>
        </p:nvSpPr>
        <p:spPr>
          <a:xfrm>
            <a:off x="1609590" y="4626607"/>
            <a:ext cx="9144000" cy="451249"/>
          </a:xfrm>
          <a:prstGeom prst="rect">
            <a:avLst/>
          </a:prstGeom>
        </p:spPr>
        <p:txBody>
          <a:bodyPr anchor="b">
            <a:noAutofit/>
          </a:bodyPr>
          <a:lstStyle>
            <a:lvl1pPr algn="ctr">
              <a:defRPr sz="3200" b="1" i="0">
                <a:solidFill>
                  <a:srgbClr val="002954"/>
                </a:solidFill>
                <a:latin typeface="Arial" panose="020B0604020202020204" pitchFamily="34" charset="0"/>
              </a:defRPr>
            </a:lvl1pPr>
          </a:lstStyle>
          <a:p>
            <a:r>
              <a:rPr lang="en-US" dirty="0" err="1"/>
              <a:t>cancer.ucdavis.edu</a:t>
            </a:r>
            <a:endParaRPr lang="en-US" dirty="0"/>
          </a:p>
        </p:txBody>
      </p:sp>
      <p:pic>
        <p:nvPicPr>
          <p:cNvPr id="4" name="Picture 3" descr="Blue text on a black background&#10;&#10;Description automatically generated">
            <a:extLst>
              <a:ext uri="{FF2B5EF4-FFF2-40B4-BE49-F238E27FC236}">
                <a16:creationId xmlns:a16="http://schemas.microsoft.com/office/drawing/2014/main" id="{F3B511D6-0665-D421-0CEB-B8734BFE8851}"/>
              </a:ext>
            </a:extLst>
          </p:cNvPr>
          <p:cNvPicPr>
            <a:picLocks noChangeAspect="1"/>
          </p:cNvPicPr>
          <p:nvPr userDrawn="1"/>
        </p:nvPicPr>
        <p:blipFill>
          <a:blip r:embed="rId2"/>
          <a:stretch>
            <a:fillRect/>
          </a:stretch>
        </p:blipFill>
        <p:spPr>
          <a:xfrm>
            <a:off x="2209800" y="2640496"/>
            <a:ext cx="7772400" cy="1577008"/>
          </a:xfrm>
          <a:prstGeom prst="rect">
            <a:avLst/>
          </a:prstGeom>
        </p:spPr>
      </p:pic>
    </p:spTree>
    <p:extLst>
      <p:ext uri="{BB962C8B-B14F-4D97-AF65-F5344CB8AC3E}">
        <p14:creationId xmlns:p14="http://schemas.microsoft.com/office/powerpoint/2010/main" val="3374191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Slide_Min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EE5D3F-19EC-8145-239A-A283FF528108}"/>
              </a:ext>
            </a:extLst>
          </p:cNvPr>
          <p:cNvSpPr>
            <a:spLocks noGrp="1"/>
          </p:cNvSpPr>
          <p:nvPr>
            <p:ph type="ctrTitle" hasCustomPrompt="1"/>
          </p:nvPr>
        </p:nvSpPr>
        <p:spPr>
          <a:xfrm>
            <a:off x="1609590" y="4626607"/>
            <a:ext cx="9144000" cy="451249"/>
          </a:xfrm>
          <a:prstGeom prst="rect">
            <a:avLst/>
          </a:prstGeom>
        </p:spPr>
        <p:txBody>
          <a:bodyPr anchor="b">
            <a:noAutofit/>
          </a:bodyPr>
          <a:lstStyle>
            <a:lvl1pPr algn="ctr">
              <a:defRPr sz="3200" b="1" i="0">
                <a:solidFill>
                  <a:srgbClr val="002954"/>
                </a:solidFill>
                <a:latin typeface="Arial" panose="020B0604020202020204" pitchFamily="34" charset="0"/>
              </a:defRPr>
            </a:lvl1pPr>
          </a:lstStyle>
          <a:p>
            <a:r>
              <a:rPr lang="en-US" dirty="0" err="1"/>
              <a:t>health.ucdavis.edu</a:t>
            </a:r>
            <a:r>
              <a:rPr lang="en-US" dirty="0"/>
              <a:t>/</a:t>
            </a:r>
            <a:r>
              <a:rPr lang="en-US" dirty="0" err="1"/>
              <a:t>mindinstitute</a:t>
            </a:r>
            <a:endParaRPr lang="en-US" dirty="0"/>
          </a:p>
        </p:txBody>
      </p:sp>
      <p:pic>
        <p:nvPicPr>
          <p:cNvPr id="6" name="Picture 5" descr="A black and yellow text&#10;&#10;Description automatically generated">
            <a:extLst>
              <a:ext uri="{FF2B5EF4-FFF2-40B4-BE49-F238E27FC236}">
                <a16:creationId xmlns:a16="http://schemas.microsoft.com/office/drawing/2014/main" id="{52E49A32-05F3-1737-FFED-16AB3E21461B}"/>
              </a:ext>
            </a:extLst>
          </p:cNvPr>
          <p:cNvPicPr>
            <a:picLocks noChangeAspect="1"/>
          </p:cNvPicPr>
          <p:nvPr userDrawn="1"/>
        </p:nvPicPr>
        <p:blipFill>
          <a:blip r:embed="rId2"/>
          <a:stretch>
            <a:fillRect/>
          </a:stretch>
        </p:blipFill>
        <p:spPr>
          <a:xfrm>
            <a:off x="3086100" y="2628900"/>
            <a:ext cx="6019800" cy="1600200"/>
          </a:xfrm>
          <a:prstGeom prst="rect">
            <a:avLst/>
          </a:prstGeom>
        </p:spPr>
      </p:pic>
    </p:spTree>
    <p:extLst>
      <p:ext uri="{BB962C8B-B14F-4D97-AF65-F5344CB8AC3E}">
        <p14:creationId xmlns:p14="http://schemas.microsoft.com/office/powerpoint/2010/main" val="4281029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Slide_RehabHospi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D3755-B249-31D3-2158-F157F244D65B}"/>
              </a:ext>
            </a:extLst>
          </p:cNvPr>
          <p:cNvSpPr>
            <a:spLocks noGrp="1" noChangeAspect="1"/>
          </p:cNvSpPr>
          <p:nvPr>
            <p:ph type="ctrTitle" hasCustomPrompt="1"/>
          </p:nvPr>
        </p:nvSpPr>
        <p:spPr>
          <a:xfrm>
            <a:off x="1609590" y="4626607"/>
            <a:ext cx="9144000" cy="451249"/>
          </a:xfrm>
          <a:prstGeom prst="rect">
            <a:avLst/>
          </a:prstGeom>
        </p:spPr>
        <p:txBody>
          <a:bodyPr anchor="b">
            <a:noAutofit/>
          </a:bodyPr>
          <a:lstStyle>
            <a:lvl1pPr algn="ctr">
              <a:defRPr sz="3200" b="1" i="0">
                <a:solidFill>
                  <a:srgbClr val="002954"/>
                </a:solidFill>
                <a:latin typeface="Arial" panose="020B0604020202020204" pitchFamily="34" charset="0"/>
              </a:defRPr>
            </a:lvl1pPr>
          </a:lstStyle>
          <a:p>
            <a:r>
              <a:rPr lang="en-US" dirty="0" err="1"/>
              <a:t>ucdavisrehabhospital.com</a:t>
            </a:r>
            <a:r>
              <a:rPr lang="en-US" dirty="0"/>
              <a:t> </a:t>
            </a:r>
          </a:p>
        </p:txBody>
      </p:sp>
      <p:pic>
        <p:nvPicPr>
          <p:cNvPr id="4" name="Picture 3" descr="A black background with blue text&#10;&#10;Description automatically generated">
            <a:extLst>
              <a:ext uri="{FF2B5EF4-FFF2-40B4-BE49-F238E27FC236}">
                <a16:creationId xmlns:a16="http://schemas.microsoft.com/office/drawing/2014/main" id="{1725F6E1-5F84-8BA3-FC03-653C5469E837}"/>
              </a:ext>
            </a:extLst>
          </p:cNvPr>
          <p:cNvPicPr>
            <a:picLocks noChangeAspect="1"/>
          </p:cNvPicPr>
          <p:nvPr userDrawn="1"/>
        </p:nvPicPr>
        <p:blipFill>
          <a:blip r:embed="rId2"/>
          <a:stretch>
            <a:fillRect/>
          </a:stretch>
        </p:blipFill>
        <p:spPr>
          <a:xfrm>
            <a:off x="2874149" y="2628900"/>
            <a:ext cx="6443701" cy="1352645"/>
          </a:xfrm>
          <a:prstGeom prst="rect">
            <a:avLst/>
          </a:prstGeom>
        </p:spPr>
      </p:pic>
    </p:spTree>
    <p:extLst>
      <p:ext uri="{BB962C8B-B14F-4D97-AF65-F5344CB8AC3E}">
        <p14:creationId xmlns:p14="http://schemas.microsoft.com/office/powerpoint/2010/main" val="1844754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Slide_MedScho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BA76D-4FF1-79ED-344B-803CF53F6900}"/>
              </a:ext>
            </a:extLst>
          </p:cNvPr>
          <p:cNvSpPr>
            <a:spLocks noGrp="1"/>
          </p:cNvSpPr>
          <p:nvPr>
            <p:ph type="ctrTitle" hasCustomPrompt="1"/>
          </p:nvPr>
        </p:nvSpPr>
        <p:spPr>
          <a:xfrm>
            <a:off x="1609590" y="4626607"/>
            <a:ext cx="9144000" cy="451249"/>
          </a:xfrm>
          <a:prstGeom prst="rect">
            <a:avLst/>
          </a:prstGeom>
        </p:spPr>
        <p:txBody>
          <a:bodyPr anchor="b">
            <a:noAutofit/>
          </a:bodyPr>
          <a:lstStyle>
            <a:lvl1pPr algn="ctr">
              <a:defRPr sz="3200" b="1" i="0">
                <a:solidFill>
                  <a:srgbClr val="002954"/>
                </a:solidFill>
                <a:latin typeface="Arial" panose="020B0604020202020204" pitchFamily="34" charset="0"/>
              </a:defRPr>
            </a:lvl1pPr>
          </a:lstStyle>
          <a:p>
            <a:r>
              <a:rPr lang="en-US" dirty="0" err="1"/>
              <a:t>medschool.ucdavis.edu</a:t>
            </a:r>
            <a:endParaRPr lang="en-US" dirty="0"/>
          </a:p>
        </p:txBody>
      </p:sp>
      <p:pic>
        <p:nvPicPr>
          <p:cNvPr id="4" name="Picture 3" descr="A black and yellow logo&#10;&#10;Description automatically generated with medium confidence">
            <a:extLst>
              <a:ext uri="{FF2B5EF4-FFF2-40B4-BE49-F238E27FC236}">
                <a16:creationId xmlns:a16="http://schemas.microsoft.com/office/drawing/2014/main" id="{F65525C7-0D19-426D-4613-E0E3153CA09F}"/>
              </a:ext>
            </a:extLst>
          </p:cNvPr>
          <p:cNvPicPr>
            <a:picLocks noChangeAspect="1"/>
          </p:cNvPicPr>
          <p:nvPr userDrawn="1"/>
        </p:nvPicPr>
        <p:blipFill>
          <a:blip r:embed="rId2"/>
          <a:stretch>
            <a:fillRect/>
          </a:stretch>
        </p:blipFill>
        <p:spPr>
          <a:xfrm>
            <a:off x="2832100" y="2628900"/>
            <a:ext cx="6527800" cy="1600200"/>
          </a:xfrm>
          <a:prstGeom prst="rect">
            <a:avLst/>
          </a:prstGeom>
        </p:spPr>
      </p:pic>
    </p:spTree>
    <p:extLst>
      <p:ext uri="{BB962C8B-B14F-4D97-AF65-F5344CB8AC3E}">
        <p14:creationId xmlns:p14="http://schemas.microsoft.com/office/powerpoint/2010/main" val="614619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Slide_Nur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804591B-B4BF-B286-39D3-79F3F89E9698}"/>
              </a:ext>
            </a:extLst>
          </p:cNvPr>
          <p:cNvSpPr>
            <a:spLocks noGrp="1"/>
          </p:cNvSpPr>
          <p:nvPr>
            <p:ph type="ctrTitle" hasCustomPrompt="1"/>
          </p:nvPr>
        </p:nvSpPr>
        <p:spPr>
          <a:xfrm>
            <a:off x="1609590" y="4626607"/>
            <a:ext cx="9144000" cy="451249"/>
          </a:xfrm>
          <a:prstGeom prst="rect">
            <a:avLst/>
          </a:prstGeom>
        </p:spPr>
        <p:txBody>
          <a:bodyPr anchor="b">
            <a:noAutofit/>
          </a:bodyPr>
          <a:lstStyle>
            <a:lvl1pPr algn="ctr">
              <a:defRPr sz="3200" b="1" i="0">
                <a:solidFill>
                  <a:srgbClr val="002954"/>
                </a:solidFill>
                <a:latin typeface="Arial" panose="020B0604020202020204" pitchFamily="34" charset="0"/>
              </a:defRPr>
            </a:lvl1pPr>
          </a:lstStyle>
          <a:p>
            <a:r>
              <a:rPr lang="en-US" dirty="0" err="1"/>
              <a:t>nursing.ucdavis.edu</a:t>
            </a:r>
            <a:endParaRPr lang="en-US" dirty="0"/>
          </a:p>
        </p:txBody>
      </p:sp>
      <p:pic>
        <p:nvPicPr>
          <p:cNvPr id="6" name="Picture 5" descr="A black background with blue text&#10;&#10;Description automatically generated">
            <a:extLst>
              <a:ext uri="{FF2B5EF4-FFF2-40B4-BE49-F238E27FC236}">
                <a16:creationId xmlns:a16="http://schemas.microsoft.com/office/drawing/2014/main" id="{CF8214B9-2682-15D2-AA1F-E98A91959966}"/>
              </a:ext>
            </a:extLst>
          </p:cNvPr>
          <p:cNvPicPr>
            <a:picLocks noChangeAspect="1"/>
          </p:cNvPicPr>
          <p:nvPr userDrawn="1"/>
        </p:nvPicPr>
        <p:blipFill>
          <a:blip r:embed="rId2"/>
          <a:stretch>
            <a:fillRect/>
          </a:stretch>
        </p:blipFill>
        <p:spPr>
          <a:xfrm>
            <a:off x="2209800" y="2628900"/>
            <a:ext cx="7772400" cy="1348928"/>
          </a:xfrm>
          <a:prstGeom prst="rect">
            <a:avLst/>
          </a:prstGeom>
        </p:spPr>
      </p:pic>
    </p:spTree>
    <p:extLst>
      <p:ext uri="{BB962C8B-B14F-4D97-AF65-F5344CB8AC3E}">
        <p14:creationId xmlns:p14="http://schemas.microsoft.com/office/powerpoint/2010/main" val="299979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over 3">
    <p:spTree>
      <p:nvGrpSpPr>
        <p:cNvPr id="1" name=""/>
        <p:cNvGrpSpPr/>
        <p:nvPr/>
      </p:nvGrpSpPr>
      <p:grpSpPr>
        <a:xfrm>
          <a:off x="0" y="0"/>
          <a:ext cx="0" cy="0"/>
          <a:chOff x="0" y="0"/>
          <a:chExt cx="0" cy="0"/>
        </a:xfrm>
      </p:grpSpPr>
      <p:pic>
        <p:nvPicPr>
          <p:cNvPr id="3" name="Picture 2" descr="A yellow and blue letters on a black background&#10;&#10;Description automatically generated">
            <a:extLst>
              <a:ext uri="{FF2B5EF4-FFF2-40B4-BE49-F238E27FC236}">
                <a16:creationId xmlns:a16="http://schemas.microsoft.com/office/drawing/2014/main" id="{81949DD2-F03D-3FC9-1275-4D9F85A26C2D}"/>
              </a:ext>
            </a:extLst>
          </p:cNvPr>
          <p:cNvPicPr>
            <a:picLocks noChangeAspect="1"/>
          </p:cNvPicPr>
          <p:nvPr userDrawn="1"/>
        </p:nvPicPr>
        <p:blipFill>
          <a:blip r:embed="rId2"/>
          <a:stretch>
            <a:fillRect/>
          </a:stretch>
        </p:blipFill>
        <p:spPr>
          <a:xfrm>
            <a:off x="574675" y="556378"/>
            <a:ext cx="3862137" cy="948595"/>
          </a:xfrm>
          <a:prstGeom prst="rect">
            <a:avLst/>
          </a:prstGeom>
        </p:spPr>
      </p:pic>
      <p:sp>
        <p:nvSpPr>
          <p:cNvPr id="16" name="Title 1">
            <a:extLst>
              <a:ext uri="{FF2B5EF4-FFF2-40B4-BE49-F238E27FC236}">
                <a16:creationId xmlns:a16="http://schemas.microsoft.com/office/drawing/2014/main" id="{7092DB62-2687-8E7D-B8A0-49815D80AEC4}"/>
              </a:ext>
            </a:extLst>
          </p:cNvPr>
          <p:cNvSpPr>
            <a:spLocks noGrp="1"/>
          </p:cNvSpPr>
          <p:nvPr>
            <p:ph type="ctrTitle" hasCustomPrompt="1"/>
          </p:nvPr>
        </p:nvSpPr>
        <p:spPr>
          <a:xfrm>
            <a:off x="577516" y="3011833"/>
            <a:ext cx="7002379" cy="1693831"/>
          </a:xfrm>
          <a:prstGeom prst="rect">
            <a:avLst/>
          </a:prstGeom>
        </p:spPr>
        <p:txBody>
          <a:bodyPr/>
          <a:lstStyle>
            <a:lvl1pPr>
              <a:defRPr b="0" i="0">
                <a:solidFill>
                  <a:schemeClr val="bg1"/>
                </a:solidFill>
                <a:latin typeface="Arial" panose="020B0604020202020204" pitchFamily="34" charset="0"/>
              </a:defRPr>
            </a:lvl1pPr>
          </a:lstStyle>
          <a:p>
            <a:r>
              <a:rPr lang="en-US" dirty="0"/>
              <a:t>Department or</a:t>
            </a:r>
            <a:br>
              <a:rPr lang="en-US" dirty="0"/>
            </a:br>
            <a:r>
              <a:rPr lang="en-US" dirty="0"/>
              <a:t>Presentation Title</a:t>
            </a:r>
          </a:p>
        </p:txBody>
      </p:sp>
      <p:sp>
        <p:nvSpPr>
          <p:cNvPr id="17" name="Subtitle 2">
            <a:extLst>
              <a:ext uri="{FF2B5EF4-FFF2-40B4-BE49-F238E27FC236}">
                <a16:creationId xmlns:a16="http://schemas.microsoft.com/office/drawing/2014/main" id="{D154C7D7-4C73-B878-69E2-998C34F3ACE1}"/>
              </a:ext>
            </a:extLst>
          </p:cNvPr>
          <p:cNvSpPr>
            <a:spLocks noGrp="1"/>
          </p:cNvSpPr>
          <p:nvPr>
            <p:ph type="subTitle" idx="1"/>
          </p:nvPr>
        </p:nvSpPr>
        <p:spPr>
          <a:xfrm>
            <a:off x="577516" y="4705665"/>
            <a:ext cx="7002379" cy="1391084"/>
          </a:xfrm>
          <a:prstGeom prst="rect">
            <a:avLst/>
          </a:prstGeom>
        </p:spPr>
        <p:txBody>
          <a:bodyPr/>
          <a:lstStyle>
            <a:lvl1pPr marL="0" indent="0">
              <a:buFontTx/>
              <a:buNone/>
              <a:defRPr b="0" i="0">
                <a:solidFill>
                  <a:schemeClr val="bg1"/>
                </a:solidFill>
                <a:latin typeface="Arial" panose="020B0604020202020204" pitchFamily="34" charset="0"/>
              </a:defRPr>
            </a:lvl1pPr>
          </a:lstStyle>
          <a:p>
            <a:r>
              <a:rPr lang="en-US"/>
              <a:t>Click to edit Master subtitle style</a:t>
            </a:r>
            <a:endParaRPr lang="en-US" dirty="0"/>
          </a:p>
        </p:txBody>
      </p:sp>
      <p:pic>
        <p:nvPicPr>
          <p:cNvPr id="18" name="Picture Placeholder 5">
            <a:extLst>
              <a:ext uri="{FF2B5EF4-FFF2-40B4-BE49-F238E27FC236}">
                <a16:creationId xmlns:a16="http://schemas.microsoft.com/office/drawing/2014/main" id="{6B2B1AC2-C3A2-0A9C-9C07-2198FE687326}"/>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16282" r="26141" b="14110"/>
          <a:stretch/>
        </p:blipFill>
        <p:spPr>
          <a:xfrm>
            <a:off x="7927848" y="2614739"/>
            <a:ext cx="4264152" cy="4243261"/>
          </a:xfrm>
          <a:prstGeom prst="rect">
            <a:avLst/>
          </a:prstGeom>
        </p:spPr>
      </p:pic>
    </p:spTree>
    <p:extLst>
      <p:ext uri="{BB962C8B-B14F-4D97-AF65-F5344CB8AC3E}">
        <p14:creationId xmlns:p14="http://schemas.microsoft.com/office/powerpoint/2010/main" val="116196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over 3">
    <p:spTree>
      <p:nvGrpSpPr>
        <p:cNvPr id="1" name=""/>
        <p:cNvGrpSpPr/>
        <p:nvPr/>
      </p:nvGrpSpPr>
      <p:grpSpPr>
        <a:xfrm>
          <a:off x="0" y="0"/>
          <a:ext cx="0" cy="0"/>
          <a:chOff x="0" y="0"/>
          <a:chExt cx="0" cy="0"/>
        </a:xfrm>
      </p:grpSpPr>
      <p:pic>
        <p:nvPicPr>
          <p:cNvPr id="4" name="Picture 3" descr="Blue text on a black background&#10;&#10;Description automatically generated">
            <a:extLst>
              <a:ext uri="{FF2B5EF4-FFF2-40B4-BE49-F238E27FC236}">
                <a16:creationId xmlns:a16="http://schemas.microsoft.com/office/drawing/2014/main" id="{FAEB459D-D139-0DB3-7FB1-44CC6C910182}"/>
              </a:ext>
            </a:extLst>
          </p:cNvPr>
          <p:cNvPicPr>
            <a:picLocks noChangeAspect="1"/>
          </p:cNvPicPr>
          <p:nvPr userDrawn="1"/>
        </p:nvPicPr>
        <p:blipFill>
          <a:blip r:embed="rId2"/>
          <a:stretch>
            <a:fillRect/>
          </a:stretch>
        </p:blipFill>
        <p:spPr>
          <a:xfrm>
            <a:off x="571500" y="555138"/>
            <a:ext cx="4684416" cy="950460"/>
          </a:xfrm>
          <a:prstGeom prst="rect">
            <a:avLst/>
          </a:prstGeom>
        </p:spPr>
      </p:pic>
      <p:sp>
        <p:nvSpPr>
          <p:cNvPr id="16" name="Title 1">
            <a:extLst>
              <a:ext uri="{FF2B5EF4-FFF2-40B4-BE49-F238E27FC236}">
                <a16:creationId xmlns:a16="http://schemas.microsoft.com/office/drawing/2014/main" id="{7092DB62-2687-8E7D-B8A0-49815D80AEC4}"/>
              </a:ext>
            </a:extLst>
          </p:cNvPr>
          <p:cNvSpPr>
            <a:spLocks noGrp="1"/>
          </p:cNvSpPr>
          <p:nvPr>
            <p:ph type="ctrTitle" hasCustomPrompt="1"/>
          </p:nvPr>
        </p:nvSpPr>
        <p:spPr>
          <a:xfrm>
            <a:off x="577516" y="3011833"/>
            <a:ext cx="7002379" cy="1693831"/>
          </a:xfrm>
          <a:prstGeom prst="rect">
            <a:avLst/>
          </a:prstGeom>
        </p:spPr>
        <p:txBody>
          <a:bodyPr/>
          <a:lstStyle>
            <a:lvl1pPr>
              <a:defRPr b="0" i="0">
                <a:solidFill>
                  <a:schemeClr val="bg1"/>
                </a:solidFill>
                <a:latin typeface="Arial" panose="020B0604020202020204" pitchFamily="34" charset="0"/>
              </a:defRPr>
            </a:lvl1pPr>
          </a:lstStyle>
          <a:p>
            <a:r>
              <a:rPr lang="en-US" dirty="0"/>
              <a:t>Department or</a:t>
            </a:r>
            <a:br>
              <a:rPr lang="en-US" dirty="0"/>
            </a:br>
            <a:r>
              <a:rPr lang="en-US" dirty="0"/>
              <a:t>Presentation Title</a:t>
            </a:r>
          </a:p>
        </p:txBody>
      </p:sp>
      <p:sp>
        <p:nvSpPr>
          <p:cNvPr id="17" name="Subtitle 2">
            <a:extLst>
              <a:ext uri="{FF2B5EF4-FFF2-40B4-BE49-F238E27FC236}">
                <a16:creationId xmlns:a16="http://schemas.microsoft.com/office/drawing/2014/main" id="{D154C7D7-4C73-B878-69E2-998C34F3ACE1}"/>
              </a:ext>
            </a:extLst>
          </p:cNvPr>
          <p:cNvSpPr>
            <a:spLocks noGrp="1"/>
          </p:cNvSpPr>
          <p:nvPr>
            <p:ph type="subTitle" idx="1"/>
          </p:nvPr>
        </p:nvSpPr>
        <p:spPr>
          <a:xfrm>
            <a:off x="577516" y="4705665"/>
            <a:ext cx="7002379" cy="1391084"/>
          </a:xfrm>
          <a:prstGeom prst="rect">
            <a:avLst/>
          </a:prstGeom>
        </p:spPr>
        <p:txBody>
          <a:bodyPr/>
          <a:lstStyle>
            <a:lvl1pPr marL="0" indent="0">
              <a:buFontTx/>
              <a:buNone/>
              <a:defRPr b="0" i="0">
                <a:solidFill>
                  <a:schemeClr val="bg1"/>
                </a:solidFill>
                <a:latin typeface="Arial" panose="020B0604020202020204" pitchFamily="34" charset="0"/>
              </a:defRPr>
            </a:lvl1pPr>
          </a:lstStyle>
          <a:p>
            <a:r>
              <a:rPr lang="en-US"/>
              <a:t>Click to edit Master subtitle style</a:t>
            </a:r>
            <a:endParaRPr lang="en-US" dirty="0"/>
          </a:p>
        </p:txBody>
      </p:sp>
      <p:sp>
        <p:nvSpPr>
          <p:cNvPr id="5" name="Picture Placeholder 2">
            <a:extLst>
              <a:ext uri="{FF2B5EF4-FFF2-40B4-BE49-F238E27FC236}">
                <a16:creationId xmlns:a16="http://schemas.microsoft.com/office/drawing/2014/main" id="{38431504-F8B0-534D-B7C5-AAE9E7C01AD7}"/>
              </a:ext>
            </a:extLst>
          </p:cNvPr>
          <p:cNvSpPr>
            <a:spLocks noGrp="1"/>
          </p:cNvSpPr>
          <p:nvPr>
            <p:ph type="pic" idx="11"/>
          </p:nvPr>
        </p:nvSpPr>
        <p:spPr>
          <a:xfrm>
            <a:off x="7924800" y="2616201"/>
            <a:ext cx="4267199" cy="4241800"/>
          </a:xfrm>
          <a:prstGeom prst="rect">
            <a:avLst/>
          </a:prstGeom>
          <a:solidFill>
            <a:schemeClr val="bg1">
              <a:lumMod val="95000"/>
            </a:schemeClr>
          </a:solidFill>
        </p:spPr>
        <p:txBody>
          <a:bodyPr/>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05791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EE5A26-9773-AFB5-00D7-D429D87D0F13}"/>
              </a:ext>
            </a:extLst>
          </p:cNvPr>
          <p:cNvPicPr>
            <a:picLocks noChangeAspect="1"/>
          </p:cNvPicPr>
          <p:nvPr userDrawn="1"/>
        </p:nvPicPr>
        <p:blipFill>
          <a:blip r:embed="rId2"/>
          <a:srcRect/>
          <a:stretch/>
        </p:blipFill>
        <p:spPr>
          <a:xfrm>
            <a:off x="577516" y="555609"/>
            <a:ext cx="3568519" cy="948593"/>
          </a:xfrm>
          <a:prstGeom prst="rect">
            <a:avLst/>
          </a:prstGeom>
        </p:spPr>
      </p:pic>
      <p:sp>
        <p:nvSpPr>
          <p:cNvPr id="16" name="Title 1">
            <a:extLst>
              <a:ext uri="{FF2B5EF4-FFF2-40B4-BE49-F238E27FC236}">
                <a16:creationId xmlns:a16="http://schemas.microsoft.com/office/drawing/2014/main" id="{7092DB62-2687-8E7D-B8A0-49815D80AEC4}"/>
              </a:ext>
            </a:extLst>
          </p:cNvPr>
          <p:cNvSpPr>
            <a:spLocks noGrp="1"/>
          </p:cNvSpPr>
          <p:nvPr>
            <p:ph type="ctrTitle" hasCustomPrompt="1"/>
          </p:nvPr>
        </p:nvSpPr>
        <p:spPr>
          <a:xfrm>
            <a:off x="577516" y="3011833"/>
            <a:ext cx="7002379" cy="1693831"/>
          </a:xfrm>
          <a:prstGeom prst="rect">
            <a:avLst/>
          </a:prstGeom>
        </p:spPr>
        <p:txBody>
          <a:bodyPr/>
          <a:lstStyle>
            <a:lvl1pPr>
              <a:defRPr b="0" i="0">
                <a:solidFill>
                  <a:schemeClr val="bg1"/>
                </a:solidFill>
                <a:latin typeface="Arial" panose="020B0604020202020204" pitchFamily="34" charset="0"/>
              </a:defRPr>
            </a:lvl1pPr>
          </a:lstStyle>
          <a:p>
            <a:r>
              <a:rPr lang="en-US" dirty="0"/>
              <a:t>Department or</a:t>
            </a:r>
            <a:br>
              <a:rPr lang="en-US" dirty="0"/>
            </a:br>
            <a:r>
              <a:rPr lang="en-US" dirty="0"/>
              <a:t>Presentation Title</a:t>
            </a:r>
          </a:p>
        </p:txBody>
      </p:sp>
      <p:sp>
        <p:nvSpPr>
          <p:cNvPr id="17" name="Subtitle 2">
            <a:extLst>
              <a:ext uri="{FF2B5EF4-FFF2-40B4-BE49-F238E27FC236}">
                <a16:creationId xmlns:a16="http://schemas.microsoft.com/office/drawing/2014/main" id="{D154C7D7-4C73-B878-69E2-998C34F3ACE1}"/>
              </a:ext>
            </a:extLst>
          </p:cNvPr>
          <p:cNvSpPr>
            <a:spLocks noGrp="1"/>
          </p:cNvSpPr>
          <p:nvPr>
            <p:ph type="subTitle" idx="1"/>
          </p:nvPr>
        </p:nvSpPr>
        <p:spPr>
          <a:xfrm>
            <a:off x="577516" y="4705665"/>
            <a:ext cx="7002379" cy="1391084"/>
          </a:xfrm>
          <a:prstGeom prst="rect">
            <a:avLst/>
          </a:prstGeom>
        </p:spPr>
        <p:txBody>
          <a:bodyPr/>
          <a:lstStyle>
            <a:lvl1pPr marL="0" indent="0">
              <a:buFontTx/>
              <a:buNone/>
              <a:defRPr b="0" i="0">
                <a:solidFill>
                  <a:schemeClr val="bg1"/>
                </a:solidFill>
                <a:latin typeface="Arial" panose="020B0604020202020204" pitchFamily="34" charset="0"/>
              </a:defRPr>
            </a:lvl1pPr>
          </a:lstStyle>
          <a:p>
            <a:r>
              <a:rPr lang="en-US"/>
              <a:t>Click to edit Master subtitle style</a:t>
            </a:r>
            <a:endParaRPr lang="en-US" dirty="0"/>
          </a:p>
        </p:txBody>
      </p:sp>
      <p:sp>
        <p:nvSpPr>
          <p:cNvPr id="4" name="Picture Placeholder 2">
            <a:extLst>
              <a:ext uri="{FF2B5EF4-FFF2-40B4-BE49-F238E27FC236}">
                <a16:creationId xmlns:a16="http://schemas.microsoft.com/office/drawing/2014/main" id="{3B14D21C-ADB1-1708-FCA2-D84558AE375C}"/>
              </a:ext>
            </a:extLst>
          </p:cNvPr>
          <p:cNvSpPr>
            <a:spLocks noGrp="1"/>
          </p:cNvSpPr>
          <p:nvPr>
            <p:ph type="pic" idx="11"/>
          </p:nvPr>
        </p:nvSpPr>
        <p:spPr>
          <a:xfrm>
            <a:off x="7924800" y="2616201"/>
            <a:ext cx="4267199" cy="4241800"/>
          </a:xfrm>
          <a:prstGeom prst="rect">
            <a:avLst/>
          </a:prstGeom>
          <a:solidFill>
            <a:schemeClr val="bg1">
              <a:lumMod val="95000"/>
            </a:schemeClr>
          </a:solidFill>
        </p:spPr>
        <p:txBody>
          <a:bodyPr/>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233865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ver 3">
    <p:spTree>
      <p:nvGrpSpPr>
        <p:cNvPr id="1" name=""/>
        <p:cNvGrpSpPr/>
        <p:nvPr/>
      </p:nvGrpSpPr>
      <p:grpSpPr>
        <a:xfrm>
          <a:off x="0" y="0"/>
          <a:ext cx="0" cy="0"/>
          <a:chOff x="0" y="0"/>
          <a:chExt cx="0" cy="0"/>
        </a:xfrm>
      </p:grpSpPr>
      <p:pic>
        <p:nvPicPr>
          <p:cNvPr id="3" name="Picture 2" descr="A black background with blue text&#10;&#10;Description automatically generated">
            <a:extLst>
              <a:ext uri="{FF2B5EF4-FFF2-40B4-BE49-F238E27FC236}">
                <a16:creationId xmlns:a16="http://schemas.microsoft.com/office/drawing/2014/main" id="{55B994A2-CADC-4818-4DC6-643D8582F460}"/>
              </a:ext>
            </a:extLst>
          </p:cNvPr>
          <p:cNvPicPr>
            <a:picLocks noChangeAspect="1"/>
          </p:cNvPicPr>
          <p:nvPr userDrawn="1"/>
        </p:nvPicPr>
        <p:blipFill>
          <a:blip r:embed="rId2"/>
          <a:stretch>
            <a:fillRect/>
          </a:stretch>
        </p:blipFill>
        <p:spPr>
          <a:xfrm>
            <a:off x="570590" y="548875"/>
            <a:ext cx="4548666" cy="954844"/>
          </a:xfrm>
          <a:prstGeom prst="rect">
            <a:avLst/>
          </a:prstGeom>
        </p:spPr>
      </p:pic>
      <p:sp>
        <p:nvSpPr>
          <p:cNvPr id="16" name="Title 1">
            <a:extLst>
              <a:ext uri="{FF2B5EF4-FFF2-40B4-BE49-F238E27FC236}">
                <a16:creationId xmlns:a16="http://schemas.microsoft.com/office/drawing/2014/main" id="{7092DB62-2687-8E7D-B8A0-49815D80AEC4}"/>
              </a:ext>
            </a:extLst>
          </p:cNvPr>
          <p:cNvSpPr>
            <a:spLocks noGrp="1"/>
          </p:cNvSpPr>
          <p:nvPr>
            <p:ph type="ctrTitle" hasCustomPrompt="1"/>
          </p:nvPr>
        </p:nvSpPr>
        <p:spPr>
          <a:xfrm>
            <a:off x="577516" y="3011833"/>
            <a:ext cx="7002379" cy="1693831"/>
          </a:xfrm>
          <a:prstGeom prst="rect">
            <a:avLst/>
          </a:prstGeom>
        </p:spPr>
        <p:txBody>
          <a:bodyPr/>
          <a:lstStyle>
            <a:lvl1pPr>
              <a:defRPr b="0" i="0">
                <a:solidFill>
                  <a:schemeClr val="bg1"/>
                </a:solidFill>
                <a:latin typeface="Arial" panose="020B0604020202020204" pitchFamily="34" charset="0"/>
              </a:defRPr>
            </a:lvl1pPr>
          </a:lstStyle>
          <a:p>
            <a:r>
              <a:rPr lang="en-US" dirty="0"/>
              <a:t>Department or</a:t>
            </a:r>
            <a:br>
              <a:rPr lang="en-US" dirty="0"/>
            </a:br>
            <a:r>
              <a:rPr lang="en-US" dirty="0"/>
              <a:t>Presentation Title</a:t>
            </a:r>
          </a:p>
        </p:txBody>
      </p:sp>
      <p:sp>
        <p:nvSpPr>
          <p:cNvPr id="17" name="Subtitle 2">
            <a:extLst>
              <a:ext uri="{FF2B5EF4-FFF2-40B4-BE49-F238E27FC236}">
                <a16:creationId xmlns:a16="http://schemas.microsoft.com/office/drawing/2014/main" id="{D154C7D7-4C73-B878-69E2-998C34F3ACE1}"/>
              </a:ext>
            </a:extLst>
          </p:cNvPr>
          <p:cNvSpPr>
            <a:spLocks noGrp="1"/>
          </p:cNvSpPr>
          <p:nvPr>
            <p:ph type="subTitle" idx="1"/>
          </p:nvPr>
        </p:nvSpPr>
        <p:spPr>
          <a:xfrm>
            <a:off x="577516" y="4705665"/>
            <a:ext cx="7002379" cy="1391084"/>
          </a:xfrm>
          <a:prstGeom prst="rect">
            <a:avLst/>
          </a:prstGeom>
        </p:spPr>
        <p:txBody>
          <a:bodyPr/>
          <a:lstStyle>
            <a:lvl1pPr marL="0" indent="0">
              <a:buFontTx/>
              <a:buNone/>
              <a:defRPr b="0" i="0">
                <a:solidFill>
                  <a:schemeClr val="bg1"/>
                </a:solidFill>
                <a:latin typeface="Arial" panose="020B0604020202020204" pitchFamily="34" charset="0"/>
              </a:defRPr>
            </a:lvl1pPr>
          </a:lstStyle>
          <a:p>
            <a:r>
              <a:rPr lang="en-US"/>
              <a:t>Click to edit Master subtitle style</a:t>
            </a:r>
            <a:endParaRPr lang="en-US" dirty="0"/>
          </a:p>
        </p:txBody>
      </p:sp>
      <p:sp>
        <p:nvSpPr>
          <p:cNvPr id="5" name="Picture Placeholder 2">
            <a:extLst>
              <a:ext uri="{FF2B5EF4-FFF2-40B4-BE49-F238E27FC236}">
                <a16:creationId xmlns:a16="http://schemas.microsoft.com/office/drawing/2014/main" id="{41B54242-B1C1-8E9A-1C54-ADCC7C2AECDF}"/>
              </a:ext>
            </a:extLst>
          </p:cNvPr>
          <p:cNvSpPr>
            <a:spLocks noGrp="1"/>
          </p:cNvSpPr>
          <p:nvPr>
            <p:ph type="pic" idx="11"/>
          </p:nvPr>
        </p:nvSpPr>
        <p:spPr>
          <a:xfrm>
            <a:off x="7924800" y="2616201"/>
            <a:ext cx="4267199" cy="4241800"/>
          </a:xfrm>
          <a:prstGeom prst="rect">
            <a:avLst/>
          </a:prstGeom>
          <a:solidFill>
            <a:schemeClr val="bg1">
              <a:lumMod val="95000"/>
            </a:schemeClr>
          </a:solidFill>
        </p:spPr>
        <p:txBody>
          <a:bodyPr/>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89541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ver 3">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092DB62-2687-8E7D-B8A0-49815D80AEC4}"/>
              </a:ext>
            </a:extLst>
          </p:cNvPr>
          <p:cNvSpPr>
            <a:spLocks noGrp="1"/>
          </p:cNvSpPr>
          <p:nvPr>
            <p:ph type="ctrTitle" hasCustomPrompt="1"/>
          </p:nvPr>
        </p:nvSpPr>
        <p:spPr>
          <a:xfrm>
            <a:off x="577516" y="3011833"/>
            <a:ext cx="7002379" cy="1693831"/>
          </a:xfrm>
          <a:prstGeom prst="rect">
            <a:avLst/>
          </a:prstGeom>
        </p:spPr>
        <p:txBody>
          <a:bodyPr/>
          <a:lstStyle>
            <a:lvl1pPr>
              <a:defRPr b="0" i="0">
                <a:solidFill>
                  <a:schemeClr val="bg1"/>
                </a:solidFill>
                <a:latin typeface="Arial" panose="020B0604020202020204" pitchFamily="34" charset="0"/>
              </a:defRPr>
            </a:lvl1pPr>
          </a:lstStyle>
          <a:p>
            <a:r>
              <a:rPr lang="en-US" dirty="0"/>
              <a:t>Department or</a:t>
            </a:r>
            <a:br>
              <a:rPr lang="en-US" dirty="0"/>
            </a:br>
            <a:r>
              <a:rPr lang="en-US" dirty="0"/>
              <a:t>Presentation Title</a:t>
            </a:r>
          </a:p>
        </p:txBody>
      </p:sp>
      <p:sp>
        <p:nvSpPr>
          <p:cNvPr id="17" name="Subtitle 2">
            <a:extLst>
              <a:ext uri="{FF2B5EF4-FFF2-40B4-BE49-F238E27FC236}">
                <a16:creationId xmlns:a16="http://schemas.microsoft.com/office/drawing/2014/main" id="{D154C7D7-4C73-B878-69E2-998C34F3ACE1}"/>
              </a:ext>
            </a:extLst>
          </p:cNvPr>
          <p:cNvSpPr>
            <a:spLocks noGrp="1"/>
          </p:cNvSpPr>
          <p:nvPr>
            <p:ph type="subTitle" idx="1"/>
          </p:nvPr>
        </p:nvSpPr>
        <p:spPr>
          <a:xfrm>
            <a:off x="577516" y="4705665"/>
            <a:ext cx="7002379" cy="1391084"/>
          </a:xfrm>
          <a:prstGeom prst="rect">
            <a:avLst/>
          </a:prstGeom>
        </p:spPr>
        <p:txBody>
          <a:bodyPr/>
          <a:lstStyle>
            <a:lvl1pPr marL="0" indent="0">
              <a:buFontTx/>
              <a:buNone/>
              <a:defRPr b="0" i="0">
                <a:solidFill>
                  <a:schemeClr val="bg1"/>
                </a:solidFill>
                <a:latin typeface="Arial" panose="020B0604020202020204" pitchFamily="34" charset="0"/>
              </a:defRPr>
            </a:lvl1pPr>
          </a:lstStyle>
          <a:p>
            <a:r>
              <a:rPr lang="en-US"/>
              <a:t>Click to edit Master subtitle style</a:t>
            </a:r>
            <a:endParaRPr lang="en-US" dirty="0"/>
          </a:p>
        </p:txBody>
      </p:sp>
      <p:pic>
        <p:nvPicPr>
          <p:cNvPr id="4" name="Picture 3" descr="A black and yellow logo&#10;&#10;Description automatically generated with medium confidence">
            <a:extLst>
              <a:ext uri="{FF2B5EF4-FFF2-40B4-BE49-F238E27FC236}">
                <a16:creationId xmlns:a16="http://schemas.microsoft.com/office/drawing/2014/main" id="{EFF1F477-B293-BC17-3E72-E82F2928ECE0}"/>
              </a:ext>
            </a:extLst>
          </p:cNvPr>
          <p:cNvPicPr>
            <a:picLocks noChangeAspect="1"/>
          </p:cNvPicPr>
          <p:nvPr userDrawn="1"/>
        </p:nvPicPr>
        <p:blipFill>
          <a:blip r:embed="rId2"/>
          <a:stretch>
            <a:fillRect/>
          </a:stretch>
        </p:blipFill>
        <p:spPr>
          <a:xfrm>
            <a:off x="576363" y="546355"/>
            <a:ext cx="3895158" cy="954844"/>
          </a:xfrm>
          <a:prstGeom prst="rect">
            <a:avLst/>
          </a:prstGeom>
        </p:spPr>
      </p:pic>
      <p:pic>
        <p:nvPicPr>
          <p:cNvPr id="5" name="Picture Placeholder 5">
            <a:extLst>
              <a:ext uri="{FF2B5EF4-FFF2-40B4-BE49-F238E27FC236}">
                <a16:creationId xmlns:a16="http://schemas.microsoft.com/office/drawing/2014/main" id="{C22C5672-7178-C8FC-3650-26DDC768A24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17248" t="8914" r="27937" b="9287"/>
          <a:stretch/>
        </p:blipFill>
        <p:spPr>
          <a:xfrm>
            <a:off x="7927848" y="2614739"/>
            <a:ext cx="4264152" cy="4243261"/>
          </a:xfrm>
          <a:prstGeom prst="rect">
            <a:avLst/>
          </a:prstGeom>
        </p:spPr>
      </p:pic>
    </p:spTree>
    <p:extLst>
      <p:ext uri="{BB962C8B-B14F-4D97-AF65-F5344CB8AC3E}">
        <p14:creationId xmlns:p14="http://schemas.microsoft.com/office/powerpoint/2010/main" val="3981763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ver 3">
    <p:spTree>
      <p:nvGrpSpPr>
        <p:cNvPr id="1" name=""/>
        <p:cNvGrpSpPr/>
        <p:nvPr/>
      </p:nvGrpSpPr>
      <p:grpSpPr>
        <a:xfrm>
          <a:off x="0" y="0"/>
          <a:ext cx="0" cy="0"/>
          <a:chOff x="0" y="0"/>
          <a:chExt cx="0" cy="0"/>
        </a:xfrm>
      </p:grpSpPr>
      <p:pic>
        <p:nvPicPr>
          <p:cNvPr id="3" name="Picture 2" descr="Blue text on a black background&#10;&#10;Description automatically generated">
            <a:extLst>
              <a:ext uri="{FF2B5EF4-FFF2-40B4-BE49-F238E27FC236}">
                <a16:creationId xmlns:a16="http://schemas.microsoft.com/office/drawing/2014/main" id="{4CAA8E6E-8D43-FEEF-C7C5-68EE6DD9377C}"/>
              </a:ext>
            </a:extLst>
          </p:cNvPr>
          <p:cNvPicPr>
            <a:picLocks noChangeAspect="1"/>
          </p:cNvPicPr>
          <p:nvPr userDrawn="1"/>
        </p:nvPicPr>
        <p:blipFill>
          <a:blip r:embed="rId2"/>
          <a:stretch>
            <a:fillRect/>
          </a:stretch>
        </p:blipFill>
        <p:spPr>
          <a:xfrm>
            <a:off x="569679" y="547841"/>
            <a:ext cx="5488221" cy="952501"/>
          </a:xfrm>
          <a:prstGeom prst="rect">
            <a:avLst/>
          </a:prstGeom>
        </p:spPr>
      </p:pic>
      <p:sp>
        <p:nvSpPr>
          <p:cNvPr id="16" name="Title 1">
            <a:extLst>
              <a:ext uri="{FF2B5EF4-FFF2-40B4-BE49-F238E27FC236}">
                <a16:creationId xmlns:a16="http://schemas.microsoft.com/office/drawing/2014/main" id="{7092DB62-2687-8E7D-B8A0-49815D80AEC4}"/>
              </a:ext>
            </a:extLst>
          </p:cNvPr>
          <p:cNvSpPr>
            <a:spLocks noGrp="1"/>
          </p:cNvSpPr>
          <p:nvPr>
            <p:ph type="ctrTitle" hasCustomPrompt="1"/>
          </p:nvPr>
        </p:nvSpPr>
        <p:spPr>
          <a:xfrm>
            <a:off x="577516" y="3011833"/>
            <a:ext cx="7002379" cy="1693831"/>
          </a:xfrm>
          <a:prstGeom prst="rect">
            <a:avLst/>
          </a:prstGeom>
        </p:spPr>
        <p:txBody>
          <a:bodyPr/>
          <a:lstStyle>
            <a:lvl1pPr>
              <a:defRPr b="0" i="0">
                <a:solidFill>
                  <a:schemeClr val="bg1"/>
                </a:solidFill>
                <a:latin typeface="Arial" panose="020B0604020202020204" pitchFamily="34" charset="0"/>
              </a:defRPr>
            </a:lvl1pPr>
          </a:lstStyle>
          <a:p>
            <a:r>
              <a:rPr lang="en-US" dirty="0"/>
              <a:t>Department or</a:t>
            </a:r>
            <a:br>
              <a:rPr lang="en-US" dirty="0"/>
            </a:br>
            <a:r>
              <a:rPr lang="en-US" dirty="0"/>
              <a:t>Presentation Title</a:t>
            </a:r>
          </a:p>
        </p:txBody>
      </p:sp>
      <p:sp>
        <p:nvSpPr>
          <p:cNvPr id="17" name="Subtitle 2">
            <a:extLst>
              <a:ext uri="{FF2B5EF4-FFF2-40B4-BE49-F238E27FC236}">
                <a16:creationId xmlns:a16="http://schemas.microsoft.com/office/drawing/2014/main" id="{D154C7D7-4C73-B878-69E2-998C34F3ACE1}"/>
              </a:ext>
            </a:extLst>
          </p:cNvPr>
          <p:cNvSpPr>
            <a:spLocks noGrp="1"/>
          </p:cNvSpPr>
          <p:nvPr>
            <p:ph type="subTitle" idx="1"/>
          </p:nvPr>
        </p:nvSpPr>
        <p:spPr>
          <a:xfrm>
            <a:off x="577516" y="4705665"/>
            <a:ext cx="7002379" cy="1391084"/>
          </a:xfrm>
          <a:prstGeom prst="rect">
            <a:avLst/>
          </a:prstGeom>
        </p:spPr>
        <p:txBody>
          <a:bodyPr/>
          <a:lstStyle>
            <a:lvl1pPr marL="0" indent="0">
              <a:buFontTx/>
              <a:buNone/>
              <a:defRPr b="0" i="0">
                <a:solidFill>
                  <a:schemeClr val="bg1"/>
                </a:solidFill>
                <a:latin typeface="Arial" panose="020B0604020202020204" pitchFamily="34" charset="0"/>
              </a:defRPr>
            </a:lvl1pPr>
          </a:lstStyle>
          <a:p>
            <a:r>
              <a:rPr lang="en-US"/>
              <a:t>Click to edit Master subtitle style</a:t>
            </a:r>
            <a:endParaRPr lang="en-US" dirty="0"/>
          </a:p>
        </p:txBody>
      </p:sp>
      <p:pic>
        <p:nvPicPr>
          <p:cNvPr id="5" name="Picture Placeholder 5">
            <a:extLst>
              <a:ext uri="{FF2B5EF4-FFF2-40B4-BE49-F238E27FC236}">
                <a16:creationId xmlns:a16="http://schemas.microsoft.com/office/drawing/2014/main" id="{C22C5672-7178-C8FC-3650-26DDC768A24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1942" r="31046"/>
          <a:stretch/>
        </p:blipFill>
        <p:spPr>
          <a:xfrm>
            <a:off x="7927845" y="2614739"/>
            <a:ext cx="4264152" cy="4243261"/>
          </a:xfrm>
          <a:prstGeom prst="rect">
            <a:avLst/>
          </a:prstGeom>
        </p:spPr>
      </p:pic>
    </p:spTree>
    <p:extLst>
      <p:ext uri="{BB962C8B-B14F-4D97-AF65-F5344CB8AC3E}">
        <p14:creationId xmlns:p14="http://schemas.microsoft.com/office/powerpoint/2010/main" val="196876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theme" Target="../theme/theme5.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A51C4B-8F60-E047-B767-F262E23C0E5C}"/>
              </a:ext>
            </a:extLst>
          </p:cNvPr>
          <p:cNvSpPr txBox="1">
            <a:spLocks/>
          </p:cNvSpPr>
          <p:nvPr userDrawn="1"/>
        </p:nvSpPr>
        <p:spPr>
          <a:xfrm>
            <a:off x="8755583" y="6383757"/>
            <a:ext cx="3228332" cy="3169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i="0" kern="1200">
                <a:solidFill>
                  <a:schemeClr val="bg1"/>
                </a:solidFill>
                <a:latin typeface="Gibson Light" panose="02000000000000000000" pitchFamily="2" charset="77"/>
                <a:ea typeface="+mj-ea"/>
                <a:cs typeface="+mj-cs"/>
              </a:defRPr>
            </a:lvl1pPr>
          </a:lstStyle>
          <a:p>
            <a:pPr algn="r"/>
            <a:fld id="{3A10251A-7818-2840-96FB-1EA917552BBA}" type="slidenum">
              <a:rPr lang="en-US" sz="1100" b="0" i="0" smtClean="0">
                <a:solidFill>
                  <a:schemeClr val="accent6"/>
                </a:solidFill>
                <a:latin typeface="Arial" panose="020B0604020202020204" pitchFamily="34" charset="0"/>
              </a:rPr>
              <a:pPr algn="r"/>
              <a:t>‹#›</a:t>
            </a:fld>
            <a:r>
              <a:rPr lang="en-US" sz="1100" b="0" i="0" dirty="0">
                <a:solidFill>
                  <a:schemeClr val="tx1"/>
                </a:solidFill>
                <a:latin typeface="Arial" panose="020B0604020202020204" pitchFamily="34" charset="0"/>
              </a:rPr>
              <a:t> </a:t>
            </a:r>
          </a:p>
        </p:txBody>
      </p:sp>
      <p:sp>
        <p:nvSpPr>
          <p:cNvPr id="9" name="Title 1">
            <a:extLst>
              <a:ext uri="{FF2B5EF4-FFF2-40B4-BE49-F238E27FC236}">
                <a16:creationId xmlns:a16="http://schemas.microsoft.com/office/drawing/2014/main" id="{862BB9D1-F621-D141-9813-E082BA958C6C}"/>
              </a:ext>
            </a:extLst>
          </p:cNvPr>
          <p:cNvSpPr txBox="1">
            <a:spLocks/>
          </p:cNvSpPr>
          <p:nvPr userDrawn="1"/>
        </p:nvSpPr>
        <p:spPr>
          <a:xfrm>
            <a:off x="1265913" y="6423470"/>
            <a:ext cx="10371905" cy="2990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b="0" i="0" kern="1200">
                <a:solidFill>
                  <a:schemeClr val="accent6"/>
                </a:solidFill>
                <a:latin typeface="Proxima Nova Lt" panose="02000506030000020004" pitchFamily="2" charset="0"/>
                <a:ea typeface="+mj-ea"/>
                <a:cs typeface="+mj-cs"/>
              </a:defRPr>
            </a:lvl1pPr>
          </a:lstStyle>
          <a:p>
            <a:pPr algn="ctr"/>
            <a:r>
              <a:rPr lang="en-US" sz="1100" b="0" i="0" dirty="0">
                <a:solidFill>
                  <a:schemeClr val="accent6"/>
                </a:solidFill>
                <a:latin typeface="Arial" panose="020B0604020202020204" pitchFamily="34" charset="0"/>
              </a:rPr>
              <a:t>Department or Presentation Title	</a:t>
            </a:r>
          </a:p>
        </p:txBody>
      </p:sp>
      <p:cxnSp>
        <p:nvCxnSpPr>
          <p:cNvPr id="10" name="Straight Connector 9">
            <a:extLst>
              <a:ext uri="{FF2B5EF4-FFF2-40B4-BE49-F238E27FC236}">
                <a16:creationId xmlns:a16="http://schemas.microsoft.com/office/drawing/2014/main" id="{83D71AC4-7692-F44D-B38E-BF4438F63321}"/>
              </a:ext>
            </a:extLst>
          </p:cNvPr>
          <p:cNvCxnSpPr>
            <a:cxnSpLocks/>
          </p:cNvCxnSpPr>
          <p:nvPr userDrawn="1"/>
        </p:nvCxnSpPr>
        <p:spPr>
          <a:xfrm flipH="1">
            <a:off x="314425" y="6287959"/>
            <a:ext cx="11563150" cy="11854"/>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A yellow and blue text&#10;&#10;Description automatically generated">
            <a:extLst>
              <a:ext uri="{FF2B5EF4-FFF2-40B4-BE49-F238E27FC236}">
                <a16:creationId xmlns:a16="http://schemas.microsoft.com/office/drawing/2014/main" id="{D822104C-3678-3AC6-F80C-866DE322A111}"/>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315568" y="6410770"/>
            <a:ext cx="950345" cy="337900"/>
          </a:xfrm>
          <a:prstGeom prst="rect">
            <a:avLst/>
          </a:prstGeom>
        </p:spPr>
      </p:pic>
      <p:sp>
        <p:nvSpPr>
          <p:cNvPr id="3" name="Rectangle 2">
            <a:extLst>
              <a:ext uri="{FF2B5EF4-FFF2-40B4-BE49-F238E27FC236}">
                <a16:creationId xmlns:a16="http://schemas.microsoft.com/office/drawing/2014/main" id="{8B92CDE2-FFA7-D41E-7A9A-13606206E024}"/>
              </a:ext>
            </a:extLst>
          </p:cNvPr>
          <p:cNvSpPr/>
          <p:nvPr userDrawn="1"/>
        </p:nvSpPr>
        <p:spPr>
          <a:xfrm>
            <a:off x="0" y="2614740"/>
            <a:ext cx="7928808" cy="42432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Rectangle 3">
            <a:extLst>
              <a:ext uri="{FF2B5EF4-FFF2-40B4-BE49-F238E27FC236}">
                <a16:creationId xmlns:a16="http://schemas.microsoft.com/office/drawing/2014/main" id="{50059765-6BFF-F5E2-79B8-13F416384711}"/>
              </a:ext>
            </a:extLst>
          </p:cNvPr>
          <p:cNvSpPr/>
          <p:nvPr userDrawn="1"/>
        </p:nvSpPr>
        <p:spPr>
          <a:xfrm>
            <a:off x="1" y="2044700"/>
            <a:ext cx="12192000" cy="570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FFBF23"/>
              </a:solidFill>
              <a:latin typeface="Arial" panose="020B0604020202020204" pitchFamily="34" charset="0"/>
            </a:endParaRPr>
          </a:p>
        </p:txBody>
      </p:sp>
      <p:sp>
        <p:nvSpPr>
          <p:cNvPr id="11" name="Rectangle 10">
            <a:extLst>
              <a:ext uri="{FF2B5EF4-FFF2-40B4-BE49-F238E27FC236}">
                <a16:creationId xmlns:a16="http://schemas.microsoft.com/office/drawing/2014/main" id="{09187278-267D-3AF2-DF78-1827B685C8EA}"/>
              </a:ext>
            </a:extLst>
          </p:cNvPr>
          <p:cNvSpPr/>
          <p:nvPr userDrawn="1"/>
        </p:nvSpPr>
        <p:spPr>
          <a:xfrm>
            <a:off x="7928808" y="2614740"/>
            <a:ext cx="4267200" cy="42432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Title Placeholder 1">
            <a:extLst>
              <a:ext uri="{FF2B5EF4-FFF2-40B4-BE49-F238E27FC236}">
                <a16:creationId xmlns:a16="http://schemas.microsoft.com/office/drawing/2014/main" id="{AE74C5C5-502C-5FA3-3182-B05AD63AF705}"/>
              </a:ext>
            </a:extLst>
          </p:cNvPr>
          <p:cNvSpPr>
            <a:spLocks noGrp="1"/>
          </p:cNvSpPr>
          <p:nvPr>
            <p:ph type="title"/>
          </p:nvPr>
        </p:nvSpPr>
        <p:spPr>
          <a:xfrm>
            <a:off x="521498" y="558187"/>
            <a:ext cx="10832302" cy="874058"/>
          </a:xfrm>
          <a:prstGeom prst="rect">
            <a:avLst/>
          </a:prstGeom>
        </p:spPr>
        <p:txBody>
          <a:bodyPr vert="horz" lIns="91440" tIns="45720" rIns="91440" bIns="45720" rtlCol="0" anchor="ctr">
            <a:normAutofit/>
          </a:bodyPr>
          <a:lstStyle/>
          <a:p>
            <a:r>
              <a:rPr lang="en-US" dirty="0"/>
              <a:t>Cover Options</a:t>
            </a:r>
          </a:p>
        </p:txBody>
      </p:sp>
    </p:spTree>
    <p:extLst>
      <p:ext uri="{BB962C8B-B14F-4D97-AF65-F5344CB8AC3E}">
        <p14:creationId xmlns:p14="http://schemas.microsoft.com/office/powerpoint/2010/main" val="3901174473"/>
      </p:ext>
    </p:extLst>
  </p:cSld>
  <p:clrMap bg1="lt1" tx1="dk1" bg2="lt2" tx2="dk2" accent1="accent1" accent2="accent2" accent3="accent3" accent4="accent4" accent5="accent5" accent6="accent6" hlink="hlink" folHlink="folHlink"/>
  <p:sldLayoutIdLst>
    <p:sldLayoutId id="2147483670" r:id="rId1"/>
    <p:sldLayoutId id="2147483693" r:id="rId2"/>
    <p:sldLayoutId id="2147483689" r:id="rId3"/>
    <p:sldLayoutId id="2147483691" r:id="rId4"/>
    <p:sldLayoutId id="2147483692" r:id="rId5"/>
    <p:sldLayoutId id="2147483686" r:id="rId6"/>
    <p:sldLayoutId id="2147483687" r:id="rId7"/>
    <p:sldLayoutId id="2147483688" r:id="rId8"/>
    <p:sldLayoutId id="2147483690" r:id="rId9"/>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Title Placeholder 1">
            <a:extLst>
              <a:ext uri="{FF2B5EF4-FFF2-40B4-BE49-F238E27FC236}">
                <a16:creationId xmlns:a16="http://schemas.microsoft.com/office/drawing/2014/main" id="{683499C2-035B-EEB0-75F7-45E71FA329CD}"/>
              </a:ext>
            </a:extLst>
          </p:cNvPr>
          <p:cNvSpPr>
            <a:spLocks noGrp="1"/>
          </p:cNvSpPr>
          <p:nvPr>
            <p:ph type="title"/>
          </p:nvPr>
        </p:nvSpPr>
        <p:spPr>
          <a:xfrm>
            <a:off x="521498" y="1"/>
            <a:ext cx="10832302" cy="6575958"/>
          </a:xfrm>
          <a:prstGeom prst="rect">
            <a:avLst/>
          </a:prstGeom>
        </p:spPr>
        <p:txBody>
          <a:bodyPr vert="horz" lIns="91440" tIns="45720" rIns="91440" bIns="45720" rtlCol="0" anchor="ctr">
            <a:normAutofit/>
          </a:bodyPr>
          <a:lstStyle/>
          <a:p>
            <a:r>
              <a:rPr lang="en-US" dirty="0"/>
              <a:t>Section Starts</a:t>
            </a:r>
          </a:p>
        </p:txBody>
      </p:sp>
    </p:spTree>
    <p:extLst>
      <p:ext uri="{BB962C8B-B14F-4D97-AF65-F5344CB8AC3E}">
        <p14:creationId xmlns:p14="http://schemas.microsoft.com/office/powerpoint/2010/main" val="3261017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1" r:id="rId5"/>
  </p:sldLayoutIdLst>
  <p:txStyles>
    <p:titleStyle>
      <a:lvl1pPr algn="l" defTabSz="914400" rtl="0" eaLnBrk="1" latinLnBrk="0" hangingPunct="1">
        <a:lnSpc>
          <a:spcPct val="90000"/>
        </a:lnSpc>
        <a:spcBef>
          <a:spcPct val="0"/>
        </a:spcBef>
        <a:buNone/>
        <a:defRPr sz="80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EF6DE1C-3AD5-48E4-C11B-7AF2A53E51C6}"/>
              </a:ext>
            </a:extLst>
          </p:cNvPr>
          <p:cNvSpPr txBox="1">
            <a:spLocks/>
          </p:cNvSpPr>
          <p:nvPr userDrawn="1"/>
        </p:nvSpPr>
        <p:spPr>
          <a:xfrm>
            <a:off x="6956000" y="6357605"/>
            <a:ext cx="4714502" cy="2990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b="0" i="0" kern="1200">
                <a:solidFill>
                  <a:schemeClr val="accent6"/>
                </a:solidFill>
                <a:latin typeface="Proxima Nova Lt" panose="02000506030000020004" pitchFamily="2" charset="0"/>
                <a:ea typeface="+mj-ea"/>
                <a:cs typeface="+mj-cs"/>
              </a:defRPr>
            </a:lvl1pPr>
          </a:lstStyle>
          <a:p>
            <a:pPr algn="r"/>
            <a:r>
              <a:rPr lang="en-US" sz="1200" b="0" i="0" dirty="0">
                <a:solidFill>
                  <a:schemeClr val="accent6">
                    <a:lumMod val="60000"/>
                    <a:lumOff val="40000"/>
                  </a:schemeClr>
                </a:solidFill>
                <a:latin typeface="Arial" panose="020B0604020202020204" pitchFamily="34" charset="0"/>
              </a:rPr>
              <a:t>Department or Presentation Title   </a:t>
            </a:r>
            <a:fld id="{3A10251A-7818-2840-96FB-1EA917552BBA}" type="slidenum">
              <a:rPr lang="en-US" sz="1200" b="0" i="0" smtClean="0">
                <a:solidFill>
                  <a:schemeClr val="accent6">
                    <a:lumMod val="60000"/>
                    <a:lumOff val="40000"/>
                  </a:schemeClr>
                </a:solidFill>
                <a:latin typeface="Arial" panose="020B0604020202020204" pitchFamily="34" charset="0"/>
              </a:rPr>
              <a:pPr algn="r"/>
              <a:t>‹#›</a:t>
            </a:fld>
            <a:r>
              <a:rPr lang="en-US" sz="1200" b="0" i="0" dirty="0">
                <a:solidFill>
                  <a:schemeClr val="accent6">
                    <a:lumMod val="60000"/>
                    <a:lumOff val="40000"/>
                  </a:schemeClr>
                </a:solidFill>
                <a:latin typeface="Arial" panose="020B0604020202020204" pitchFamily="34" charset="0"/>
              </a:rPr>
              <a:t> </a:t>
            </a:r>
          </a:p>
        </p:txBody>
      </p:sp>
      <p:pic>
        <p:nvPicPr>
          <p:cNvPr id="13" name="Picture 12" descr="A yellow and blue text&#10;&#10;Description automatically generated">
            <a:extLst>
              <a:ext uri="{FF2B5EF4-FFF2-40B4-BE49-F238E27FC236}">
                <a16:creationId xmlns:a16="http://schemas.microsoft.com/office/drawing/2014/main" id="{31ED3ED9-5560-D514-4B9B-C89172E0E1AC}"/>
              </a:ext>
            </a:extLst>
          </p:cNvPr>
          <p:cNvPicPr>
            <a:picLocks noChangeAspect="1"/>
          </p:cNvPicPr>
          <p:nvPr userDrawn="1"/>
        </p:nvPicPr>
        <p:blipFill>
          <a:blip r:embed="rId10" cstate="hqprint">
            <a:extLst>
              <a:ext uri="{28A0092B-C50C-407E-A947-70E740481C1C}">
                <a14:useLocalDpi xmlns:a14="http://schemas.microsoft.com/office/drawing/2010/main"/>
              </a:ext>
            </a:extLst>
          </a:blip>
          <a:stretch>
            <a:fillRect/>
          </a:stretch>
        </p:blipFill>
        <p:spPr>
          <a:xfrm>
            <a:off x="617365" y="6123457"/>
            <a:ext cx="1272666" cy="452502"/>
          </a:xfrm>
          <a:prstGeom prst="rect">
            <a:avLst/>
          </a:prstGeom>
        </p:spPr>
      </p:pic>
      <p:sp>
        <p:nvSpPr>
          <p:cNvPr id="15" name="Title Placeholder 1">
            <a:extLst>
              <a:ext uri="{FF2B5EF4-FFF2-40B4-BE49-F238E27FC236}">
                <a16:creationId xmlns:a16="http://schemas.microsoft.com/office/drawing/2014/main" id="{933FA858-DD25-308B-2086-D5A2C9B598C7}"/>
              </a:ext>
            </a:extLst>
          </p:cNvPr>
          <p:cNvSpPr>
            <a:spLocks noGrp="1"/>
          </p:cNvSpPr>
          <p:nvPr>
            <p:ph type="title"/>
          </p:nvPr>
        </p:nvSpPr>
        <p:spPr>
          <a:xfrm>
            <a:off x="521498" y="1"/>
            <a:ext cx="10832302" cy="6575958"/>
          </a:xfrm>
          <a:prstGeom prst="rect">
            <a:avLst/>
          </a:prstGeom>
        </p:spPr>
        <p:txBody>
          <a:bodyPr vert="horz" lIns="91440" tIns="45720" rIns="91440" bIns="45720" rtlCol="0" anchor="ctr">
            <a:normAutofit/>
          </a:bodyPr>
          <a:lstStyle/>
          <a:p>
            <a:r>
              <a:rPr lang="en-US" dirty="0"/>
              <a:t>General Slides</a:t>
            </a:r>
          </a:p>
        </p:txBody>
      </p:sp>
    </p:spTree>
    <p:extLst>
      <p:ext uri="{BB962C8B-B14F-4D97-AF65-F5344CB8AC3E}">
        <p14:creationId xmlns:p14="http://schemas.microsoft.com/office/powerpoint/2010/main" val="251938364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7" r:id="rId5"/>
    <p:sldLayoutId id="2147483738" r:id="rId6"/>
    <p:sldLayoutId id="2147483724" r:id="rId7"/>
    <p:sldLayoutId id="2147483739" r:id="rId8"/>
  </p:sldLayoutIdLst>
  <p:txStyles>
    <p:titleStyle>
      <a:lvl1pPr algn="l" defTabSz="914400" rtl="0" eaLnBrk="1" latinLnBrk="0" hangingPunct="1">
        <a:lnSpc>
          <a:spcPct val="90000"/>
        </a:lnSpc>
        <a:spcBef>
          <a:spcPct val="0"/>
        </a:spcBef>
        <a:buNone/>
        <a:defRPr sz="80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E94E590-D674-7D3A-2143-6126540FD9F1}"/>
              </a:ext>
            </a:extLst>
          </p:cNvPr>
          <p:cNvSpPr txBox="1">
            <a:spLocks/>
          </p:cNvSpPr>
          <p:nvPr userDrawn="1"/>
        </p:nvSpPr>
        <p:spPr>
          <a:xfrm>
            <a:off x="6956000" y="6357605"/>
            <a:ext cx="4714502" cy="2990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b="0" i="0" kern="1200">
                <a:solidFill>
                  <a:schemeClr val="accent6"/>
                </a:solidFill>
                <a:latin typeface="Proxima Nova Lt" panose="02000506030000020004" pitchFamily="2" charset="0"/>
                <a:ea typeface="+mj-ea"/>
                <a:cs typeface="+mj-cs"/>
              </a:defRPr>
            </a:lvl1pPr>
          </a:lstStyle>
          <a:p>
            <a:pPr algn="r"/>
            <a:r>
              <a:rPr lang="en-US" sz="1200" b="0" i="0" dirty="0">
                <a:solidFill>
                  <a:schemeClr val="accent6">
                    <a:lumMod val="60000"/>
                    <a:lumOff val="40000"/>
                  </a:schemeClr>
                </a:solidFill>
                <a:latin typeface="Arial" panose="020B0604020202020204" pitchFamily="34" charset="0"/>
              </a:rPr>
              <a:t>Department or Presentation Title   </a:t>
            </a:r>
            <a:fld id="{3A10251A-7818-2840-96FB-1EA917552BBA}" type="slidenum">
              <a:rPr lang="en-US" sz="1200" b="0" i="0" smtClean="0">
                <a:solidFill>
                  <a:schemeClr val="accent6">
                    <a:lumMod val="60000"/>
                    <a:lumOff val="40000"/>
                  </a:schemeClr>
                </a:solidFill>
                <a:latin typeface="Arial" panose="020B0604020202020204" pitchFamily="34" charset="0"/>
              </a:rPr>
              <a:pPr algn="r"/>
              <a:t>‹#›</a:t>
            </a:fld>
            <a:r>
              <a:rPr lang="en-US" sz="1200" b="0" i="0" dirty="0">
                <a:solidFill>
                  <a:schemeClr val="accent6">
                    <a:lumMod val="60000"/>
                    <a:lumOff val="40000"/>
                  </a:schemeClr>
                </a:solidFill>
                <a:latin typeface="Arial" panose="020B0604020202020204" pitchFamily="34" charset="0"/>
              </a:rPr>
              <a:t> </a:t>
            </a:r>
          </a:p>
        </p:txBody>
      </p:sp>
      <p:pic>
        <p:nvPicPr>
          <p:cNvPr id="12" name="Picture 11" descr="A yellow and blue text&#10;&#10;Description automatically generated">
            <a:extLst>
              <a:ext uri="{FF2B5EF4-FFF2-40B4-BE49-F238E27FC236}">
                <a16:creationId xmlns:a16="http://schemas.microsoft.com/office/drawing/2014/main" id="{C9A5E059-6C53-17D9-B1D4-94F9F7971EFD}"/>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17365" y="6123457"/>
            <a:ext cx="1272666" cy="452502"/>
          </a:xfrm>
          <a:prstGeom prst="rect">
            <a:avLst/>
          </a:prstGeom>
        </p:spPr>
      </p:pic>
      <p:sp>
        <p:nvSpPr>
          <p:cNvPr id="14" name="Title Placeholder 1">
            <a:extLst>
              <a:ext uri="{FF2B5EF4-FFF2-40B4-BE49-F238E27FC236}">
                <a16:creationId xmlns:a16="http://schemas.microsoft.com/office/drawing/2014/main" id="{265C9FEA-0C4B-F06B-7F98-F05CFE932E10}"/>
              </a:ext>
            </a:extLst>
          </p:cNvPr>
          <p:cNvSpPr>
            <a:spLocks noGrp="1"/>
          </p:cNvSpPr>
          <p:nvPr>
            <p:ph type="title"/>
          </p:nvPr>
        </p:nvSpPr>
        <p:spPr>
          <a:xfrm>
            <a:off x="521498" y="1"/>
            <a:ext cx="10832302" cy="6575958"/>
          </a:xfrm>
          <a:prstGeom prst="rect">
            <a:avLst/>
          </a:prstGeom>
        </p:spPr>
        <p:txBody>
          <a:bodyPr vert="horz" lIns="91440" tIns="45720" rIns="91440" bIns="45720" rtlCol="0" anchor="ctr">
            <a:normAutofit/>
          </a:bodyPr>
          <a:lstStyle/>
          <a:p>
            <a:r>
              <a:rPr lang="en-US" dirty="0"/>
              <a:t>Data / Charts</a:t>
            </a:r>
          </a:p>
        </p:txBody>
      </p:sp>
    </p:spTree>
    <p:extLst>
      <p:ext uri="{BB962C8B-B14F-4D97-AF65-F5344CB8AC3E}">
        <p14:creationId xmlns:p14="http://schemas.microsoft.com/office/powerpoint/2010/main" val="1107636632"/>
      </p:ext>
    </p:extLst>
  </p:cSld>
  <p:clrMap bg1="lt1" tx1="dk1" bg2="lt2" tx2="dk2" accent1="accent1" accent2="accent2" accent3="accent3" accent4="accent4" accent5="accent5" accent6="accent6" hlink="hlink" folHlink="folHlink"/>
  <p:sldLayoutIdLst>
    <p:sldLayoutId id="2147483743" r:id="rId1"/>
    <p:sldLayoutId id="2147483727" r:id="rId2"/>
    <p:sldLayoutId id="2147483728" r:id="rId3"/>
    <p:sldLayoutId id="2147483729" r:id="rId4"/>
  </p:sldLayoutIdLst>
  <p:txStyles>
    <p:titleStyle>
      <a:lvl1pPr algn="l" defTabSz="914400" rtl="0" eaLnBrk="1" latinLnBrk="0" hangingPunct="1">
        <a:lnSpc>
          <a:spcPct val="90000"/>
        </a:lnSpc>
        <a:spcBef>
          <a:spcPct val="0"/>
        </a:spcBef>
        <a:buNone/>
        <a:defRPr sz="80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F84540-2CED-8A2E-9695-755E4F8AD0C5}"/>
              </a:ext>
            </a:extLst>
          </p:cNvPr>
          <p:cNvSpPr>
            <a:spLocks noGrp="1"/>
          </p:cNvSpPr>
          <p:nvPr>
            <p:ph type="title"/>
          </p:nvPr>
        </p:nvSpPr>
        <p:spPr>
          <a:xfrm>
            <a:off x="524435" y="0"/>
            <a:ext cx="10883153" cy="6590805"/>
          </a:xfrm>
          <a:prstGeom prst="rect">
            <a:avLst/>
          </a:prstGeom>
        </p:spPr>
        <p:txBody>
          <a:bodyPr vert="horz" lIns="91440" tIns="45720" rIns="91440" bIns="45720" rtlCol="0" anchor="ctr">
            <a:normAutofit/>
          </a:bodyPr>
          <a:lstStyle/>
          <a:p>
            <a:r>
              <a:rPr lang="en-US" dirty="0"/>
              <a:t>Final Slide Options</a:t>
            </a:r>
          </a:p>
        </p:txBody>
      </p:sp>
    </p:spTree>
    <p:extLst>
      <p:ext uri="{BB962C8B-B14F-4D97-AF65-F5344CB8AC3E}">
        <p14:creationId xmlns:p14="http://schemas.microsoft.com/office/powerpoint/2010/main" val="3974373090"/>
      </p:ext>
    </p:extLst>
  </p:cSld>
  <p:clrMap bg1="lt1" tx1="dk1" bg2="lt2" tx2="dk2" accent1="accent1" accent2="accent2" accent3="accent3" accent4="accent4" accent5="accent5" accent6="accent6" hlink="hlink" folHlink="folHlink"/>
  <p:sldLayoutIdLst>
    <p:sldLayoutId id="2147483697"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xStyles>
    <p:titleStyle>
      <a:lvl1pPr algn="l" defTabSz="914400" rtl="0" eaLnBrk="1" latinLnBrk="0" hangingPunct="1">
        <a:lnSpc>
          <a:spcPct val="90000"/>
        </a:lnSpc>
        <a:spcBef>
          <a:spcPct val="0"/>
        </a:spcBef>
        <a:buNone/>
        <a:defRPr sz="80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38D6F-F947-6904-5780-CF316258C87A}"/>
              </a:ext>
            </a:extLst>
          </p:cNvPr>
          <p:cNvSpPr>
            <a:spLocks noGrp="1"/>
          </p:cNvSpPr>
          <p:nvPr>
            <p:ph type="ctrTitle"/>
          </p:nvPr>
        </p:nvSpPr>
        <p:spPr/>
        <p:txBody>
          <a:bodyPr/>
          <a:lstStyle/>
          <a:p>
            <a:endParaRPr lang="en-US" dirty="0"/>
          </a:p>
        </p:txBody>
      </p:sp>
      <p:sp>
        <p:nvSpPr>
          <p:cNvPr id="5" name="Subtitle 4">
            <a:extLst>
              <a:ext uri="{FF2B5EF4-FFF2-40B4-BE49-F238E27FC236}">
                <a16:creationId xmlns:a16="http://schemas.microsoft.com/office/drawing/2014/main" id="{BC799E17-22D5-8C90-0A69-593E2A37BA4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2470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BAC04-1F99-9F9C-2A9E-1B9D41C991B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9471072-7626-72C3-8296-7D3564B82534}"/>
              </a:ext>
            </a:extLst>
          </p:cNvPr>
          <p:cNvSpPr>
            <a:spLocks noGrp="1"/>
          </p:cNvSpPr>
          <p:nvPr>
            <p:ph type="ctrTitle"/>
          </p:nvPr>
        </p:nvSpPr>
        <p:spPr/>
        <p:txBody>
          <a:bodyPr/>
          <a:lstStyle/>
          <a:p>
            <a:endParaRPr lang="en-US"/>
          </a:p>
        </p:txBody>
      </p:sp>
      <p:graphicFrame>
        <p:nvGraphicFramePr>
          <p:cNvPr id="8" name="Diagram 7">
            <a:extLst>
              <a:ext uri="{FF2B5EF4-FFF2-40B4-BE49-F238E27FC236}">
                <a16:creationId xmlns:a16="http://schemas.microsoft.com/office/drawing/2014/main" id="{6B40961D-15BC-3A07-6E41-0D6952CBB379}"/>
              </a:ext>
            </a:extLst>
          </p:cNvPr>
          <p:cNvGraphicFramePr/>
          <p:nvPr>
            <p:extLst>
              <p:ext uri="{D42A27DB-BD31-4B8C-83A1-F6EECF244321}">
                <p14:modId xmlns:p14="http://schemas.microsoft.com/office/powerpoint/2010/main" val="1102667455"/>
              </p:ext>
            </p:extLst>
          </p:nvPr>
        </p:nvGraphicFramePr>
        <p:xfrm>
          <a:off x="525721" y="1344828"/>
          <a:ext cx="11007518" cy="4183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8856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588CDE7-F1F0-F78C-6362-0D31C10CF405}"/>
              </a:ext>
            </a:extLst>
          </p:cNvPr>
          <p:cNvSpPr>
            <a:spLocks noGrp="1"/>
          </p:cNvSpPr>
          <p:nvPr>
            <p:ph type="ctrTitle"/>
          </p:nvPr>
        </p:nvSpPr>
        <p:spPr/>
        <p:txBody>
          <a:bodyPr/>
          <a:lstStyle/>
          <a:p>
            <a:endParaRPr lang="en-US"/>
          </a:p>
        </p:txBody>
      </p:sp>
      <p:graphicFrame>
        <p:nvGraphicFramePr>
          <p:cNvPr id="13" name="Chart 12">
            <a:extLst>
              <a:ext uri="{FF2B5EF4-FFF2-40B4-BE49-F238E27FC236}">
                <a16:creationId xmlns:a16="http://schemas.microsoft.com/office/drawing/2014/main" id="{6282E97E-5C07-DC15-38C7-B93A2F94F92A}"/>
              </a:ext>
            </a:extLst>
          </p:cNvPr>
          <p:cNvGraphicFramePr/>
          <p:nvPr>
            <p:extLst>
              <p:ext uri="{D42A27DB-BD31-4B8C-83A1-F6EECF244321}">
                <p14:modId xmlns:p14="http://schemas.microsoft.com/office/powerpoint/2010/main" val="1328473552"/>
              </p:ext>
            </p:extLst>
          </p:nvPr>
        </p:nvGraphicFramePr>
        <p:xfrm>
          <a:off x="559553" y="1372431"/>
          <a:ext cx="11072894" cy="43127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7307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17230-5D5B-8AAB-A3AD-519288364269}"/>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7D8AA5C8-1F3D-3709-B54D-7D6493B47211}"/>
              </a:ext>
            </a:extLst>
          </p:cNvPr>
          <p:cNvSpPr>
            <a:spLocks noGrp="1"/>
          </p:cNvSpPr>
          <p:nvPr>
            <p:ph type="ctrTitle"/>
          </p:nvPr>
        </p:nvSpPr>
        <p:spPr/>
        <p:txBody>
          <a:bodyPr/>
          <a:lstStyle/>
          <a:p>
            <a:endParaRPr lang="en-US"/>
          </a:p>
        </p:txBody>
      </p:sp>
      <p:graphicFrame>
        <p:nvGraphicFramePr>
          <p:cNvPr id="2" name="Table 6">
            <a:extLst>
              <a:ext uri="{FF2B5EF4-FFF2-40B4-BE49-F238E27FC236}">
                <a16:creationId xmlns:a16="http://schemas.microsoft.com/office/drawing/2014/main" id="{3480EE70-0AF5-1F3A-A875-14F8BDFAD635}"/>
              </a:ext>
            </a:extLst>
          </p:cNvPr>
          <p:cNvGraphicFramePr>
            <a:graphicFrameLocks/>
          </p:cNvGraphicFramePr>
          <p:nvPr>
            <p:extLst>
              <p:ext uri="{D42A27DB-BD31-4B8C-83A1-F6EECF244321}">
                <p14:modId xmlns:p14="http://schemas.microsoft.com/office/powerpoint/2010/main" val="2429904949"/>
              </p:ext>
            </p:extLst>
          </p:nvPr>
        </p:nvGraphicFramePr>
        <p:xfrm>
          <a:off x="617349" y="1357522"/>
          <a:ext cx="10957303" cy="4450080"/>
        </p:xfrm>
        <a:graphic>
          <a:graphicData uri="http://schemas.openxmlformats.org/drawingml/2006/table">
            <a:tbl>
              <a:tblPr firstRow="1" bandRow="1">
                <a:tableStyleId>{5C22544A-7EE6-4342-B048-85BDC9FD1C3A}</a:tableStyleId>
              </a:tblPr>
              <a:tblGrid>
                <a:gridCol w="1565329">
                  <a:extLst>
                    <a:ext uri="{9D8B030D-6E8A-4147-A177-3AD203B41FA5}">
                      <a16:colId xmlns:a16="http://schemas.microsoft.com/office/drawing/2014/main" val="3688381607"/>
                    </a:ext>
                  </a:extLst>
                </a:gridCol>
                <a:gridCol w="1565329">
                  <a:extLst>
                    <a:ext uri="{9D8B030D-6E8A-4147-A177-3AD203B41FA5}">
                      <a16:colId xmlns:a16="http://schemas.microsoft.com/office/drawing/2014/main" val="4088979612"/>
                    </a:ext>
                  </a:extLst>
                </a:gridCol>
                <a:gridCol w="1565329">
                  <a:extLst>
                    <a:ext uri="{9D8B030D-6E8A-4147-A177-3AD203B41FA5}">
                      <a16:colId xmlns:a16="http://schemas.microsoft.com/office/drawing/2014/main" val="566869555"/>
                    </a:ext>
                  </a:extLst>
                </a:gridCol>
                <a:gridCol w="1565329">
                  <a:extLst>
                    <a:ext uri="{9D8B030D-6E8A-4147-A177-3AD203B41FA5}">
                      <a16:colId xmlns:a16="http://schemas.microsoft.com/office/drawing/2014/main" val="4285710447"/>
                    </a:ext>
                  </a:extLst>
                </a:gridCol>
                <a:gridCol w="1565329">
                  <a:extLst>
                    <a:ext uri="{9D8B030D-6E8A-4147-A177-3AD203B41FA5}">
                      <a16:colId xmlns:a16="http://schemas.microsoft.com/office/drawing/2014/main" val="725806012"/>
                    </a:ext>
                  </a:extLst>
                </a:gridCol>
                <a:gridCol w="1565329">
                  <a:extLst>
                    <a:ext uri="{9D8B030D-6E8A-4147-A177-3AD203B41FA5}">
                      <a16:colId xmlns:a16="http://schemas.microsoft.com/office/drawing/2014/main" val="1656308858"/>
                    </a:ext>
                  </a:extLst>
                </a:gridCol>
                <a:gridCol w="1565329">
                  <a:extLst>
                    <a:ext uri="{9D8B030D-6E8A-4147-A177-3AD203B41FA5}">
                      <a16:colId xmlns:a16="http://schemas.microsoft.com/office/drawing/2014/main" val="3689725357"/>
                    </a:ext>
                  </a:extLst>
                </a:gridCol>
              </a:tblGrid>
              <a:tr h="370840">
                <a:tc>
                  <a:txBody>
                    <a:bodyPr/>
                    <a:lstStyle/>
                    <a:p>
                      <a:pPr algn="ctr"/>
                      <a:endParaRPr lang="en-US" b="0" i="0" dirty="0">
                        <a:solidFill>
                          <a:schemeClr val="bg1"/>
                        </a:solidFill>
                        <a:latin typeface="Arial" panose="020B0604020202020204" pitchFamily="34" charset="0"/>
                      </a:endParaRPr>
                    </a:p>
                  </a:txBody>
                  <a:tcPr>
                    <a:solidFill>
                      <a:schemeClr val="bg1"/>
                    </a:solidFill>
                  </a:tcPr>
                </a:tc>
                <a:tc>
                  <a:txBody>
                    <a:bodyPr/>
                    <a:lstStyle/>
                    <a:p>
                      <a:pPr algn="ctr"/>
                      <a:r>
                        <a:rPr lang="en-US" b="0" i="0" dirty="0">
                          <a:solidFill>
                            <a:schemeClr val="bg1"/>
                          </a:solidFill>
                          <a:latin typeface="Arial" panose="020B0604020202020204" pitchFamily="34" charset="0"/>
                        </a:rPr>
                        <a:t>Subject</a:t>
                      </a:r>
                    </a:p>
                  </a:txBody>
                  <a:tcPr>
                    <a:solidFill>
                      <a:schemeClr val="tx1"/>
                    </a:solidFill>
                  </a:tcPr>
                </a:tc>
                <a:tc>
                  <a:txBody>
                    <a:bodyPr/>
                    <a:lstStyle/>
                    <a:p>
                      <a:pPr algn="ctr"/>
                      <a:r>
                        <a:rPr lang="en-US" b="0" i="0" dirty="0">
                          <a:solidFill>
                            <a:schemeClr val="bg1"/>
                          </a:solidFill>
                          <a:latin typeface="Arial" panose="020B0604020202020204" pitchFamily="34" charset="0"/>
                        </a:rPr>
                        <a:t>Subject</a:t>
                      </a:r>
                    </a:p>
                  </a:txBody>
                  <a:tcPr>
                    <a:solidFill>
                      <a:schemeClr val="tx1"/>
                    </a:solidFill>
                  </a:tcPr>
                </a:tc>
                <a:tc>
                  <a:txBody>
                    <a:bodyPr/>
                    <a:lstStyle/>
                    <a:p>
                      <a:pPr algn="ctr"/>
                      <a:r>
                        <a:rPr lang="en-US" b="0" i="0" dirty="0">
                          <a:solidFill>
                            <a:schemeClr val="bg1"/>
                          </a:solidFill>
                          <a:latin typeface="Arial" panose="020B0604020202020204" pitchFamily="34" charset="0"/>
                        </a:rPr>
                        <a:t>Subject</a:t>
                      </a:r>
                    </a:p>
                  </a:txBody>
                  <a:tcPr>
                    <a:solidFill>
                      <a:schemeClr val="tx1"/>
                    </a:solidFill>
                  </a:tcPr>
                </a:tc>
                <a:tc>
                  <a:txBody>
                    <a:bodyPr/>
                    <a:lstStyle/>
                    <a:p>
                      <a:pPr algn="ctr"/>
                      <a:r>
                        <a:rPr lang="en-US" b="0" i="0" dirty="0">
                          <a:solidFill>
                            <a:schemeClr val="bg1"/>
                          </a:solidFill>
                          <a:latin typeface="Arial" panose="020B0604020202020204" pitchFamily="34" charset="0"/>
                        </a:rPr>
                        <a:t>Subject</a:t>
                      </a:r>
                    </a:p>
                  </a:txBody>
                  <a:tcPr>
                    <a:solidFill>
                      <a:schemeClr val="tx1"/>
                    </a:solidFill>
                  </a:tcPr>
                </a:tc>
                <a:tc>
                  <a:txBody>
                    <a:bodyPr/>
                    <a:lstStyle/>
                    <a:p>
                      <a:pPr algn="ctr"/>
                      <a:r>
                        <a:rPr lang="en-US" b="0" i="0" dirty="0">
                          <a:solidFill>
                            <a:schemeClr val="bg1"/>
                          </a:solidFill>
                          <a:latin typeface="Arial" panose="020B0604020202020204" pitchFamily="34" charset="0"/>
                        </a:rPr>
                        <a:t>Subject</a:t>
                      </a:r>
                    </a:p>
                  </a:txBody>
                  <a:tcPr>
                    <a:solidFill>
                      <a:schemeClr val="tx1"/>
                    </a:solidFill>
                  </a:tcPr>
                </a:tc>
                <a:tc>
                  <a:txBody>
                    <a:bodyPr/>
                    <a:lstStyle/>
                    <a:p>
                      <a:pPr algn="ctr"/>
                      <a:r>
                        <a:rPr lang="en-US" b="0" i="0" dirty="0">
                          <a:solidFill>
                            <a:schemeClr val="bg1"/>
                          </a:solidFill>
                          <a:latin typeface="Arial" panose="020B0604020202020204" pitchFamily="34" charset="0"/>
                        </a:rPr>
                        <a:t>Subject</a:t>
                      </a:r>
                    </a:p>
                  </a:txBody>
                  <a:tcPr>
                    <a:solidFill>
                      <a:schemeClr val="tx1"/>
                    </a:solidFill>
                  </a:tcPr>
                </a:tc>
                <a:extLst>
                  <a:ext uri="{0D108BD9-81ED-4DB2-BD59-A6C34878D82A}">
                    <a16:rowId xmlns:a16="http://schemas.microsoft.com/office/drawing/2014/main" val="3245697920"/>
                  </a:ext>
                </a:extLst>
              </a:tr>
              <a:tr h="370840">
                <a:tc>
                  <a:txBody>
                    <a:bodyPr/>
                    <a:lstStyle/>
                    <a:p>
                      <a:pPr algn="ctr"/>
                      <a:r>
                        <a:rPr lang="en-US" b="0" i="0" dirty="0">
                          <a:solidFill>
                            <a:schemeClr val="bg1"/>
                          </a:solidFill>
                          <a:latin typeface="Arial" panose="020B0604020202020204" pitchFamily="34" charset="0"/>
                        </a:rPr>
                        <a:t>Year</a:t>
                      </a:r>
                    </a:p>
                  </a:txBody>
                  <a:tcPr>
                    <a:solidFill>
                      <a:schemeClr val="tx1"/>
                    </a:solidFill>
                  </a:tcPr>
                </a:tc>
                <a:tc>
                  <a:txBody>
                    <a:bodyPr/>
                    <a:lstStyle/>
                    <a:p>
                      <a:pPr algn="ctr"/>
                      <a:r>
                        <a:rPr lang="en-US" b="0" i="0" dirty="0">
                          <a:solidFill>
                            <a:schemeClr val="tx1"/>
                          </a:solidFill>
                          <a:latin typeface="Arial" panose="020B0604020202020204" pitchFamily="34" charset="0"/>
                        </a:rPr>
                        <a:t>1973</a:t>
                      </a:r>
                    </a:p>
                  </a:txBody>
                  <a:tcPr>
                    <a:solidFill>
                      <a:schemeClr val="bg1">
                        <a:lumMod val="95000"/>
                      </a:schemeClr>
                    </a:solidFill>
                  </a:tcPr>
                </a:tc>
                <a:tc>
                  <a:txBody>
                    <a:bodyPr/>
                    <a:lstStyle/>
                    <a:p>
                      <a:pPr algn="ctr"/>
                      <a:r>
                        <a:rPr lang="en-US" b="0" i="0" dirty="0">
                          <a:solidFill>
                            <a:schemeClr val="tx1"/>
                          </a:solidFill>
                          <a:latin typeface="Arial" panose="020B0604020202020204" pitchFamily="34" charset="0"/>
                        </a:rPr>
                        <a:t>1973</a:t>
                      </a:r>
                    </a:p>
                  </a:txBody>
                  <a:tcPr>
                    <a:solidFill>
                      <a:schemeClr val="bg1">
                        <a:lumMod val="95000"/>
                      </a:schemeClr>
                    </a:solidFill>
                  </a:tcPr>
                </a:tc>
                <a:tc>
                  <a:txBody>
                    <a:bodyPr/>
                    <a:lstStyle/>
                    <a:p>
                      <a:pPr algn="ctr"/>
                      <a:r>
                        <a:rPr lang="en-US" b="0" i="0" dirty="0">
                          <a:solidFill>
                            <a:schemeClr val="tx1"/>
                          </a:solidFill>
                          <a:latin typeface="Arial" panose="020B0604020202020204" pitchFamily="34" charset="0"/>
                        </a:rPr>
                        <a:t>1973</a:t>
                      </a:r>
                    </a:p>
                  </a:txBody>
                  <a:tcPr>
                    <a:solidFill>
                      <a:schemeClr val="bg1">
                        <a:lumMod val="95000"/>
                      </a:schemeClr>
                    </a:solidFill>
                  </a:tcPr>
                </a:tc>
                <a:tc>
                  <a:txBody>
                    <a:bodyPr/>
                    <a:lstStyle/>
                    <a:p>
                      <a:pPr algn="ctr"/>
                      <a:r>
                        <a:rPr lang="en-US" b="0" i="0" dirty="0">
                          <a:solidFill>
                            <a:schemeClr val="tx1"/>
                          </a:solidFill>
                          <a:latin typeface="Arial" panose="020B0604020202020204" pitchFamily="34" charset="0"/>
                        </a:rPr>
                        <a:t>1973</a:t>
                      </a:r>
                    </a:p>
                  </a:txBody>
                  <a:tcPr>
                    <a:solidFill>
                      <a:schemeClr val="bg1">
                        <a:lumMod val="95000"/>
                      </a:schemeClr>
                    </a:solidFill>
                  </a:tcPr>
                </a:tc>
                <a:tc>
                  <a:txBody>
                    <a:bodyPr/>
                    <a:lstStyle/>
                    <a:p>
                      <a:pPr algn="ctr"/>
                      <a:r>
                        <a:rPr lang="en-US" b="0" i="0" dirty="0">
                          <a:solidFill>
                            <a:schemeClr val="tx1"/>
                          </a:solidFill>
                          <a:latin typeface="Arial" panose="020B0604020202020204" pitchFamily="34" charset="0"/>
                        </a:rPr>
                        <a:t>1973</a:t>
                      </a:r>
                    </a:p>
                  </a:txBody>
                  <a:tcPr>
                    <a:solidFill>
                      <a:schemeClr val="bg1">
                        <a:lumMod val="95000"/>
                      </a:schemeClr>
                    </a:solidFill>
                  </a:tcPr>
                </a:tc>
                <a:tc>
                  <a:txBody>
                    <a:bodyPr/>
                    <a:lstStyle/>
                    <a:p>
                      <a:pPr algn="ctr"/>
                      <a:r>
                        <a:rPr lang="en-US" b="0" i="0" dirty="0">
                          <a:solidFill>
                            <a:schemeClr val="tx1"/>
                          </a:solidFill>
                          <a:latin typeface="Arial" panose="020B0604020202020204" pitchFamily="34" charset="0"/>
                        </a:rPr>
                        <a:t>1973</a:t>
                      </a:r>
                    </a:p>
                  </a:txBody>
                  <a:tcPr>
                    <a:solidFill>
                      <a:schemeClr val="bg1">
                        <a:lumMod val="95000"/>
                      </a:schemeClr>
                    </a:solidFill>
                  </a:tcPr>
                </a:tc>
                <a:extLst>
                  <a:ext uri="{0D108BD9-81ED-4DB2-BD59-A6C34878D82A}">
                    <a16:rowId xmlns:a16="http://schemas.microsoft.com/office/drawing/2014/main" val="2229255537"/>
                  </a:ext>
                </a:extLst>
              </a:tr>
              <a:tr h="370840">
                <a:tc>
                  <a:txBody>
                    <a:bodyPr/>
                    <a:lstStyle/>
                    <a:p>
                      <a:pPr algn="ctr"/>
                      <a:r>
                        <a:rPr lang="en-US" b="0" i="0" dirty="0">
                          <a:solidFill>
                            <a:schemeClr val="bg1"/>
                          </a:solidFill>
                          <a:latin typeface="Arial" panose="020B0604020202020204" pitchFamily="34" charset="0"/>
                        </a:rPr>
                        <a:t>Amount</a:t>
                      </a:r>
                    </a:p>
                  </a:txBody>
                  <a:tcP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$150,000</a:t>
                      </a:r>
                    </a:p>
                  </a:txBody>
                  <a:tcPr>
                    <a:solidFill>
                      <a:schemeClr val="bg1">
                        <a:lumMod val="85000"/>
                      </a:schemeClr>
                    </a:solidFill>
                  </a:tcPr>
                </a:tc>
                <a:extLst>
                  <a:ext uri="{0D108BD9-81ED-4DB2-BD59-A6C34878D82A}">
                    <a16:rowId xmlns:a16="http://schemas.microsoft.com/office/drawing/2014/main" val="560920945"/>
                  </a:ext>
                </a:extLst>
              </a:tr>
              <a:tr h="370840">
                <a:tc>
                  <a:txBody>
                    <a:bodyPr/>
                    <a:lstStyle/>
                    <a:p>
                      <a:pPr algn="ctr"/>
                      <a:r>
                        <a:rPr lang="en-US" b="0" i="0" dirty="0">
                          <a:solidFill>
                            <a:schemeClr val="bg1"/>
                          </a:solidFill>
                          <a:latin typeface="Arial" panose="020B0604020202020204" pitchFamily="34" charset="0"/>
                        </a:rPr>
                        <a:t>Number</a:t>
                      </a:r>
                    </a:p>
                  </a:txBody>
                  <a:tcP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100</a:t>
                      </a:r>
                    </a:p>
                  </a:txBody>
                  <a:tcPr>
                    <a:solidFill>
                      <a:schemeClr val="bg1">
                        <a:lumMod val="95000"/>
                      </a:schemeClr>
                    </a:solidFill>
                  </a:tcPr>
                </a:tc>
                <a:extLst>
                  <a:ext uri="{0D108BD9-81ED-4DB2-BD59-A6C34878D82A}">
                    <a16:rowId xmlns:a16="http://schemas.microsoft.com/office/drawing/2014/main" val="2060648710"/>
                  </a:ext>
                </a:extLst>
              </a:tr>
              <a:tr h="370840">
                <a:tc>
                  <a:txBody>
                    <a:bodyPr/>
                    <a:lstStyle/>
                    <a:p>
                      <a:pPr algn="ctr"/>
                      <a:r>
                        <a:rPr lang="en-US" b="0" i="0" dirty="0">
                          <a:solidFill>
                            <a:schemeClr val="bg1"/>
                          </a:solidFill>
                          <a:latin typeface="Arial" panose="020B0604020202020204" pitchFamily="34" charset="0"/>
                        </a:rPr>
                        <a:t>Difference</a:t>
                      </a:r>
                    </a:p>
                  </a:txBody>
                  <a:tcP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$50,000</a:t>
                      </a:r>
                    </a:p>
                  </a:txBody>
                  <a:tcPr>
                    <a:solidFill>
                      <a:schemeClr val="bg1">
                        <a:lumMod val="85000"/>
                      </a:schemeClr>
                    </a:solidFill>
                  </a:tcPr>
                </a:tc>
                <a:extLst>
                  <a:ext uri="{0D108BD9-81ED-4DB2-BD59-A6C34878D82A}">
                    <a16:rowId xmlns:a16="http://schemas.microsoft.com/office/drawing/2014/main" val="1579221966"/>
                  </a:ext>
                </a:extLst>
              </a:tr>
              <a:tr h="370840">
                <a:tc>
                  <a:txBody>
                    <a:bodyPr/>
                    <a:lstStyle/>
                    <a:p>
                      <a:pPr algn="ctr"/>
                      <a:endParaRPr lang="en-US" b="0" i="0" dirty="0">
                        <a:solidFill>
                          <a:schemeClr val="bg1"/>
                        </a:solidFill>
                        <a:latin typeface="Arial" panose="020B0604020202020204" pitchFamily="34" charset="0"/>
                      </a:endParaRPr>
                    </a:p>
                  </a:txBody>
                  <a:tcPr>
                    <a:solidFill>
                      <a:schemeClr val="tx1"/>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2291618069"/>
                  </a:ext>
                </a:extLst>
              </a:tr>
              <a:tr h="370840">
                <a:tc>
                  <a:txBody>
                    <a:bodyPr/>
                    <a:lstStyle/>
                    <a:p>
                      <a:pPr algn="ctr"/>
                      <a:endParaRPr lang="en-US" b="0" i="0" dirty="0">
                        <a:solidFill>
                          <a:schemeClr val="bg1"/>
                        </a:solidFill>
                        <a:latin typeface="Arial" panose="020B0604020202020204" pitchFamily="34" charset="0"/>
                      </a:endParaRPr>
                    </a:p>
                  </a:txBody>
                  <a:tcPr>
                    <a:solidFill>
                      <a:schemeClr val="tx1"/>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1429569275"/>
                  </a:ext>
                </a:extLst>
              </a:tr>
              <a:tr h="370840">
                <a:tc>
                  <a:txBody>
                    <a:bodyPr/>
                    <a:lstStyle/>
                    <a:p>
                      <a:pPr algn="ctr"/>
                      <a:endParaRPr lang="en-US" b="0" i="0" dirty="0">
                        <a:solidFill>
                          <a:schemeClr val="bg1"/>
                        </a:solidFill>
                        <a:latin typeface="Arial" panose="020B0604020202020204" pitchFamily="34" charset="0"/>
                      </a:endParaRPr>
                    </a:p>
                  </a:txBody>
                  <a:tcPr>
                    <a:solidFill>
                      <a:schemeClr val="tx1"/>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979142772"/>
                  </a:ext>
                </a:extLst>
              </a:tr>
              <a:tr h="370840">
                <a:tc>
                  <a:txBody>
                    <a:bodyPr/>
                    <a:lstStyle/>
                    <a:p>
                      <a:pPr algn="ctr"/>
                      <a:endParaRPr lang="en-US" b="0" i="0" dirty="0">
                        <a:solidFill>
                          <a:schemeClr val="bg1"/>
                        </a:solidFill>
                        <a:latin typeface="Arial" panose="020B0604020202020204" pitchFamily="34" charset="0"/>
                      </a:endParaRPr>
                    </a:p>
                  </a:txBody>
                  <a:tcPr>
                    <a:solidFill>
                      <a:schemeClr val="tx1"/>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3378860602"/>
                  </a:ext>
                </a:extLst>
              </a:tr>
              <a:tr h="370840">
                <a:tc>
                  <a:txBody>
                    <a:bodyPr/>
                    <a:lstStyle/>
                    <a:p>
                      <a:pPr algn="ctr"/>
                      <a:endParaRPr lang="en-US" b="0" i="0" dirty="0">
                        <a:solidFill>
                          <a:schemeClr val="bg1"/>
                        </a:solidFill>
                        <a:latin typeface="Arial" panose="020B0604020202020204" pitchFamily="34" charset="0"/>
                      </a:endParaRPr>
                    </a:p>
                  </a:txBody>
                  <a:tcPr>
                    <a:solidFill>
                      <a:schemeClr val="tx1"/>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767081212"/>
                  </a:ext>
                </a:extLst>
              </a:tr>
              <a:tr h="370840">
                <a:tc>
                  <a:txBody>
                    <a:bodyPr/>
                    <a:lstStyle/>
                    <a:p>
                      <a:pPr algn="ctr"/>
                      <a:endParaRPr lang="en-US" b="0" i="0" dirty="0">
                        <a:solidFill>
                          <a:schemeClr val="bg1"/>
                        </a:solidFill>
                        <a:latin typeface="Arial" panose="020B0604020202020204" pitchFamily="34" charset="0"/>
                      </a:endParaRPr>
                    </a:p>
                  </a:txBody>
                  <a:tcPr>
                    <a:solidFill>
                      <a:schemeClr val="tx1"/>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2691188359"/>
                  </a:ext>
                </a:extLst>
              </a:tr>
              <a:tr h="370840">
                <a:tc>
                  <a:txBody>
                    <a:bodyPr/>
                    <a:lstStyle/>
                    <a:p>
                      <a:pPr algn="ctr"/>
                      <a:endParaRPr lang="en-US" b="0" i="0" dirty="0">
                        <a:solidFill>
                          <a:schemeClr val="bg1"/>
                        </a:solidFill>
                        <a:latin typeface="Arial" panose="020B0604020202020204" pitchFamily="34" charset="0"/>
                      </a:endParaRPr>
                    </a:p>
                  </a:txBody>
                  <a:tcPr>
                    <a:solidFill>
                      <a:schemeClr val="tx1"/>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2043764856"/>
                  </a:ext>
                </a:extLst>
              </a:tr>
            </a:tbl>
          </a:graphicData>
        </a:graphic>
      </p:graphicFrame>
    </p:spTree>
    <p:extLst>
      <p:ext uri="{BB962C8B-B14F-4D97-AF65-F5344CB8AC3E}">
        <p14:creationId xmlns:p14="http://schemas.microsoft.com/office/powerpoint/2010/main" val="133104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B649-716A-DB29-CC96-1B0A2A73F58E}"/>
              </a:ext>
            </a:extLst>
          </p:cNvPr>
          <p:cNvSpPr>
            <a:spLocks noGrp="1"/>
          </p:cNvSpPr>
          <p:nvPr>
            <p:ph type="ctrTitle"/>
          </p:nvPr>
        </p:nvSpPr>
        <p:spPr/>
        <p:txBody>
          <a:bodyPr/>
          <a:lstStyle/>
          <a:p>
            <a:endParaRPr lang="en-US" dirty="0"/>
          </a:p>
        </p:txBody>
      </p:sp>
      <p:graphicFrame>
        <p:nvGraphicFramePr>
          <p:cNvPr id="3" name="Table 6">
            <a:extLst>
              <a:ext uri="{FF2B5EF4-FFF2-40B4-BE49-F238E27FC236}">
                <a16:creationId xmlns:a16="http://schemas.microsoft.com/office/drawing/2014/main" id="{A4D46F01-5AC5-1C66-BE6E-EE315DE1F69D}"/>
              </a:ext>
            </a:extLst>
          </p:cNvPr>
          <p:cNvGraphicFramePr>
            <a:graphicFrameLocks/>
          </p:cNvGraphicFramePr>
          <p:nvPr>
            <p:extLst>
              <p:ext uri="{D42A27DB-BD31-4B8C-83A1-F6EECF244321}">
                <p14:modId xmlns:p14="http://schemas.microsoft.com/office/powerpoint/2010/main" val="3420373986"/>
              </p:ext>
            </p:extLst>
          </p:nvPr>
        </p:nvGraphicFramePr>
        <p:xfrm>
          <a:off x="617349" y="1357522"/>
          <a:ext cx="10957303" cy="4450080"/>
        </p:xfrm>
        <a:graphic>
          <a:graphicData uri="http://schemas.openxmlformats.org/drawingml/2006/table">
            <a:tbl>
              <a:tblPr firstRow="1" bandRow="1">
                <a:tableStyleId>{5C22544A-7EE6-4342-B048-85BDC9FD1C3A}</a:tableStyleId>
              </a:tblPr>
              <a:tblGrid>
                <a:gridCol w="1565329">
                  <a:extLst>
                    <a:ext uri="{9D8B030D-6E8A-4147-A177-3AD203B41FA5}">
                      <a16:colId xmlns:a16="http://schemas.microsoft.com/office/drawing/2014/main" val="3688381607"/>
                    </a:ext>
                  </a:extLst>
                </a:gridCol>
                <a:gridCol w="1565329">
                  <a:extLst>
                    <a:ext uri="{9D8B030D-6E8A-4147-A177-3AD203B41FA5}">
                      <a16:colId xmlns:a16="http://schemas.microsoft.com/office/drawing/2014/main" val="4088979612"/>
                    </a:ext>
                  </a:extLst>
                </a:gridCol>
                <a:gridCol w="1565329">
                  <a:extLst>
                    <a:ext uri="{9D8B030D-6E8A-4147-A177-3AD203B41FA5}">
                      <a16:colId xmlns:a16="http://schemas.microsoft.com/office/drawing/2014/main" val="566869555"/>
                    </a:ext>
                  </a:extLst>
                </a:gridCol>
                <a:gridCol w="1565329">
                  <a:extLst>
                    <a:ext uri="{9D8B030D-6E8A-4147-A177-3AD203B41FA5}">
                      <a16:colId xmlns:a16="http://schemas.microsoft.com/office/drawing/2014/main" val="4285710447"/>
                    </a:ext>
                  </a:extLst>
                </a:gridCol>
                <a:gridCol w="1565329">
                  <a:extLst>
                    <a:ext uri="{9D8B030D-6E8A-4147-A177-3AD203B41FA5}">
                      <a16:colId xmlns:a16="http://schemas.microsoft.com/office/drawing/2014/main" val="725806012"/>
                    </a:ext>
                  </a:extLst>
                </a:gridCol>
                <a:gridCol w="1565329">
                  <a:extLst>
                    <a:ext uri="{9D8B030D-6E8A-4147-A177-3AD203B41FA5}">
                      <a16:colId xmlns:a16="http://schemas.microsoft.com/office/drawing/2014/main" val="1656308858"/>
                    </a:ext>
                  </a:extLst>
                </a:gridCol>
                <a:gridCol w="1565329">
                  <a:extLst>
                    <a:ext uri="{9D8B030D-6E8A-4147-A177-3AD203B41FA5}">
                      <a16:colId xmlns:a16="http://schemas.microsoft.com/office/drawing/2014/main" val="3689725357"/>
                    </a:ext>
                  </a:extLst>
                </a:gridCol>
              </a:tblGrid>
              <a:tr h="370840">
                <a:tc>
                  <a:txBody>
                    <a:bodyPr/>
                    <a:lstStyle/>
                    <a:p>
                      <a:pPr algn="ctr"/>
                      <a:r>
                        <a:rPr lang="en-US" b="0" i="0" dirty="0">
                          <a:solidFill>
                            <a:schemeClr val="bg1"/>
                          </a:solidFill>
                          <a:latin typeface="Arial" panose="020B0604020202020204" pitchFamily="34" charset="0"/>
                        </a:rPr>
                        <a:t>Subject</a:t>
                      </a:r>
                    </a:p>
                  </a:txBody>
                  <a:tcPr>
                    <a:solidFill>
                      <a:schemeClr val="tx1"/>
                    </a:solidFill>
                  </a:tcPr>
                </a:tc>
                <a:tc>
                  <a:txBody>
                    <a:bodyPr/>
                    <a:lstStyle/>
                    <a:p>
                      <a:pPr algn="ctr"/>
                      <a:r>
                        <a:rPr lang="en-US" b="0" i="0" dirty="0">
                          <a:solidFill>
                            <a:schemeClr val="bg1"/>
                          </a:solidFill>
                          <a:latin typeface="Arial" panose="020B0604020202020204" pitchFamily="34" charset="0"/>
                        </a:rPr>
                        <a:t>Subject</a:t>
                      </a:r>
                    </a:p>
                  </a:txBody>
                  <a:tcPr>
                    <a:solidFill>
                      <a:schemeClr val="tx1"/>
                    </a:solidFill>
                  </a:tcPr>
                </a:tc>
                <a:tc>
                  <a:txBody>
                    <a:bodyPr/>
                    <a:lstStyle/>
                    <a:p>
                      <a:pPr algn="ctr"/>
                      <a:r>
                        <a:rPr lang="en-US" b="0" i="0" dirty="0">
                          <a:solidFill>
                            <a:schemeClr val="bg1"/>
                          </a:solidFill>
                          <a:latin typeface="Arial" panose="020B0604020202020204" pitchFamily="34" charset="0"/>
                        </a:rPr>
                        <a:t>Subject</a:t>
                      </a:r>
                    </a:p>
                  </a:txBody>
                  <a:tcPr>
                    <a:solidFill>
                      <a:schemeClr val="tx1"/>
                    </a:solidFill>
                  </a:tcPr>
                </a:tc>
                <a:tc>
                  <a:txBody>
                    <a:bodyPr/>
                    <a:lstStyle/>
                    <a:p>
                      <a:pPr algn="ctr"/>
                      <a:r>
                        <a:rPr lang="en-US" b="0" i="0" dirty="0">
                          <a:solidFill>
                            <a:schemeClr val="bg1"/>
                          </a:solidFill>
                          <a:latin typeface="Arial" panose="020B0604020202020204" pitchFamily="34" charset="0"/>
                        </a:rPr>
                        <a:t>Subject</a:t>
                      </a:r>
                    </a:p>
                  </a:txBody>
                  <a:tcPr>
                    <a:solidFill>
                      <a:schemeClr val="tx1"/>
                    </a:solidFill>
                  </a:tcPr>
                </a:tc>
                <a:tc>
                  <a:txBody>
                    <a:bodyPr/>
                    <a:lstStyle/>
                    <a:p>
                      <a:pPr algn="ctr"/>
                      <a:r>
                        <a:rPr lang="en-US" b="0" i="0" dirty="0">
                          <a:solidFill>
                            <a:schemeClr val="bg1"/>
                          </a:solidFill>
                          <a:latin typeface="Arial" panose="020B0604020202020204" pitchFamily="34" charset="0"/>
                        </a:rPr>
                        <a:t>Subject</a:t>
                      </a:r>
                    </a:p>
                  </a:txBody>
                  <a:tcPr>
                    <a:solidFill>
                      <a:schemeClr val="tx1"/>
                    </a:solidFill>
                  </a:tcPr>
                </a:tc>
                <a:tc>
                  <a:txBody>
                    <a:bodyPr/>
                    <a:lstStyle/>
                    <a:p>
                      <a:pPr algn="ctr"/>
                      <a:r>
                        <a:rPr lang="en-US" b="0" i="0" dirty="0">
                          <a:solidFill>
                            <a:schemeClr val="bg1"/>
                          </a:solidFill>
                          <a:latin typeface="Arial" panose="020B0604020202020204" pitchFamily="34" charset="0"/>
                        </a:rPr>
                        <a:t>Subject</a:t>
                      </a:r>
                    </a:p>
                  </a:txBody>
                  <a:tcPr>
                    <a:solidFill>
                      <a:schemeClr val="tx1"/>
                    </a:solidFill>
                  </a:tcPr>
                </a:tc>
                <a:tc>
                  <a:txBody>
                    <a:bodyPr/>
                    <a:lstStyle/>
                    <a:p>
                      <a:pPr algn="ctr"/>
                      <a:r>
                        <a:rPr lang="en-US" b="0" i="0" dirty="0">
                          <a:solidFill>
                            <a:schemeClr val="bg1"/>
                          </a:solidFill>
                          <a:latin typeface="Arial" panose="020B0604020202020204" pitchFamily="34" charset="0"/>
                        </a:rPr>
                        <a:t>Subject</a:t>
                      </a:r>
                    </a:p>
                  </a:txBody>
                  <a:tcPr>
                    <a:solidFill>
                      <a:schemeClr val="tx1"/>
                    </a:solidFill>
                  </a:tcPr>
                </a:tc>
                <a:extLst>
                  <a:ext uri="{0D108BD9-81ED-4DB2-BD59-A6C34878D82A}">
                    <a16:rowId xmlns:a16="http://schemas.microsoft.com/office/drawing/2014/main" val="3245697920"/>
                  </a:ext>
                </a:extLst>
              </a:tr>
              <a:tr h="370840">
                <a:tc>
                  <a:txBody>
                    <a:bodyPr/>
                    <a:lstStyle/>
                    <a:p>
                      <a:pPr algn="ctr"/>
                      <a:r>
                        <a:rPr lang="en-US" b="0" i="0" dirty="0">
                          <a:solidFill>
                            <a:schemeClr val="tx1"/>
                          </a:solidFill>
                          <a:latin typeface="Arial" panose="020B0604020202020204" pitchFamily="34" charset="0"/>
                        </a:rPr>
                        <a:t>1973</a:t>
                      </a:r>
                    </a:p>
                  </a:txBody>
                  <a:tcPr>
                    <a:solidFill>
                      <a:schemeClr val="bg1">
                        <a:lumMod val="95000"/>
                      </a:schemeClr>
                    </a:solidFill>
                  </a:tcPr>
                </a:tc>
                <a:tc>
                  <a:txBody>
                    <a:bodyPr/>
                    <a:lstStyle/>
                    <a:p>
                      <a:pPr algn="ctr"/>
                      <a:r>
                        <a:rPr lang="en-US" b="0" i="0" dirty="0">
                          <a:solidFill>
                            <a:schemeClr val="tx1"/>
                          </a:solidFill>
                          <a:latin typeface="Arial" panose="020B0604020202020204" pitchFamily="34" charset="0"/>
                        </a:rPr>
                        <a:t>1973</a:t>
                      </a:r>
                    </a:p>
                  </a:txBody>
                  <a:tcPr>
                    <a:solidFill>
                      <a:schemeClr val="bg1">
                        <a:lumMod val="95000"/>
                      </a:schemeClr>
                    </a:solidFill>
                  </a:tcPr>
                </a:tc>
                <a:tc>
                  <a:txBody>
                    <a:bodyPr/>
                    <a:lstStyle/>
                    <a:p>
                      <a:pPr algn="ctr"/>
                      <a:r>
                        <a:rPr lang="en-US" b="0" i="0" dirty="0">
                          <a:solidFill>
                            <a:schemeClr val="tx1"/>
                          </a:solidFill>
                          <a:latin typeface="Arial" panose="020B0604020202020204" pitchFamily="34" charset="0"/>
                        </a:rPr>
                        <a:t>1973</a:t>
                      </a:r>
                    </a:p>
                  </a:txBody>
                  <a:tcPr>
                    <a:solidFill>
                      <a:schemeClr val="bg1">
                        <a:lumMod val="95000"/>
                      </a:schemeClr>
                    </a:solidFill>
                  </a:tcPr>
                </a:tc>
                <a:tc>
                  <a:txBody>
                    <a:bodyPr/>
                    <a:lstStyle/>
                    <a:p>
                      <a:pPr algn="ctr"/>
                      <a:r>
                        <a:rPr lang="en-US" b="0" i="0" dirty="0">
                          <a:solidFill>
                            <a:schemeClr val="tx1"/>
                          </a:solidFill>
                          <a:latin typeface="Arial" panose="020B0604020202020204" pitchFamily="34" charset="0"/>
                        </a:rPr>
                        <a:t>1973</a:t>
                      </a:r>
                    </a:p>
                  </a:txBody>
                  <a:tcPr>
                    <a:solidFill>
                      <a:schemeClr val="bg1">
                        <a:lumMod val="95000"/>
                      </a:schemeClr>
                    </a:solidFill>
                  </a:tcPr>
                </a:tc>
                <a:tc>
                  <a:txBody>
                    <a:bodyPr/>
                    <a:lstStyle/>
                    <a:p>
                      <a:pPr algn="ctr"/>
                      <a:r>
                        <a:rPr lang="en-US" b="0" i="0" dirty="0">
                          <a:solidFill>
                            <a:schemeClr val="tx1"/>
                          </a:solidFill>
                          <a:latin typeface="Arial" panose="020B0604020202020204" pitchFamily="34" charset="0"/>
                        </a:rPr>
                        <a:t>1973</a:t>
                      </a:r>
                    </a:p>
                  </a:txBody>
                  <a:tcPr>
                    <a:solidFill>
                      <a:schemeClr val="bg1">
                        <a:lumMod val="95000"/>
                      </a:schemeClr>
                    </a:solidFill>
                  </a:tcPr>
                </a:tc>
                <a:tc>
                  <a:txBody>
                    <a:bodyPr/>
                    <a:lstStyle/>
                    <a:p>
                      <a:pPr algn="ctr"/>
                      <a:r>
                        <a:rPr lang="en-US" b="0" i="0" dirty="0">
                          <a:solidFill>
                            <a:schemeClr val="tx1"/>
                          </a:solidFill>
                          <a:latin typeface="Arial" panose="020B0604020202020204" pitchFamily="34" charset="0"/>
                        </a:rPr>
                        <a:t>1973</a:t>
                      </a:r>
                    </a:p>
                  </a:txBody>
                  <a:tcPr>
                    <a:solidFill>
                      <a:schemeClr val="bg1">
                        <a:lumMod val="95000"/>
                      </a:schemeClr>
                    </a:solidFill>
                  </a:tcPr>
                </a:tc>
                <a:tc>
                  <a:txBody>
                    <a:bodyPr/>
                    <a:lstStyle/>
                    <a:p>
                      <a:pPr algn="ctr"/>
                      <a:r>
                        <a:rPr lang="en-US" b="0" i="0" dirty="0">
                          <a:solidFill>
                            <a:schemeClr val="tx1"/>
                          </a:solidFill>
                          <a:latin typeface="Arial" panose="020B0604020202020204" pitchFamily="34" charset="0"/>
                        </a:rPr>
                        <a:t>1973</a:t>
                      </a:r>
                    </a:p>
                  </a:txBody>
                  <a:tcPr>
                    <a:solidFill>
                      <a:schemeClr val="bg1">
                        <a:lumMod val="95000"/>
                      </a:schemeClr>
                    </a:solidFill>
                  </a:tcPr>
                </a:tc>
                <a:extLst>
                  <a:ext uri="{0D108BD9-81ED-4DB2-BD59-A6C34878D82A}">
                    <a16:rowId xmlns:a16="http://schemas.microsoft.com/office/drawing/2014/main" val="2229255537"/>
                  </a:ext>
                </a:extLst>
              </a:tr>
              <a:tr h="370840">
                <a:tc>
                  <a:txBody>
                    <a:bodyPr/>
                    <a:lstStyle/>
                    <a:p>
                      <a:pPr algn="ctr"/>
                      <a:r>
                        <a:rPr lang="en-US" b="0" i="0" dirty="0">
                          <a:solidFill>
                            <a:schemeClr val="tx1"/>
                          </a:solidFill>
                          <a:latin typeface="Arial" panose="020B0604020202020204" pitchFamily="34" charset="0"/>
                        </a:rPr>
                        <a:t>$150,000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$150,000</a:t>
                      </a:r>
                    </a:p>
                  </a:txBody>
                  <a:tcPr>
                    <a:solidFill>
                      <a:schemeClr val="bg1">
                        <a:lumMod val="85000"/>
                      </a:schemeClr>
                    </a:solidFill>
                  </a:tcPr>
                </a:tc>
                <a:extLst>
                  <a:ext uri="{0D108BD9-81ED-4DB2-BD59-A6C34878D82A}">
                    <a16:rowId xmlns:a16="http://schemas.microsoft.com/office/drawing/2014/main" val="560920945"/>
                  </a:ext>
                </a:extLst>
              </a:tr>
              <a:tr h="370840">
                <a:tc>
                  <a:txBody>
                    <a:bodyPr/>
                    <a:lstStyle/>
                    <a:p>
                      <a:pPr algn="ctr"/>
                      <a:r>
                        <a:rPr lang="en-US" b="0" i="0" dirty="0">
                          <a:solidFill>
                            <a:schemeClr val="tx1"/>
                          </a:solidFill>
                          <a:latin typeface="Arial" panose="020B0604020202020204" pitchFamily="34" charset="0"/>
                        </a:rPr>
                        <a:t>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100</a:t>
                      </a:r>
                    </a:p>
                  </a:txBody>
                  <a:tcPr>
                    <a:solidFill>
                      <a:schemeClr val="bg1">
                        <a:lumMod val="95000"/>
                      </a:schemeClr>
                    </a:solidFill>
                  </a:tcPr>
                </a:tc>
                <a:extLst>
                  <a:ext uri="{0D108BD9-81ED-4DB2-BD59-A6C34878D82A}">
                    <a16:rowId xmlns:a16="http://schemas.microsoft.com/office/drawing/2014/main" val="2060648710"/>
                  </a:ext>
                </a:extLst>
              </a:tr>
              <a:tr h="370840">
                <a:tc>
                  <a:txBody>
                    <a:bodyPr/>
                    <a:lstStyle/>
                    <a:p>
                      <a:pPr algn="ctr"/>
                      <a:r>
                        <a:rPr lang="en-US" b="0" i="0" dirty="0">
                          <a:solidFill>
                            <a:schemeClr val="tx1"/>
                          </a:solidFill>
                          <a:latin typeface="Arial" panose="020B0604020202020204" pitchFamily="34" charset="0"/>
                        </a:rPr>
                        <a:t>$50,000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panose="020B0604020202020204" pitchFamily="34" charset="0"/>
                        </a:rPr>
                        <a:t>$50,000</a:t>
                      </a:r>
                    </a:p>
                  </a:txBody>
                  <a:tcPr>
                    <a:solidFill>
                      <a:schemeClr val="bg1">
                        <a:lumMod val="85000"/>
                      </a:schemeClr>
                    </a:solidFill>
                  </a:tcPr>
                </a:tc>
                <a:extLst>
                  <a:ext uri="{0D108BD9-81ED-4DB2-BD59-A6C34878D82A}">
                    <a16:rowId xmlns:a16="http://schemas.microsoft.com/office/drawing/2014/main" val="1579221966"/>
                  </a:ext>
                </a:extLst>
              </a:tr>
              <a:tr h="370840">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2291618069"/>
                  </a:ext>
                </a:extLst>
              </a:tr>
              <a:tr h="370840">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1429569275"/>
                  </a:ext>
                </a:extLst>
              </a:tr>
              <a:tr h="370840">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979142772"/>
                  </a:ext>
                </a:extLst>
              </a:tr>
              <a:tr h="370840">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3378860602"/>
                  </a:ext>
                </a:extLst>
              </a:tr>
              <a:tr h="370840">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767081212"/>
                  </a:ext>
                </a:extLst>
              </a:tr>
              <a:tr h="370840">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2691188359"/>
                  </a:ext>
                </a:extLst>
              </a:tr>
              <a:tr h="370840">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tc>
                  <a:txBody>
                    <a:bodyPr/>
                    <a:lstStyle/>
                    <a:p>
                      <a:pPr algn="ctr"/>
                      <a:endParaRPr lang="en-US" b="0" i="0" dirty="0">
                        <a:solidFill>
                          <a:schemeClr val="tx1"/>
                        </a:solidFill>
                        <a:latin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2043764856"/>
                  </a:ext>
                </a:extLst>
              </a:tr>
            </a:tbl>
          </a:graphicData>
        </a:graphic>
      </p:graphicFrame>
    </p:spTree>
    <p:extLst>
      <p:ext uri="{BB962C8B-B14F-4D97-AF65-F5344CB8AC3E}">
        <p14:creationId xmlns:p14="http://schemas.microsoft.com/office/powerpoint/2010/main" val="2860677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C126F69-4831-D28B-C832-F84CC6492BC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33844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18AEC1-5383-B88B-E03C-7C9EFED0B238}"/>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3272301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AFDDA-F5B2-D505-2AA3-6D4D01A899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E0E1518-5831-47BA-E7DE-9562A78EB9ED}"/>
              </a:ext>
            </a:extLst>
          </p:cNvPr>
          <p:cNvSpPr>
            <a:spLocks noGrp="1"/>
          </p:cNvSpPr>
          <p:nvPr>
            <p:ph type="ctrTitle"/>
          </p:nvPr>
        </p:nvSpPr>
        <p:spPr/>
        <p:txBody>
          <a:bodyPr/>
          <a:lstStyle/>
          <a:p>
            <a:endParaRPr lang="en-US"/>
          </a:p>
        </p:txBody>
      </p:sp>
      <p:sp>
        <p:nvSpPr>
          <p:cNvPr id="6" name="Picture Placeholder 5">
            <a:extLst>
              <a:ext uri="{FF2B5EF4-FFF2-40B4-BE49-F238E27FC236}">
                <a16:creationId xmlns:a16="http://schemas.microsoft.com/office/drawing/2014/main" id="{90E62954-219D-49BF-177E-4DC08F4F0EDA}"/>
              </a:ext>
            </a:extLst>
          </p:cNvPr>
          <p:cNvSpPr>
            <a:spLocks noGrp="1"/>
          </p:cNvSpPr>
          <p:nvPr>
            <p:ph type="pic" idx="10"/>
          </p:nvPr>
        </p:nvSpPr>
        <p:spPr/>
        <p:txBody>
          <a:bodyPr/>
          <a:lstStyle/>
          <a:p>
            <a:endParaRPr lang="en-US"/>
          </a:p>
        </p:txBody>
      </p:sp>
      <p:sp>
        <p:nvSpPr>
          <p:cNvPr id="5" name="Text Placeholder 4">
            <a:extLst>
              <a:ext uri="{FF2B5EF4-FFF2-40B4-BE49-F238E27FC236}">
                <a16:creationId xmlns:a16="http://schemas.microsoft.com/office/drawing/2014/main" id="{736A5853-1F33-D293-1C30-CFA4DDDC0EE9}"/>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167079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CCA6-FC63-40BC-296F-AF2D13C620C6}"/>
              </a:ext>
            </a:extLst>
          </p:cNvPr>
          <p:cNvSpPr>
            <a:spLocks noGrp="1"/>
          </p:cNvSpPr>
          <p:nvPr>
            <p:ph type="ctrTitle"/>
          </p:nvPr>
        </p:nvSpPr>
        <p:spPr/>
        <p:txBody>
          <a:bodyPr/>
          <a:lstStyle/>
          <a:p>
            <a:endParaRPr lang="en-US"/>
          </a:p>
        </p:txBody>
      </p:sp>
      <p:sp>
        <p:nvSpPr>
          <p:cNvPr id="4" name="Rectangle 3">
            <a:extLst>
              <a:ext uri="{FF2B5EF4-FFF2-40B4-BE49-F238E27FC236}">
                <a16:creationId xmlns:a16="http://schemas.microsoft.com/office/drawing/2014/main" id="{A900E5B7-A2FC-36A0-CB72-7A53224FF0A4}"/>
              </a:ext>
            </a:extLst>
          </p:cNvPr>
          <p:cNvSpPr/>
          <p:nvPr/>
        </p:nvSpPr>
        <p:spPr>
          <a:xfrm>
            <a:off x="1948045" y="4582318"/>
            <a:ext cx="8295910" cy="1090246"/>
          </a:xfrm>
          <a:prstGeom prst="rect">
            <a:avLst/>
          </a:prstGeom>
          <a:solidFill>
            <a:schemeClr val="accent6">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TextBox 4">
            <a:extLst>
              <a:ext uri="{FF2B5EF4-FFF2-40B4-BE49-F238E27FC236}">
                <a16:creationId xmlns:a16="http://schemas.microsoft.com/office/drawing/2014/main" id="{6E6BFC48-B768-48E6-58B0-C7DB89C1C03C}"/>
              </a:ext>
            </a:extLst>
          </p:cNvPr>
          <p:cNvSpPr txBox="1"/>
          <p:nvPr/>
        </p:nvSpPr>
        <p:spPr>
          <a:xfrm>
            <a:off x="824764" y="3113507"/>
            <a:ext cx="2007651" cy="1137905"/>
          </a:xfrm>
          <a:prstGeom prst="rect">
            <a:avLst/>
          </a:prstGeom>
          <a:noFill/>
        </p:spPr>
        <p:txBody>
          <a:bodyPr wrap="square" rtlCol="0">
            <a:noAutofit/>
          </a:bodyPr>
          <a:lstStyle/>
          <a:p>
            <a:pPr algn="ctr">
              <a:lnSpc>
                <a:spcPct val="100000"/>
              </a:lnSpc>
            </a:pPr>
            <a:r>
              <a:rPr lang="id-ID" sz="1400" dirty="0">
                <a:solidFill>
                  <a:schemeClr val="tx1">
                    <a:lumMod val="95000"/>
                    <a:lumOff val="5000"/>
                  </a:schemeClr>
                </a:solidFill>
                <a:latin typeface="Arial" panose="020B0604020202020204" pitchFamily="34" charset="0"/>
              </a:rPr>
              <a:t>Dus eos mod que sitessus. Ario ipis platusti officiet sequo beaquam parcitionet</a:t>
            </a:r>
            <a:endParaRPr lang="en-AU" sz="1400" dirty="0">
              <a:solidFill>
                <a:schemeClr val="tx1">
                  <a:lumMod val="95000"/>
                  <a:lumOff val="5000"/>
                </a:schemeClr>
              </a:solidFill>
              <a:latin typeface="Arial" panose="020B0604020202020204" pitchFamily="34" charset="0"/>
            </a:endParaRPr>
          </a:p>
        </p:txBody>
      </p:sp>
      <p:sp>
        <p:nvSpPr>
          <p:cNvPr id="6" name="TextBox 5">
            <a:extLst>
              <a:ext uri="{FF2B5EF4-FFF2-40B4-BE49-F238E27FC236}">
                <a16:creationId xmlns:a16="http://schemas.microsoft.com/office/drawing/2014/main" id="{9474170F-FAA1-6BB2-8A36-0A2BD7B2D231}"/>
              </a:ext>
            </a:extLst>
          </p:cNvPr>
          <p:cNvSpPr txBox="1"/>
          <p:nvPr/>
        </p:nvSpPr>
        <p:spPr>
          <a:xfrm>
            <a:off x="2976795" y="3113507"/>
            <a:ext cx="2007651" cy="1145937"/>
          </a:xfrm>
          <a:prstGeom prst="rect">
            <a:avLst/>
          </a:prstGeom>
          <a:noFill/>
        </p:spPr>
        <p:txBody>
          <a:bodyPr wrap="square" rtlCol="0">
            <a:noAutofit/>
          </a:bodyPr>
          <a:lstStyle/>
          <a:p>
            <a:pPr algn="ctr">
              <a:lnSpc>
                <a:spcPct val="100000"/>
              </a:lnSpc>
            </a:pPr>
            <a:r>
              <a:rPr lang="id-ID" sz="1400" dirty="0">
                <a:solidFill>
                  <a:schemeClr val="tx1">
                    <a:lumMod val="95000"/>
                    <a:lumOff val="5000"/>
                  </a:schemeClr>
                </a:solidFill>
                <a:latin typeface="Arial" panose="020B0604020202020204" pitchFamily="34" charset="0"/>
              </a:rPr>
              <a:t>Dus eos mod que sitessus. Ario ipis platusti officiet sequo beaquam parcitionet</a:t>
            </a:r>
            <a:endParaRPr lang="en-AU" sz="1400" dirty="0">
              <a:solidFill>
                <a:schemeClr val="tx1">
                  <a:lumMod val="95000"/>
                  <a:lumOff val="5000"/>
                </a:schemeClr>
              </a:solidFill>
              <a:latin typeface="Arial" panose="020B0604020202020204" pitchFamily="34" charset="0"/>
            </a:endParaRPr>
          </a:p>
        </p:txBody>
      </p:sp>
      <p:sp>
        <p:nvSpPr>
          <p:cNvPr id="7" name="TextBox 6">
            <a:extLst>
              <a:ext uri="{FF2B5EF4-FFF2-40B4-BE49-F238E27FC236}">
                <a16:creationId xmlns:a16="http://schemas.microsoft.com/office/drawing/2014/main" id="{BE46E2FC-3F9A-64A8-5CF2-3781750CD4EE}"/>
              </a:ext>
            </a:extLst>
          </p:cNvPr>
          <p:cNvSpPr txBox="1"/>
          <p:nvPr/>
        </p:nvSpPr>
        <p:spPr>
          <a:xfrm>
            <a:off x="5140256" y="3132890"/>
            <a:ext cx="2007651" cy="1145937"/>
          </a:xfrm>
          <a:prstGeom prst="rect">
            <a:avLst/>
          </a:prstGeom>
          <a:noFill/>
        </p:spPr>
        <p:txBody>
          <a:bodyPr wrap="square" rtlCol="0">
            <a:noAutofit/>
          </a:bodyPr>
          <a:lstStyle/>
          <a:p>
            <a:pPr algn="ctr">
              <a:lnSpc>
                <a:spcPct val="100000"/>
              </a:lnSpc>
            </a:pPr>
            <a:r>
              <a:rPr lang="id-ID" sz="1400" dirty="0">
                <a:solidFill>
                  <a:schemeClr val="tx1">
                    <a:lumMod val="95000"/>
                    <a:lumOff val="5000"/>
                  </a:schemeClr>
                </a:solidFill>
                <a:latin typeface="Arial" panose="020B0604020202020204" pitchFamily="34" charset="0"/>
              </a:rPr>
              <a:t>Dus eos mod que sitessus. Ario ipis platusti officiet sequo beaquam parcitionet</a:t>
            </a:r>
            <a:endParaRPr lang="en-AU" sz="1400" dirty="0">
              <a:solidFill>
                <a:schemeClr val="tx1">
                  <a:lumMod val="95000"/>
                  <a:lumOff val="5000"/>
                </a:schemeClr>
              </a:solidFill>
              <a:latin typeface="Arial" panose="020B0604020202020204" pitchFamily="34" charset="0"/>
            </a:endParaRPr>
          </a:p>
        </p:txBody>
      </p:sp>
      <p:grpSp>
        <p:nvGrpSpPr>
          <p:cNvPr id="8" name="Group 7">
            <a:extLst>
              <a:ext uri="{FF2B5EF4-FFF2-40B4-BE49-F238E27FC236}">
                <a16:creationId xmlns:a16="http://schemas.microsoft.com/office/drawing/2014/main" id="{613A979C-D1B4-B488-9E54-7DEBDC8F7309}"/>
              </a:ext>
            </a:extLst>
          </p:cNvPr>
          <p:cNvGrpSpPr/>
          <p:nvPr/>
        </p:nvGrpSpPr>
        <p:grpSpPr>
          <a:xfrm>
            <a:off x="1188780" y="1640846"/>
            <a:ext cx="9814439" cy="1313800"/>
            <a:chOff x="2494548" y="1812734"/>
            <a:chExt cx="9814439" cy="1313800"/>
          </a:xfrm>
        </p:grpSpPr>
        <p:sp>
          <p:nvSpPr>
            <p:cNvPr id="9" name="Oval 8">
              <a:extLst>
                <a:ext uri="{FF2B5EF4-FFF2-40B4-BE49-F238E27FC236}">
                  <a16:creationId xmlns:a16="http://schemas.microsoft.com/office/drawing/2014/main" id="{67CA2847-7F0C-D9B2-375C-F4C288BC5751}"/>
                </a:ext>
              </a:extLst>
            </p:cNvPr>
            <p:cNvSpPr/>
            <p:nvPr/>
          </p:nvSpPr>
          <p:spPr>
            <a:xfrm>
              <a:off x="2494548" y="1843760"/>
              <a:ext cx="1279621" cy="1279621"/>
            </a:xfrm>
            <a:prstGeom prst="ellipse">
              <a:avLst/>
            </a:prstGeom>
            <a:solidFill>
              <a:srgbClr val="00285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id-ID" sz="1400" b="1" dirty="0">
                  <a:solidFill>
                    <a:schemeClr val="accent1"/>
                  </a:solidFill>
                  <a:latin typeface="Arial" panose="020B0604020202020204" pitchFamily="34" charset="0"/>
                </a:rPr>
                <a:t>7:00</a:t>
              </a:r>
              <a:r>
                <a:rPr lang="en-US" sz="1400" b="1" dirty="0">
                  <a:solidFill>
                    <a:schemeClr val="accent1"/>
                  </a:solidFill>
                  <a:latin typeface="Arial" panose="020B0604020202020204" pitchFamily="34" charset="0"/>
                </a:rPr>
                <a:t> </a:t>
              </a:r>
              <a:r>
                <a:rPr lang="id-ID" sz="1400" b="1" dirty="0">
                  <a:solidFill>
                    <a:schemeClr val="accent1"/>
                  </a:solidFill>
                  <a:latin typeface="Arial" panose="020B0604020202020204" pitchFamily="34" charset="0"/>
                </a:rPr>
                <a:t>–8:</a:t>
              </a:r>
              <a:r>
                <a:rPr lang="en-US" sz="1400" b="1" dirty="0">
                  <a:solidFill>
                    <a:schemeClr val="accent1"/>
                  </a:solidFill>
                  <a:latin typeface="Arial" panose="020B0604020202020204" pitchFamily="34" charset="0"/>
                </a:rPr>
                <a:t>3</a:t>
              </a:r>
              <a:r>
                <a:rPr lang="id-ID" sz="1400" b="1" dirty="0">
                  <a:solidFill>
                    <a:schemeClr val="accent1"/>
                  </a:solidFill>
                  <a:latin typeface="Arial" panose="020B0604020202020204" pitchFamily="34" charset="0"/>
                </a:rPr>
                <a:t>0</a:t>
              </a:r>
              <a:r>
                <a:rPr lang="en-US" sz="1400" b="1" dirty="0">
                  <a:solidFill>
                    <a:schemeClr val="accent1"/>
                  </a:solidFill>
                  <a:latin typeface="Arial" panose="020B0604020202020204" pitchFamily="34" charset="0"/>
                </a:rPr>
                <a:t> a.m.</a:t>
              </a:r>
              <a:endParaRPr lang="id-ID" sz="1400" b="1" dirty="0">
                <a:solidFill>
                  <a:schemeClr val="accent1"/>
                </a:solidFill>
                <a:latin typeface="Arial" panose="020B0604020202020204" pitchFamily="34" charset="0"/>
              </a:endParaRPr>
            </a:p>
          </p:txBody>
        </p:sp>
        <p:sp>
          <p:nvSpPr>
            <p:cNvPr id="10" name="Oval 9">
              <a:extLst>
                <a:ext uri="{FF2B5EF4-FFF2-40B4-BE49-F238E27FC236}">
                  <a16:creationId xmlns:a16="http://schemas.microsoft.com/office/drawing/2014/main" id="{EE92815B-5780-2613-ED7C-D9DA2B7860A1}"/>
                </a:ext>
              </a:extLst>
            </p:cNvPr>
            <p:cNvSpPr/>
            <p:nvPr/>
          </p:nvSpPr>
          <p:spPr>
            <a:xfrm>
              <a:off x="4628253" y="1812734"/>
              <a:ext cx="1279621" cy="1279621"/>
            </a:xfrm>
            <a:prstGeom prst="ellipse">
              <a:avLst/>
            </a:prstGeom>
            <a:solidFill>
              <a:srgbClr val="00285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400" b="1" dirty="0">
                  <a:solidFill>
                    <a:schemeClr val="accent1"/>
                  </a:solidFill>
                  <a:latin typeface="Arial" panose="020B0604020202020204" pitchFamily="34" charset="0"/>
                </a:rPr>
                <a:t>8</a:t>
              </a:r>
              <a:r>
                <a:rPr lang="id-ID" sz="1400" b="1" dirty="0">
                  <a:solidFill>
                    <a:schemeClr val="accent1"/>
                  </a:solidFill>
                  <a:latin typeface="Arial" panose="020B0604020202020204" pitchFamily="34" charset="0"/>
                </a:rPr>
                <a:t>:</a:t>
              </a:r>
              <a:r>
                <a:rPr lang="en-US" sz="1400" b="1" dirty="0">
                  <a:solidFill>
                    <a:schemeClr val="accent1"/>
                  </a:solidFill>
                  <a:latin typeface="Arial" panose="020B0604020202020204" pitchFamily="34" charset="0"/>
                </a:rPr>
                <a:t>3</a:t>
              </a:r>
              <a:r>
                <a:rPr lang="id-ID" sz="1400" b="1" dirty="0">
                  <a:solidFill>
                    <a:schemeClr val="accent1"/>
                  </a:solidFill>
                  <a:latin typeface="Arial" panose="020B0604020202020204" pitchFamily="34" charset="0"/>
                </a:rPr>
                <a:t>0</a:t>
              </a:r>
              <a:r>
                <a:rPr lang="en-US" sz="1400" b="1" dirty="0">
                  <a:solidFill>
                    <a:schemeClr val="accent1"/>
                  </a:solidFill>
                  <a:latin typeface="Arial" panose="020B0604020202020204" pitchFamily="34" charset="0"/>
                </a:rPr>
                <a:t> </a:t>
              </a:r>
              <a:r>
                <a:rPr lang="id-ID" sz="1400" b="1" dirty="0">
                  <a:solidFill>
                    <a:schemeClr val="accent1"/>
                  </a:solidFill>
                  <a:latin typeface="Arial" panose="020B0604020202020204" pitchFamily="34" charset="0"/>
                </a:rPr>
                <a:t>– </a:t>
              </a:r>
              <a:r>
                <a:rPr lang="en-US" sz="1400" b="1" dirty="0">
                  <a:solidFill>
                    <a:schemeClr val="accent1"/>
                  </a:solidFill>
                  <a:latin typeface="Arial" panose="020B0604020202020204" pitchFamily="34" charset="0"/>
                </a:rPr>
                <a:t>10:00 a.m.</a:t>
              </a:r>
              <a:endParaRPr lang="id-ID" sz="1400" b="1" dirty="0">
                <a:solidFill>
                  <a:schemeClr val="accent1"/>
                </a:solidFill>
                <a:latin typeface="Arial" panose="020B0604020202020204" pitchFamily="34" charset="0"/>
              </a:endParaRPr>
            </a:p>
          </p:txBody>
        </p:sp>
        <p:sp>
          <p:nvSpPr>
            <p:cNvPr id="11" name="Oval 10">
              <a:extLst>
                <a:ext uri="{FF2B5EF4-FFF2-40B4-BE49-F238E27FC236}">
                  <a16:creationId xmlns:a16="http://schemas.microsoft.com/office/drawing/2014/main" id="{8C09AFE9-9CCC-C72C-E75B-0E6A45C8AAD4}"/>
                </a:ext>
              </a:extLst>
            </p:cNvPr>
            <p:cNvSpPr/>
            <p:nvPr/>
          </p:nvSpPr>
          <p:spPr>
            <a:xfrm>
              <a:off x="6761958" y="1846913"/>
              <a:ext cx="1279621" cy="1279621"/>
            </a:xfrm>
            <a:prstGeom prst="ellipse">
              <a:avLst/>
            </a:prstGeom>
            <a:solidFill>
              <a:srgbClr val="00285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400" b="1" dirty="0">
                  <a:solidFill>
                    <a:schemeClr val="accent1"/>
                  </a:solidFill>
                  <a:latin typeface="Arial" panose="020B0604020202020204" pitchFamily="34" charset="0"/>
                </a:rPr>
                <a:t>10</a:t>
              </a:r>
              <a:r>
                <a:rPr lang="id-ID" sz="1400" b="1" dirty="0">
                  <a:solidFill>
                    <a:schemeClr val="accent1"/>
                  </a:solidFill>
                  <a:latin typeface="Arial" panose="020B0604020202020204" pitchFamily="34" charset="0"/>
                </a:rPr>
                <a:t>:</a:t>
              </a:r>
              <a:r>
                <a:rPr lang="en-US" sz="1400" b="1" dirty="0">
                  <a:solidFill>
                    <a:schemeClr val="accent1"/>
                  </a:solidFill>
                  <a:latin typeface="Arial" panose="020B0604020202020204" pitchFamily="34" charset="0"/>
                </a:rPr>
                <a:t>0</a:t>
              </a:r>
              <a:r>
                <a:rPr lang="id-ID" sz="1400" b="1" dirty="0">
                  <a:solidFill>
                    <a:schemeClr val="accent1"/>
                  </a:solidFill>
                  <a:latin typeface="Arial" panose="020B0604020202020204" pitchFamily="34" charset="0"/>
                </a:rPr>
                <a:t>0</a:t>
              </a:r>
              <a:r>
                <a:rPr lang="en-US" sz="1400" b="1" dirty="0">
                  <a:solidFill>
                    <a:schemeClr val="accent1"/>
                  </a:solidFill>
                  <a:latin typeface="Arial" panose="020B0604020202020204" pitchFamily="34" charset="0"/>
                </a:rPr>
                <a:t> </a:t>
              </a:r>
              <a:r>
                <a:rPr lang="id-ID" sz="1400" b="1" dirty="0">
                  <a:solidFill>
                    <a:schemeClr val="accent1"/>
                  </a:solidFill>
                  <a:latin typeface="Arial" panose="020B0604020202020204" pitchFamily="34" charset="0"/>
                </a:rPr>
                <a:t>– </a:t>
              </a:r>
              <a:r>
                <a:rPr lang="en-US" sz="1400" b="1" dirty="0">
                  <a:solidFill>
                    <a:schemeClr val="accent1"/>
                  </a:solidFill>
                  <a:latin typeface="Arial" panose="020B0604020202020204" pitchFamily="34" charset="0"/>
                </a:rPr>
                <a:t>11</a:t>
              </a:r>
              <a:r>
                <a:rPr lang="id-ID" sz="1400" b="1" dirty="0">
                  <a:solidFill>
                    <a:schemeClr val="accent1"/>
                  </a:solidFill>
                  <a:latin typeface="Arial" panose="020B0604020202020204" pitchFamily="34" charset="0"/>
                </a:rPr>
                <a:t>:30</a:t>
              </a:r>
              <a:r>
                <a:rPr lang="en-US" sz="1400" b="1" dirty="0">
                  <a:solidFill>
                    <a:schemeClr val="accent1"/>
                  </a:solidFill>
                  <a:latin typeface="Arial" panose="020B0604020202020204" pitchFamily="34" charset="0"/>
                </a:rPr>
                <a:t> a.m.</a:t>
              </a:r>
              <a:endParaRPr lang="id-ID" sz="1400" b="1" dirty="0">
                <a:solidFill>
                  <a:schemeClr val="accent1"/>
                </a:solidFill>
                <a:latin typeface="Arial" panose="020B0604020202020204" pitchFamily="34" charset="0"/>
              </a:endParaRPr>
            </a:p>
          </p:txBody>
        </p:sp>
        <p:sp>
          <p:nvSpPr>
            <p:cNvPr id="12" name="Oval 11">
              <a:extLst>
                <a:ext uri="{FF2B5EF4-FFF2-40B4-BE49-F238E27FC236}">
                  <a16:creationId xmlns:a16="http://schemas.microsoft.com/office/drawing/2014/main" id="{D0366B02-6391-C59B-3E10-A20F217E0E40}"/>
                </a:ext>
              </a:extLst>
            </p:cNvPr>
            <p:cNvSpPr/>
            <p:nvPr/>
          </p:nvSpPr>
          <p:spPr>
            <a:xfrm>
              <a:off x="8895662" y="1843760"/>
              <a:ext cx="1279621" cy="1279621"/>
            </a:xfrm>
            <a:prstGeom prst="ellipse">
              <a:avLst/>
            </a:prstGeom>
            <a:solidFill>
              <a:srgbClr val="00285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300" b="1" dirty="0">
                  <a:solidFill>
                    <a:schemeClr val="accent1"/>
                  </a:solidFill>
                  <a:latin typeface="Arial" panose="020B0604020202020204" pitchFamily="34" charset="0"/>
                </a:rPr>
                <a:t>11</a:t>
              </a:r>
              <a:r>
                <a:rPr lang="id-ID" sz="1300" b="1" dirty="0">
                  <a:solidFill>
                    <a:schemeClr val="accent1"/>
                  </a:solidFill>
                  <a:latin typeface="Arial" panose="020B0604020202020204" pitchFamily="34" charset="0"/>
                </a:rPr>
                <a:t>:</a:t>
              </a:r>
              <a:r>
                <a:rPr lang="en-US" sz="1300" b="1" dirty="0">
                  <a:solidFill>
                    <a:schemeClr val="accent1"/>
                  </a:solidFill>
                  <a:latin typeface="Arial" panose="020B0604020202020204" pitchFamily="34" charset="0"/>
                </a:rPr>
                <a:t>3</a:t>
              </a:r>
              <a:r>
                <a:rPr lang="id-ID" sz="1300" b="1" dirty="0">
                  <a:solidFill>
                    <a:schemeClr val="accent1"/>
                  </a:solidFill>
                  <a:latin typeface="Arial" panose="020B0604020202020204" pitchFamily="34" charset="0"/>
                </a:rPr>
                <a:t>0 a.m.</a:t>
              </a:r>
              <a:r>
                <a:rPr lang="en-US" sz="1300" b="1" dirty="0">
                  <a:solidFill>
                    <a:schemeClr val="accent1"/>
                  </a:solidFill>
                  <a:latin typeface="Arial" panose="020B0604020202020204" pitchFamily="34" charset="0"/>
                </a:rPr>
                <a:t> </a:t>
              </a:r>
              <a:r>
                <a:rPr lang="id-ID" sz="1300" b="1" dirty="0">
                  <a:solidFill>
                    <a:schemeClr val="accent1"/>
                  </a:solidFill>
                  <a:latin typeface="Arial" panose="020B0604020202020204" pitchFamily="34" charset="0"/>
                </a:rPr>
                <a:t>– </a:t>
              </a:r>
              <a:br>
                <a:rPr lang="id-ID" sz="1300" b="1" dirty="0">
                  <a:solidFill>
                    <a:schemeClr val="accent1"/>
                  </a:solidFill>
                  <a:latin typeface="Arial" panose="020B0604020202020204" pitchFamily="34" charset="0"/>
                </a:rPr>
              </a:br>
              <a:r>
                <a:rPr lang="en-US" sz="1300" b="1" dirty="0">
                  <a:solidFill>
                    <a:schemeClr val="accent1"/>
                  </a:solidFill>
                  <a:latin typeface="Arial" panose="020B0604020202020204" pitchFamily="34" charset="0"/>
                </a:rPr>
                <a:t>1</a:t>
              </a:r>
              <a:r>
                <a:rPr lang="id-ID" sz="1300" b="1" dirty="0">
                  <a:solidFill>
                    <a:schemeClr val="accent1"/>
                  </a:solidFill>
                  <a:latin typeface="Arial" panose="020B0604020202020204" pitchFamily="34" charset="0"/>
                </a:rPr>
                <a:t>:00</a:t>
              </a:r>
              <a:r>
                <a:rPr lang="en-US" sz="1300" b="1" dirty="0">
                  <a:solidFill>
                    <a:schemeClr val="accent1"/>
                  </a:solidFill>
                  <a:latin typeface="Arial" panose="020B0604020202020204" pitchFamily="34" charset="0"/>
                </a:rPr>
                <a:t> p.m.</a:t>
              </a:r>
              <a:endParaRPr lang="id-ID" sz="1300" b="1" dirty="0">
                <a:solidFill>
                  <a:schemeClr val="accent1"/>
                </a:solidFill>
                <a:latin typeface="Arial" panose="020B0604020202020204" pitchFamily="34" charset="0"/>
              </a:endParaRPr>
            </a:p>
          </p:txBody>
        </p:sp>
        <p:sp>
          <p:nvSpPr>
            <p:cNvPr id="13" name="Oval 12">
              <a:extLst>
                <a:ext uri="{FF2B5EF4-FFF2-40B4-BE49-F238E27FC236}">
                  <a16:creationId xmlns:a16="http://schemas.microsoft.com/office/drawing/2014/main" id="{1CFCC961-1275-8EE7-D5B7-24DC8E0CBFCB}"/>
                </a:ext>
              </a:extLst>
            </p:cNvPr>
            <p:cNvSpPr/>
            <p:nvPr userDrawn="1"/>
          </p:nvSpPr>
          <p:spPr>
            <a:xfrm>
              <a:off x="11029366" y="1843760"/>
              <a:ext cx="1279621" cy="1279621"/>
            </a:xfrm>
            <a:prstGeom prst="ellipse">
              <a:avLst/>
            </a:prstGeom>
            <a:solidFill>
              <a:srgbClr val="00285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300" b="1" dirty="0">
                  <a:solidFill>
                    <a:schemeClr val="accent1"/>
                  </a:solidFill>
                  <a:latin typeface="Arial" panose="020B0604020202020204" pitchFamily="34" charset="0"/>
                </a:rPr>
                <a:t>1</a:t>
              </a:r>
              <a:r>
                <a:rPr lang="id-ID" sz="1300" b="1" dirty="0">
                  <a:solidFill>
                    <a:schemeClr val="accent1"/>
                  </a:solidFill>
                  <a:latin typeface="Arial" panose="020B0604020202020204" pitchFamily="34" charset="0"/>
                </a:rPr>
                <a:t>:</a:t>
              </a:r>
              <a:r>
                <a:rPr lang="en-US" sz="1300" b="1" dirty="0">
                  <a:solidFill>
                    <a:schemeClr val="accent1"/>
                  </a:solidFill>
                  <a:latin typeface="Arial" panose="020B0604020202020204" pitchFamily="34" charset="0"/>
                </a:rPr>
                <a:t>3</a:t>
              </a:r>
              <a:r>
                <a:rPr lang="id-ID" sz="1300" b="1" dirty="0">
                  <a:solidFill>
                    <a:schemeClr val="accent1"/>
                  </a:solidFill>
                  <a:latin typeface="Arial" panose="020B0604020202020204" pitchFamily="34" charset="0"/>
                </a:rPr>
                <a:t>0 p.m.</a:t>
              </a:r>
              <a:r>
                <a:rPr lang="en-US" sz="1300" b="1" dirty="0">
                  <a:solidFill>
                    <a:schemeClr val="accent1"/>
                  </a:solidFill>
                  <a:latin typeface="Arial" panose="020B0604020202020204" pitchFamily="34" charset="0"/>
                </a:rPr>
                <a:t> </a:t>
              </a:r>
              <a:r>
                <a:rPr lang="id-ID" sz="1300" b="1" dirty="0">
                  <a:solidFill>
                    <a:schemeClr val="accent1"/>
                  </a:solidFill>
                  <a:latin typeface="Arial" panose="020B0604020202020204" pitchFamily="34" charset="0"/>
                </a:rPr>
                <a:t>– </a:t>
              </a:r>
              <a:br>
                <a:rPr lang="id-ID" sz="1300" b="1" dirty="0">
                  <a:solidFill>
                    <a:schemeClr val="accent1"/>
                  </a:solidFill>
                  <a:latin typeface="Arial" panose="020B0604020202020204" pitchFamily="34" charset="0"/>
                </a:rPr>
              </a:br>
              <a:r>
                <a:rPr lang="en-US" sz="1300" b="1" dirty="0">
                  <a:solidFill>
                    <a:schemeClr val="accent1"/>
                  </a:solidFill>
                  <a:latin typeface="Arial" panose="020B0604020202020204" pitchFamily="34" charset="0"/>
                </a:rPr>
                <a:t>3</a:t>
              </a:r>
              <a:r>
                <a:rPr lang="id-ID" sz="1300" b="1" dirty="0">
                  <a:solidFill>
                    <a:schemeClr val="accent1"/>
                  </a:solidFill>
                  <a:latin typeface="Arial" panose="020B0604020202020204" pitchFamily="34" charset="0"/>
                </a:rPr>
                <a:t>:00</a:t>
              </a:r>
              <a:r>
                <a:rPr lang="en-US" sz="1300" b="1" dirty="0">
                  <a:solidFill>
                    <a:schemeClr val="accent1"/>
                  </a:solidFill>
                  <a:latin typeface="Arial" panose="020B0604020202020204" pitchFamily="34" charset="0"/>
                </a:rPr>
                <a:t> p.m.</a:t>
              </a:r>
              <a:endParaRPr lang="id-ID" sz="1300" b="1" dirty="0">
                <a:solidFill>
                  <a:schemeClr val="accent1"/>
                </a:solidFill>
                <a:latin typeface="Arial" panose="020B0604020202020204" pitchFamily="34" charset="0"/>
              </a:endParaRPr>
            </a:p>
          </p:txBody>
        </p:sp>
      </p:grpSp>
      <p:sp>
        <p:nvSpPr>
          <p:cNvPr id="14" name="TextBox 13">
            <a:extLst>
              <a:ext uri="{FF2B5EF4-FFF2-40B4-BE49-F238E27FC236}">
                <a16:creationId xmlns:a16="http://schemas.microsoft.com/office/drawing/2014/main" id="{F51000E6-DD38-CBA2-9061-D12F0CBE8D22}"/>
              </a:ext>
            </a:extLst>
          </p:cNvPr>
          <p:cNvSpPr txBox="1"/>
          <p:nvPr/>
        </p:nvSpPr>
        <p:spPr>
          <a:xfrm>
            <a:off x="7269427" y="3132890"/>
            <a:ext cx="2007651" cy="1145937"/>
          </a:xfrm>
          <a:prstGeom prst="rect">
            <a:avLst/>
          </a:prstGeom>
          <a:noFill/>
        </p:spPr>
        <p:txBody>
          <a:bodyPr wrap="square" rtlCol="0">
            <a:noAutofit/>
          </a:bodyPr>
          <a:lstStyle/>
          <a:p>
            <a:pPr algn="ctr">
              <a:lnSpc>
                <a:spcPct val="100000"/>
              </a:lnSpc>
            </a:pPr>
            <a:r>
              <a:rPr lang="id-ID" sz="1400" dirty="0">
                <a:solidFill>
                  <a:schemeClr val="tx1">
                    <a:lumMod val="95000"/>
                    <a:lumOff val="5000"/>
                  </a:schemeClr>
                </a:solidFill>
                <a:latin typeface="Arial" panose="020B0604020202020204" pitchFamily="34" charset="0"/>
              </a:rPr>
              <a:t>Dus eos mod que sitessus. Ario ipis platusti officiet sequo beaquam parcitionet</a:t>
            </a:r>
            <a:endParaRPr lang="en-AU" sz="1400" dirty="0">
              <a:solidFill>
                <a:schemeClr val="tx1">
                  <a:lumMod val="95000"/>
                  <a:lumOff val="5000"/>
                </a:schemeClr>
              </a:solidFill>
              <a:latin typeface="Arial" panose="020B0604020202020204" pitchFamily="34" charset="0"/>
            </a:endParaRPr>
          </a:p>
        </p:txBody>
      </p:sp>
      <p:sp>
        <p:nvSpPr>
          <p:cNvPr id="15" name="TextBox 14">
            <a:extLst>
              <a:ext uri="{FF2B5EF4-FFF2-40B4-BE49-F238E27FC236}">
                <a16:creationId xmlns:a16="http://schemas.microsoft.com/office/drawing/2014/main" id="{2D3DD304-0D7B-9070-338C-31CF8E718DE2}"/>
              </a:ext>
            </a:extLst>
          </p:cNvPr>
          <p:cNvSpPr txBox="1"/>
          <p:nvPr/>
        </p:nvSpPr>
        <p:spPr>
          <a:xfrm>
            <a:off x="1927963" y="4730678"/>
            <a:ext cx="8327422" cy="947055"/>
          </a:xfrm>
          <a:prstGeom prst="rect">
            <a:avLst/>
          </a:prstGeom>
          <a:noFill/>
        </p:spPr>
        <p:txBody>
          <a:bodyPr wrap="square" rtlCol="0">
            <a:noAutofit/>
          </a:bodyPr>
          <a:lstStyle/>
          <a:p>
            <a:pPr algn="ctr">
              <a:lnSpc>
                <a:spcPct val="100000"/>
              </a:lnSpc>
            </a:pPr>
            <a:r>
              <a:rPr lang="id-ID" sz="1500" dirty="0">
                <a:solidFill>
                  <a:schemeClr val="accent6">
                    <a:lumMod val="75000"/>
                  </a:schemeClr>
                </a:solidFill>
                <a:latin typeface="Arial" panose="020B0604020202020204" pitchFamily="34" charset="0"/>
              </a:rPr>
              <a:t>Dus eos mod que sitessus. Ario ipis platusti officiet sequo beaquam parcitionet facifit ionsequa </a:t>
            </a:r>
            <a:r>
              <a:rPr lang="id-ID" sz="1500" dirty="0" err="1">
                <a:solidFill>
                  <a:schemeClr val="accent6">
                    <a:lumMod val="75000"/>
                  </a:schemeClr>
                </a:solidFill>
                <a:latin typeface="Arial" panose="020B0604020202020204" pitchFamily="34" charset="0"/>
              </a:rPr>
              <a:t>restorempos</a:t>
            </a:r>
            <a:r>
              <a:rPr lang="id-ID" sz="1500" dirty="0">
                <a:solidFill>
                  <a:schemeClr val="accent6">
                    <a:lumMod val="75000"/>
                  </a:schemeClr>
                </a:solidFill>
                <a:latin typeface="Arial" panose="020B0604020202020204" pitchFamily="34" charset="0"/>
              </a:rPr>
              <a:t> </a:t>
            </a:r>
            <a:r>
              <a:rPr lang="id-ID" sz="1500" dirty="0" err="1">
                <a:solidFill>
                  <a:schemeClr val="accent6">
                    <a:lumMod val="75000"/>
                  </a:schemeClr>
                </a:solidFill>
                <a:latin typeface="Arial" panose="020B0604020202020204" pitchFamily="34" charset="0"/>
              </a:rPr>
              <a:t>dovolum</a:t>
            </a:r>
            <a:r>
              <a:rPr lang="id-ID" sz="1500" dirty="0">
                <a:solidFill>
                  <a:schemeClr val="accent6">
                    <a:lumMod val="75000"/>
                  </a:schemeClr>
                </a:solidFill>
                <a:latin typeface="Arial" panose="020B0604020202020204" pitchFamily="34" charset="0"/>
              </a:rPr>
              <a:t> volor aceaturismi dolut quit plis dipsam volorib vendian debist lignist quantium temab ium expedi cu quam nonem dandenis dis</a:t>
            </a:r>
            <a:endParaRPr lang="en-AU" sz="1500" dirty="0">
              <a:solidFill>
                <a:schemeClr val="accent6">
                  <a:lumMod val="75000"/>
                </a:schemeClr>
              </a:solidFill>
              <a:latin typeface="Arial" panose="020B0604020202020204" pitchFamily="34" charset="0"/>
            </a:endParaRPr>
          </a:p>
        </p:txBody>
      </p:sp>
      <p:sp>
        <p:nvSpPr>
          <p:cNvPr id="16" name="TextBox 15">
            <a:extLst>
              <a:ext uri="{FF2B5EF4-FFF2-40B4-BE49-F238E27FC236}">
                <a16:creationId xmlns:a16="http://schemas.microsoft.com/office/drawing/2014/main" id="{83CD957B-AAD6-2771-F8B2-897ABD6F52EC}"/>
              </a:ext>
            </a:extLst>
          </p:cNvPr>
          <p:cNvSpPr txBox="1"/>
          <p:nvPr/>
        </p:nvSpPr>
        <p:spPr>
          <a:xfrm>
            <a:off x="9430736" y="3132890"/>
            <a:ext cx="2007651" cy="1145937"/>
          </a:xfrm>
          <a:prstGeom prst="rect">
            <a:avLst/>
          </a:prstGeom>
          <a:noFill/>
        </p:spPr>
        <p:txBody>
          <a:bodyPr wrap="square" rtlCol="0">
            <a:noAutofit/>
          </a:bodyPr>
          <a:lstStyle/>
          <a:p>
            <a:pPr algn="ctr">
              <a:lnSpc>
                <a:spcPct val="100000"/>
              </a:lnSpc>
            </a:pPr>
            <a:r>
              <a:rPr lang="id-ID" sz="1400" dirty="0">
                <a:solidFill>
                  <a:schemeClr val="tx1">
                    <a:lumMod val="95000"/>
                    <a:lumOff val="5000"/>
                  </a:schemeClr>
                </a:solidFill>
                <a:latin typeface="Arial" panose="020B0604020202020204" pitchFamily="34" charset="0"/>
              </a:rPr>
              <a:t>Dus eos mod que sitessus. Ario ipis platusti officiet sequo beaquam parcitionet</a:t>
            </a:r>
            <a:endParaRPr lang="en-AU" sz="1400" dirty="0">
              <a:solidFill>
                <a:schemeClr val="tx1">
                  <a:lumMod val="95000"/>
                  <a:lumOff val="5000"/>
                </a:schemeClr>
              </a:solidFill>
              <a:latin typeface="Arial" panose="020B0604020202020204" pitchFamily="34" charset="0"/>
            </a:endParaRPr>
          </a:p>
        </p:txBody>
      </p:sp>
    </p:spTree>
    <p:extLst>
      <p:ext uri="{BB962C8B-B14F-4D97-AF65-F5344CB8AC3E}">
        <p14:creationId xmlns:p14="http://schemas.microsoft.com/office/powerpoint/2010/main" val="3058562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CB264AAB-3143-A0D6-3D83-7C62475D08A1}"/>
              </a:ext>
            </a:extLst>
          </p:cNvPr>
          <p:cNvSpPr>
            <a:spLocks noGrp="1"/>
          </p:cNvSpPr>
          <p:nvPr>
            <p:ph type="ctrTitle"/>
          </p:nvPr>
        </p:nvSpPr>
        <p:spPr/>
        <p:txBody>
          <a:bodyPr/>
          <a:lstStyle/>
          <a:p>
            <a:endParaRPr lang="en-US"/>
          </a:p>
        </p:txBody>
      </p:sp>
      <p:grpSp>
        <p:nvGrpSpPr>
          <p:cNvPr id="5" name="Group 4">
            <a:extLst>
              <a:ext uri="{FF2B5EF4-FFF2-40B4-BE49-F238E27FC236}">
                <a16:creationId xmlns:a16="http://schemas.microsoft.com/office/drawing/2014/main" id="{4CDE0260-CE3B-5338-25F1-F40BCDBAF791}"/>
              </a:ext>
            </a:extLst>
          </p:cNvPr>
          <p:cNvGrpSpPr/>
          <p:nvPr/>
        </p:nvGrpSpPr>
        <p:grpSpPr>
          <a:xfrm>
            <a:off x="1463111" y="1403373"/>
            <a:ext cx="4192635" cy="4195273"/>
            <a:chOff x="4459744" y="1160240"/>
            <a:chExt cx="3144476" cy="3146455"/>
          </a:xfrm>
        </p:grpSpPr>
        <p:sp>
          <p:nvSpPr>
            <p:cNvPr id="6" name="Block Arc 5">
              <a:extLst>
                <a:ext uri="{FF2B5EF4-FFF2-40B4-BE49-F238E27FC236}">
                  <a16:creationId xmlns:a16="http://schemas.microsoft.com/office/drawing/2014/main" id="{4F59242C-9C0A-A6B2-B539-A6151E1F85BF}"/>
                </a:ext>
              </a:extLst>
            </p:cNvPr>
            <p:cNvSpPr/>
            <p:nvPr/>
          </p:nvSpPr>
          <p:spPr>
            <a:xfrm rot="21369794">
              <a:off x="4467178" y="1177916"/>
              <a:ext cx="3128779" cy="3128779"/>
            </a:xfrm>
            <a:prstGeom prst="blockArc">
              <a:avLst>
                <a:gd name="adj1" fmla="val 12906195"/>
                <a:gd name="adj2" fmla="val 20093458"/>
                <a:gd name="adj3" fmla="val 19265"/>
              </a:avLst>
            </a:prstGeom>
            <a:solidFill>
              <a:schemeClr val="accent1"/>
            </a:solidFill>
            <a:ln w="1270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7" name="Block Arc 6">
              <a:extLst>
                <a:ext uri="{FF2B5EF4-FFF2-40B4-BE49-F238E27FC236}">
                  <a16:creationId xmlns:a16="http://schemas.microsoft.com/office/drawing/2014/main" id="{8E39FD98-535B-5CBC-E60F-A28A7E2DB848}"/>
                </a:ext>
              </a:extLst>
            </p:cNvPr>
            <p:cNvSpPr/>
            <p:nvPr/>
          </p:nvSpPr>
          <p:spPr>
            <a:xfrm rot="6953813">
              <a:off x="4459744" y="1160240"/>
              <a:ext cx="3128779" cy="3128779"/>
            </a:xfrm>
            <a:prstGeom prst="blockArc">
              <a:avLst>
                <a:gd name="adj1" fmla="val 12933033"/>
                <a:gd name="adj2" fmla="val 20093458"/>
                <a:gd name="adj3" fmla="val 19265"/>
              </a:avLst>
            </a:prstGeom>
            <a:solidFill>
              <a:schemeClr val="accent1"/>
            </a:solidFill>
            <a:ln w="1270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8" name="Block Arc 7">
              <a:extLst>
                <a:ext uri="{FF2B5EF4-FFF2-40B4-BE49-F238E27FC236}">
                  <a16:creationId xmlns:a16="http://schemas.microsoft.com/office/drawing/2014/main" id="{0DA72B7D-F474-D731-CBD6-D9AA1B6FE170}"/>
                </a:ext>
              </a:extLst>
            </p:cNvPr>
            <p:cNvSpPr/>
            <p:nvPr/>
          </p:nvSpPr>
          <p:spPr>
            <a:xfrm rot="14138449">
              <a:off x="4475441" y="1161705"/>
              <a:ext cx="3128779" cy="3128779"/>
            </a:xfrm>
            <a:prstGeom prst="blockArc">
              <a:avLst>
                <a:gd name="adj1" fmla="val 12933033"/>
                <a:gd name="adj2" fmla="val 20093458"/>
                <a:gd name="adj3" fmla="val 19265"/>
              </a:avLst>
            </a:prstGeom>
            <a:solidFill>
              <a:schemeClr val="accent1"/>
            </a:solidFill>
            <a:ln w="1270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grpSp>
      <p:sp>
        <p:nvSpPr>
          <p:cNvPr id="9" name="Text Placeholder 16">
            <a:extLst>
              <a:ext uri="{FF2B5EF4-FFF2-40B4-BE49-F238E27FC236}">
                <a16:creationId xmlns:a16="http://schemas.microsoft.com/office/drawing/2014/main" id="{6CED6D91-B5E7-C830-9225-CAA364E0FE7C}"/>
              </a:ext>
            </a:extLst>
          </p:cNvPr>
          <p:cNvSpPr txBox="1">
            <a:spLocks/>
          </p:cNvSpPr>
          <p:nvPr/>
        </p:nvSpPr>
        <p:spPr>
          <a:xfrm rot="16402556">
            <a:off x="2349835" y="1582722"/>
            <a:ext cx="2433213" cy="2940377"/>
          </a:xfrm>
          <a:prstGeom prst="rect">
            <a:avLst/>
          </a:prstGeom>
        </p:spPr>
        <p:txBody>
          <a:bodyPr spcFirstLastPara="1" numCol="1" anchor="ctr">
            <a:prstTxWarp prst="textCircl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Lato" panose="020F0502020204030203"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Lato" panose="020F050202020403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0" dirty="0">
                <a:solidFill>
                  <a:schemeClr val="tx1"/>
                </a:solidFill>
                <a:latin typeface="Arial" panose="020B0604020202020204" pitchFamily="34" charset="0"/>
              </a:rPr>
              <a:t>Test warped text test </a:t>
            </a:r>
          </a:p>
        </p:txBody>
      </p:sp>
      <p:grpSp>
        <p:nvGrpSpPr>
          <p:cNvPr id="10" name="Group 9">
            <a:extLst>
              <a:ext uri="{FF2B5EF4-FFF2-40B4-BE49-F238E27FC236}">
                <a16:creationId xmlns:a16="http://schemas.microsoft.com/office/drawing/2014/main" id="{FEFEE97A-E7E5-9708-0BE1-1B07F88A0571}"/>
              </a:ext>
            </a:extLst>
          </p:cNvPr>
          <p:cNvGrpSpPr/>
          <p:nvPr/>
        </p:nvGrpSpPr>
        <p:grpSpPr>
          <a:xfrm>
            <a:off x="6628733" y="1400853"/>
            <a:ext cx="4200316" cy="4200312"/>
            <a:chOff x="1442641" y="1663630"/>
            <a:chExt cx="1300924" cy="1300923"/>
          </a:xfrm>
        </p:grpSpPr>
        <p:sp>
          <p:nvSpPr>
            <p:cNvPr id="11" name="Freeform: Shape 7">
              <a:extLst>
                <a:ext uri="{FF2B5EF4-FFF2-40B4-BE49-F238E27FC236}">
                  <a16:creationId xmlns:a16="http://schemas.microsoft.com/office/drawing/2014/main" id="{997D89CC-9D11-2510-7FEE-07DDE46B2777}"/>
                </a:ext>
              </a:extLst>
            </p:cNvPr>
            <p:cNvSpPr/>
            <p:nvPr/>
          </p:nvSpPr>
          <p:spPr>
            <a:xfrm>
              <a:off x="1513507" y="1663630"/>
              <a:ext cx="729710" cy="556259"/>
            </a:xfrm>
            <a:custGeom>
              <a:avLst/>
              <a:gdLst>
                <a:gd name="connsiteX0" fmla="*/ 729710 w 729710"/>
                <a:gd name="connsiteY0" fmla="*/ 169831 h 556259"/>
                <a:gd name="connsiteX1" fmla="*/ 577310 w 729710"/>
                <a:gd name="connsiteY1" fmla="*/ 0 h 556259"/>
                <a:gd name="connsiteX2" fmla="*/ 577310 w 729710"/>
                <a:gd name="connsiteY2" fmla="*/ 61150 h 556259"/>
                <a:gd name="connsiteX3" fmla="*/ 0 w 729710"/>
                <a:gd name="connsiteY3" fmla="*/ 533590 h 556259"/>
                <a:gd name="connsiteX4" fmla="*/ 98488 w 729710"/>
                <a:gd name="connsiteY4" fmla="*/ 445008 h 556259"/>
                <a:gd name="connsiteX5" fmla="*/ 223171 w 729710"/>
                <a:gd name="connsiteY5" fmla="*/ 556260 h 556259"/>
                <a:gd name="connsiteX6" fmla="*/ 577310 w 729710"/>
                <a:gd name="connsiteY6" fmla="*/ 283655 h 556259"/>
                <a:gd name="connsiteX7" fmla="*/ 577310 w 729710"/>
                <a:gd name="connsiteY7" fmla="*/ 339662 h 55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0" h="556259">
                  <a:moveTo>
                    <a:pt x="729710" y="169831"/>
                  </a:moveTo>
                  <a:lnTo>
                    <a:pt x="577310" y="0"/>
                  </a:lnTo>
                  <a:lnTo>
                    <a:pt x="577310" y="61150"/>
                  </a:lnTo>
                  <a:cubicBezTo>
                    <a:pt x="297256" y="61989"/>
                    <a:pt x="56226" y="259242"/>
                    <a:pt x="0" y="533590"/>
                  </a:cubicBezTo>
                  <a:lnTo>
                    <a:pt x="98488" y="445008"/>
                  </a:lnTo>
                  <a:lnTo>
                    <a:pt x="223171" y="556260"/>
                  </a:lnTo>
                  <a:cubicBezTo>
                    <a:pt x="266452" y="396069"/>
                    <a:pt x="411385" y="284512"/>
                    <a:pt x="577310" y="283655"/>
                  </a:cubicBezTo>
                  <a:lnTo>
                    <a:pt x="577310" y="339662"/>
                  </a:lnTo>
                  <a:close/>
                </a:path>
              </a:pathLst>
            </a:custGeom>
            <a:solidFill>
              <a:schemeClr val="accent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89"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2" name="Freeform: Shape 9">
              <a:extLst>
                <a:ext uri="{FF2B5EF4-FFF2-40B4-BE49-F238E27FC236}">
                  <a16:creationId xmlns:a16="http://schemas.microsoft.com/office/drawing/2014/main" id="{3732AAB6-8DAC-77F2-DF51-47655A9B7108}"/>
                </a:ext>
              </a:extLst>
            </p:cNvPr>
            <p:cNvSpPr/>
            <p:nvPr/>
          </p:nvSpPr>
          <p:spPr>
            <a:xfrm>
              <a:off x="1442641" y="2163978"/>
              <a:ext cx="556260" cy="729233"/>
            </a:xfrm>
            <a:custGeom>
              <a:avLst/>
              <a:gdLst>
                <a:gd name="connsiteX0" fmla="*/ 445008 w 556260"/>
                <a:gd name="connsiteY0" fmla="*/ 630746 h 729233"/>
                <a:gd name="connsiteX1" fmla="*/ 556260 w 556260"/>
                <a:gd name="connsiteY1" fmla="*/ 506158 h 729233"/>
                <a:gd name="connsiteX2" fmla="*/ 283655 w 556260"/>
                <a:gd name="connsiteY2" fmla="*/ 151924 h 729233"/>
                <a:gd name="connsiteX3" fmla="*/ 339662 w 556260"/>
                <a:gd name="connsiteY3" fmla="*/ 151924 h 729233"/>
                <a:gd name="connsiteX4" fmla="*/ 169831 w 556260"/>
                <a:gd name="connsiteY4" fmla="*/ 0 h 729233"/>
                <a:gd name="connsiteX5" fmla="*/ 0 w 556260"/>
                <a:gd name="connsiteY5" fmla="*/ 151924 h 729233"/>
                <a:gd name="connsiteX6" fmla="*/ 61150 w 556260"/>
                <a:gd name="connsiteY6" fmla="*/ 151924 h 729233"/>
                <a:gd name="connsiteX7" fmla="*/ 533590 w 556260"/>
                <a:gd name="connsiteY7" fmla="*/ 729234 h 72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60" h="729233">
                  <a:moveTo>
                    <a:pt x="445008" y="630746"/>
                  </a:moveTo>
                  <a:lnTo>
                    <a:pt x="556260" y="506158"/>
                  </a:lnTo>
                  <a:cubicBezTo>
                    <a:pt x="396040" y="462867"/>
                    <a:pt x="284464" y="317887"/>
                    <a:pt x="283655" y="151924"/>
                  </a:cubicBezTo>
                  <a:lnTo>
                    <a:pt x="339662" y="151924"/>
                  </a:lnTo>
                  <a:lnTo>
                    <a:pt x="169831" y="0"/>
                  </a:lnTo>
                  <a:lnTo>
                    <a:pt x="0" y="151924"/>
                  </a:lnTo>
                  <a:lnTo>
                    <a:pt x="61150" y="151924"/>
                  </a:lnTo>
                  <a:cubicBezTo>
                    <a:pt x="62101" y="431940"/>
                    <a:pt x="259298" y="672903"/>
                    <a:pt x="533590" y="729234"/>
                  </a:cubicBezTo>
                  <a:close/>
                </a:path>
              </a:pathLst>
            </a:custGeom>
            <a:solidFill>
              <a:schemeClr val="tx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89"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3" name="Freeform: Shape 10">
              <a:extLst>
                <a:ext uri="{FF2B5EF4-FFF2-40B4-BE49-F238E27FC236}">
                  <a16:creationId xmlns:a16="http://schemas.microsoft.com/office/drawing/2014/main" id="{B56534A6-C6A1-22F8-5CDF-673C39F8CB6B}"/>
                </a:ext>
              </a:extLst>
            </p:cNvPr>
            <p:cNvSpPr/>
            <p:nvPr/>
          </p:nvSpPr>
          <p:spPr>
            <a:xfrm>
              <a:off x="1942513" y="2408294"/>
              <a:ext cx="729710" cy="556259"/>
            </a:xfrm>
            <a:custGeom>
              <a:avLst/>
              <a:gdLst>
                <a:gd name="connsiteX0" fmla="*/ 631222 w 729710"/>
                <a:gd name="connsiteY0" fmla="*/ 111252 h 556259"/>
                <a:gd name="connsiteX1" fmla="*/ 506635 w 729710"/>
                <a:gd name="connsiteY1" fmla="*/ 0 h 556259"/>
                <a:gd name="connsiteX2" fmla="*/ 152400 w 729710"/>
                <a:gd name="connsiteY2" fmla="*/ 272605 h 556259"/>
                <a:gd name="connsiteX3" fmla="*/ 152400 w 729710"/>
                <a:gd name="connsiteY3" fmla="*/ 216598 h 556259"/>
                <a:gd name="connsiteX4" fmla="*/ 0 w 729710"/>
                <a:gd name="connsiteY4" fmla="*/ 386429 h 556259"/>
                <a:gd name="connsiteX5" fmla="*/ 152400 w 729710"/>
                <a:gd name="connsiteY5" fmla="*/ 556260 h 556259"/>
                <a:gd name="connsiteX6" fmla="*/ 152400 w 729710"/>
                <a:gd name="connsiteY6" fmla="*/ 495110 h 556259"/>
                <a:gd name="connsiteX7" fmla="*/ 729710 w 729710"/>
                <a:gd name="connsiteY7" fmla="*/ 22955 h 55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0" h="556259">
                  <a:moveTo>
                    <a:pt x="631222" y="111252"/>
                  </a:moveTo>
                  <a:lnTo>
                    <a:pt x="506635" y="0"/>
                  </a:lnTo>
                  <a:cubicBezTo>
                    <a:pt x="463344" y="160220"/>
                    <a:pt x="318364" y="271796"/>
                    <a:pt x="152400" y="272605"/>
                  </a:cubicBezTo>
                  <a:lnTo>
                    <a:pt x="152400" y="216598"/>
                  </a:lnTo>
                  <a:lnTo>
                    <a:pt x="0" y="386429"/>
                  </a:lnTo>
                  <a:lnTo>
                    <a:pt x="152400" y="556260"/>
                  </a:lnTo>
                  <a:lnTo>
                    <a:pt x="152400" y="495110"/>
                  </a:lnTo>
                  <a:cubicBezTo>
                    <a:pt x="432368" y="494300"/>
                    <a:pt x="673370" y="297199"/>
                    <a:pt x="729710" y="22955"/>
                  </a:cubicBezTo>
                  <a:close/>
                </a:path>
              </a:pathLst>
            </a:custGeom>
            <a:solidFill>
              <a:schemeClr val="accent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89"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4" name="Freeform: Shape 11">
              <a:extLst>
                <a:ext uri="{FF2B5EF4-FFF2-40B4-BE49-F238E27FC236}">
                  <a16:creationId xmlns:a16="http://schemas.microsoft.com/office/drawing/2014/main" id="{3BC2E426-5C44-08E2-EC88-376AED9DBE6E}"/>
                </a:ext>
              </a:extLst>
            </p:cNvPr>
            <p:cNvSpPr/>
            <p:nvPr/>
          </p:nvSpPr>
          <p:spPr>
            <a:xfrm>
              <a:off x="2187306" y="1734972"/>
              <a:ext cx="556259" cy="729233"/>
            </a:xfrm>
            <a:custGeom>
              <a:avLst/>
              <a:gdLst>
                <a:gd name="connsiteX0" fmla="*/ 495300 w 556259"/>
                <a:gd name="connsiteY0" fmla="*/ 577310 h 729233"/>
                <a:gd name="connsiteX1" fmla="*/ 22955 w 556259"/>
                <a:gd name="connsiteY1" fmla="*/ 0 h 729233"/>
                <a:gd name="connsiteX2" fmla="*/ 111538 w 556259"/>
                <a:gd name="connsiteY2" fmla="*/ 98488 h 729233"/>
                <a:gd name="connsiteX3" fmla="*/ 0 w 556259"/>
                <a:gd name="connsiteY3" fmla="*/ 223076 h 729233"/>
                <a:gd name="connsiteX4" fmla="*/ 272701 w 556259"/>
                <a:gd name="connsiteY4" fmla="*/ 577310 h 729233"/>
                <a:gd name="connsiteX5" fmla="*/ 216599 w 556259"/>
                <a:gd name="connsiteY5" fmla="*/ 577310 h 729233"/>
                <a:gd name="connsiteX6" fmla="*/ 386429 w 556259"/>
                <a:gd name="connsiteY6" fmla="*/ 729234 h 729233"/>
                <a:gd name="connsiteX7" fmla="*/ 556260 w 556259"/>
                <a:gd name="connsiteY7" fmla="*/ 577310 h 72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59" h="729233">
                  <a:moveTo>
                    <a:pt x="495300" y="577310"/>
                  </a:moveTo>
                  <a:cubicBezTo>
                    <a:pt x="494433" y="297294"/>
                    <a:pt x="297247" y="56302"/>
                    <a:pt x="22955" y="0"/>
                  </a:cubicBezTo>
                  <a:lnTo>
                    <a:pt x="111538" y="98488"/>
                  </a:lnTo>
                  <a:lnTo>
                    <a:pt x="0" y="223076"/>
                  </a:lnTo>
                  <a:cubicBezTo>
                    <a:pt x="160220" y="266386"/>
                    <a:pt x="271815" y="411337"/>
                    <a:pt x="272701" y="577310"/>
                  </a:cubicBezTo>
                  <a:lnTo>
                    <a:pt x="216599" y="577310"/>
                  </a:lnTo>
                  <a:lnTo>
                    <a:pt x="386429" y="729234"/>
                  </a:lnTo>
                  <a:lnTo>
                    <a:pt x="556260" y="577310"/>
                  </a:lnTo>
                  <a:close/>
                </a:path>
              </a:pathLst>
            </a:custGeom>
            <a:solidFill>
              <a:schemeClr val="tx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89"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pSp>
      <p:sp>
        <p:nvSpPr>
          <p:cNvPr id="15" name="Text Placeholder 16">
            <a:extLst>
              <a:ext uri="{FF2B5EF4-FFF2-40B4-BE49-F238E27FC236}">
                <a16:creationId xmlns:a16="http://schemas.microsoft.com/office/drawing/2014/main" id="{FFA497CA-3D94-E143-2B82-138BE9E80054}"/>
              </a:ext>
            </a:extLst>
          </p:cNvPr>
          <p:cNvSpPr txBox="1">
            <a:spLocks/>
          </p:cNvSpPr>
          <p:nvPr/>
        </p:nvSpPr>
        <p:spPr>
          <a:xfrm rot="17801276">
            <a:off x="1233926" y="1196316"/>
            <a:ext cx="3847313" cy="4190670"/>
          </a:xfrm>
          <a:prstGeom prst="rect">
            <a:avLst/>
          </a:prstGeom>
        </p:spPr>
        <p:txBody>
          <a:bodyPr spcFirstLastPara="1" numCol="1" anchor="ctr">
            <a:prstTxWarp prst="textArchDown">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Lato" panose="020F0502020204030203"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Lato" panose="020F050202020403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0" dirty="0">
                <a:solidFill>
                  <a:schemeClr val="tx1"/>
                </a:solidFill>
                <a:latin typeface="Arial" panose="020B0604020202020204" pitchFamily="34" charset="0"/>
              </a:rPr>
              <a:t>Test warped text test </a:t>
            </a:r>
          </a:p>
        </p:txBody>
      </p:sp>
      <p:sp>
        <p:nvSpPr>
          <p:cNvPr id="16" name="Text Placeholder 16">
            <a:extLst>
              <a:ext uri="{FF2B5EF4-FFF2-40B4-BE49-F238E27FC236}">
                <a16:creationId xmlns:a16="http://schemas.microsoft.com/office/drawing/2014/main" id="{99DD867E-133D-EAB6-B395-9CBBA56CE9FC}"/>
              </a:ext>
            </a:extLst>
          </p:cNvPr>
          <p:cNvSpPr txBox="1">
            <a:spLocks/>
          </p:cNvSpPr>
          <p:nvPr/>
        </p:nvSpPr>
        <p:spPr>
          <a:xfrm rot="3511736">
            <a:off x="1989145" y="1167437"/>
            <a:ext cx="3894660" cy="4190670"/>
          </a:xfrm>
          <a:prstGeom prst="rect">
            <a:avLst/>
          </a:prstGeom>
        </p:spPr>
        <p:txBody>
          <a:bodyPr spcFirstLastPara="1" numCol="1" anchor="ctr">
            <a:prstTxWarp prst="textArchDown">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Lato" panose="020F0502020204030203"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Lato" panose="020F050202020403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0" dirty="0">
                <a:solidFill>
                  <a:schemeClr val="tx1"/>
                </a:solidFill>
                <a:latin typeface="Arial" panose="020B0604020202020204" pitchFamily="34" charset="0"/>
              </a:rPr>
              <a:t>Test warped text test </a:t>
            </a:r>
          </a:p>
        </p:txBody>
      </p:sp>
      <p:sp>
        <p:nvSpPr>
          <p:cNvPr id="17" name="Text Placeholder 16">
            <a:extLst>
              <a:ext uri="{FF2B5EF4-FFF2-40B4-BE49-F238E27FC236}">
                <a16:creationId xmlns:a16="http://schemas.microsoft.com/office/drawing/2014/main" id="{EA470580-C5A2-94EA-6955-0780A76D5EC7}"/>
              </a:ext>
            </a:extLst>
          </p:cNvPr>
          <p:cNvSpPr txBox="1">
            <a:spLocks/>
          </p:cNvSpPr>
          <p:nvPr/>
        </p:nvSpPr>
        <p:spPr>
          <a:xfrm rot="14292576">
            <a:off x="7348493" y="1846752"/>
            <a:ext cx="2433213" cy="2733437"/>
          </a:xfrm>
          <a:prstGeom prst="rect">
            <a:avLst/>
          </a:prstGeom>
        </p:spPr>
        <p:txBody>
          <a:bodyPr spcFirstLastPara="1" numCol="1" anchor="ctr">
            <a:prstTxWarp prst="textCircl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Lato" panose="020F0502020204030203"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Lato" panose="020F050202020403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chemeClr val="tx1"/>
                </a:solidFill>
                <a:latin typeface="Arial" panose="020B0604020202020204" pitchFamily="34" charset="0"/>
              </a:rPr>
              <a:t>Test test</a:t>
            </a:r>
          </a:p>
        </p:txBody>
      </p:sp>
      <p:sp>
        <p:nvSpPr>
          <p:cNvPr id="18" name="Text Placeholder 16">
            <a:extLst>
              <a:ext uri="{FF2B5EF4-FFF2-40B4-BE49-F238E27FC236}">
                <a16:creationId xmlns:a16="http://schemas.microsoft.com/office/drawing/2014/main" id="{224CD7B3-6E47-4CFA-C18E-631EBEFAD18A}"/>
              </a:ext>
            </a:extLst>
          </p:cNvPr>
          <p:cNvSpPr txBox="1">
            <a:spLocks/>
          </p:cNvSpPr>
          <p:nvPr/>
        </p:nvSpPr>
        <p:spPr>
          <a:xfrm rot="19710737">
            <a:off x="7757654" y="1934748"/>
            <a:ext cx="2433213" cy="2733437"/>
          </a:xfrm>
          <a:prstGeom prst="rect">
            <a:avLst/>
          </a:prstGeom>
        </p:spPr>
        <p:txBody>
          <a:bodyPr spcFirstLastPara="1" numCol="1" anchor="ctr">
            <a:prstTxWarp prst="textCircl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Lato" panose="020F0502020204030203"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Lato" panose="020F050202020403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latin typeface="Arial" panose="020B0604020202020204" pitchFamily="34" charset="0"/>
              </a:rPr>
              <a:t>Test test</a:t>
            </a:r>
          </a:p>
        </p:txBody>
      </p:sp>
      <p:sp>
        <p:nvSpPr>
          <p:cNvPr id="19" name="Text Placeholder 16">
            <a:extLst>
              <a:ext uri="{FF2B5EF4-FFF2-40B4-BE49-F238E27FC236}">
                <a16:creationId xmlns:a16="http://schemas.microsoft.com/office/drawing/2014/main" id="{F600C810-1E12-336F-88B9-BFBC168309AD}"/>
              </a:ext>
            </a:extLst>
          </p:cNvPr>
          <p:cNvSpPr txBox="1">
            <a:spLocks/>
          </p:cNvSpPr>
          <p:nvPr/>
        </p:nvSpPr>
        <p:spPr>
          <a:xfrm rot="19636964">
            <a:off x="6439823" y="949293"/>
            <a:ext cx="3894660" cy="4190670"/>
          </a:xfrm>
          <a:prstGeom prst="rect">
            <a:avLst/>
          </a:prstGeom>
        </p:spPr>
        <p:txBody>
          <a:bodyPr spcFirstLastPara="1" numCol="1" anchor="ctr">
            <a:prstTxWarp prst="textArchDown">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Lato" panose="020F0502020204030203"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Lato" panose="020F050202020403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chemeClr val="tx1"/>
                </a:solidFill>
                <a:latin typeface="Arial" panose="020B0604020202020204" pitchFamily="34" charset="0"/>
              </a:rPr>
              <a:t>Test test</a:t>
            </a:r>
          </a:p>
        </p:txBody>
      </p:sp>
      <p:sp>
        <p:nvSpPr>
          <p:cNvPr id="20" name="Text Placeholder 16">
            <a:extLst>
              <a:ext uri="{FF2B5EF4-FFF2-40B4-BE49-F238E27FC236}">
                <a16:creationId xmlns:a16="http://schemas.microsoft.com/office/drawing/2014/main" id="{59892A61-A904-F49B-BCE4-079118B1DB75}"/>
              </a:ext>
            </a:extLst>
          </p:cNvPr>
          <p:cNvSpPr txBox="1">
            <a:spLocks/>
          </p:cNvSpPr>
          <p:nvPr/>
        </p:nvSpPr>
        <p:spPr>
          <a:xfrm rot="3767206">
            <a:off x="7288884" y="1189923"/>
            <a:ext cx="3894660" cy="4190670"/>
          </a:xfrm>
          <a:prstGeom prst="rect">
            <a:avLst/>
          </a:prstGeom>
        </p:spPr>
        <p:txBody>
          <a:bodyPr spcFirstLastPara="1" numCol="1" anchor="ctr">
            <a:prstTxWarp prst="textArchDown">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Lato" panose="020F0502020204030203"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Lato" panose="020F050202020403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latin typeface="Arial" panose="020B0604020202020204" pitchFamily="34" charset="0"/>
              </a:rPr>
              <a:t>Test test</a:t>
            </a:r>
          </a:p>
        </p:txBody>
      </p:sp>
    </p:spTree>
    <p:extLst>
      <p:ext uri="{BB962C8B-B14F-4D97-AF65-F5344CB8AC3E}">
        <p14:creationId xmlns:p14="http://schemas.microsoft.com/office/powerpoint/2010/main" val="453559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D77DD-AA8C-0D66-5DEC-D10791C8D8D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2918B43-E1C2-1AED-8E1B-D902F8833702}"/>
              </a:ext>
            </a:extLst>
          </p:cNvPr>
          <p:cNvSpPr>
            <a:spLocks noGrp="1"/>
          </p:cNvSpPr>
          <p:nvPr>
            <p:ph type="ctrTitle"/>
          </p:nvPr>
        </p:nvSpPr>
        <p:spPr/>
        <p:txBody>
          <a:bodyPr/>
          <a:lstStyle/>
          <a:p>
            <a:endParaRPr lang="en-US"/>
          </a:p>
        </p:txBody>
      </p:sp>
      <p:graphicFrame>
        <p:nvGraphicFramePr>
          <p:cNvPr id="4" name="Chart 3">
            <a:extLst>
              <a:ext uri="{FF2B5EF4-FFF2-40B4-BE49-F238E27FC236}">
                <a16:creationId xmlns:a16="http://schemas.microsoft.com/office/drawing/2014/main" id="{B7532A9E-B882-72AC-7F81-1407DF7F91DB}"/>
              </a:ext>
            </a:extLst>
          </p:cNvPr>
          <p:cNvGraphicFramePr/>
          <p:nvPr>
            <p:extLst>
              <p:ext uri="{D42A27DB-BD31-4B8C-83A1-F6EECF244321}">
                <p14:modId xmlns:p14="http://schemas.microsoft.com/office/powerpoint/2010/main" val="1757666867"/>
              </p:ext>
            </p:extLst>
          </p:nvPr>
        </p:nvGraphicFramePr>
        <p:xfrm>
          <a:off x="7331452" y="838899"/>
          <a:ext cx="4458766" cy="505884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4E46E34-7BB9-32A6-BB06-37F33482F424}"/>
              </a:ext>
            </a:extLst>
          </p:cNvPr>
          <p:cNvSpPr txBox="1"/>
          <p:nvPr/>
        </p:nvSpPr>
        <p:spPr>
          <a:xfrm>
            <a:off x="535218" y="1260764"/>
            <a:ext cx="6435803" cy="3693319"/>
          </a:xfrm>
          <a:prstGeom prst="rect">
            <a:avLst/>
          </a:prstGeom>
          <a:noFill/>
        </p:spPr>
        <p:txBody>
          <a:bodyPr wrap="square" rtlCol="0">
            <a:spAutoFit/>
          </a:bodyPr>
          <a:lstStyle/>
          <a:p>
            <a:r>
              <a:rPr lang="en-US" sz="1800" dirty="0">
                <a:solidFill>
                  <a:schemeClr val="accent6">
                    <a:lumMod val="50000"/>
                  </a:schemeClr>
                </a:solidFill>
                <a:latin typeface="Arial" panose="020B0604020202020204" pitchFamily="34" charset="0"/>
                <a:cs typeface="AcuminProSemiCond-Medium"/>
              </a:rPr>
              <a:t>Lorem</a:t>
            </a:r>
            <a:r>
              <a:rPr lang="en-US" sz="1800" spc="139"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ipsum</a:t>
            </a:r>
            <a:r>
              <a:rPr lang="en-US" sz="1800" spc="13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dolor</a:t>
            </a:r>
            <a:r>
              <a:rPr lang="en-US" sz="1800" spc="139"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sit</a:t>
            </a:r>
            <a:r>
              <a:rPr lang="en-US" sz="1800" spc="139"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amet,</a:t>
            </a:r>
            <a:r>
              <a:rPr lang="en-US" sz="1800" spc="139" dirty="0">
                <a:solidFill>
                  <a:schemeClr val="accent6">
                    <a:lumMod val="50000"/>
                  </a:schemeClr>
                </a:solidFill>
                <a:latin typeface="Arial" panose="020B0604020202020204" pitchFamily="34" charset="0"/>
                <a:cs typeface="AcuminProSemiCond-Medium"/>
              </a:rPr>
              <a:t> </a:t>
            </a:r>
            <a:r>
              <a:rPr lang="en-US" sz="1800" spc="-16" dirty="0">
                <a:solidFill>
                  <a:schemeClr val="accent6">
                    <a:lumMod val="50000"/>
                  </a:schemeClr>
                </a:solidFill>
                <a:latin typeface="Arial" panose="020B0604020202020204" pitchFamily="34" charset="0"/>
                <a:cs typeface="AcuminProSemiCond-Medium"/>
              </a:rPr>
              <a:t>adipiscing </a:t>
            </a:r>
            <a:r>
              <a:rPr lang="en-US" sz="1800" dirty="0">
                <a:solidFill>
                  <a:schemeClr val="accent6">
                    <a:lumMod val="50000"/>
                  </a:schemeClr>
                </a:solidFill>
                <a:latin typeface="Arial" panose="020B0604020202020204" pitchFamily="34" charset="0"/>
                <a:cs typeface="AcuminProSemiCond-Medium"/>
              </a:rPr>
              <a:t>elit,</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sed</a:t>
            </a:r>
            <a:r>
              <a:rPr lang="en-US" sz="1800" spc="156"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diam</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nonummy</a:t>
            </a:r>
            <a:r>
              <a:rPr lang="en-US" sz="1800" spc="156"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nibh</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euismod</a:t>
            </a:r>
            <a:r>
              <a:rPr lang="en-US" sz="1800" spc="156"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tincidunt</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aoreet</a:t>
            </a:r>
            <a:r>
              <a:rPr lang="en-US" sz="1800" spc="13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dolore</a:t>
            </a:r>
            <a:r>
              <a:rPr lang="en-US" sz="1800" spc="13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magna</a:t>
            </a:r>
            <a:r>
              <a:rPr lang="en-US" sz="1800" spc="139"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aliqua</a:t>
            </a:r>
            <a:r>
              <a:rPr lang="en-US" sz="1800" dirty="0">
                <a:solidFill>
                  <a:schemeClr val="accent6">
                    <a:lumMod val="50000"/>
                  </a:schemeClr>
                </a:solidFill>
                <a:latin typeface="Arial" panose="020B0604020202020204" pitchFamily="34" charset="0"/>
                <a:cs typeface="AcuminProSemiCond-Medium"/>
              </a:rPr>
              <a:t> trusitomm</a:t>
            </a:r>
            <a:r>
              <a:rPr lang="en-US" sz="1800" spc="13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erat</a:t>
            </a:r>
            <a:r>
              <a:rPr lang="en-US" sz="1800" spc="139"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volutpat.</a:t>
            </a:r>
            <a:r>
              <a:rPr lang="en-US" sz="1800" spc="13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Ut</a:t>
            </a:r>
            <a:r>
              <a:rPr lang="en-US" sz="1800" spc="131" dirty="0">
                <a:solidFill>
                  <a:schemeClr val="accent6">
                    <a:lumMod val="50000"/>
                  </a:schemeClr>
                </a:solidFill>
                <a:latin typeface="Arial" panose="020B0604020202020204" pitchFamily="34" charset="0"/>
                <a:cs typeface="AcuminProSemiCond-Medium"/>
              </a:rPr>
              <a:t> </a:t>
            </a:r>
            <a:r>
              <a:rPr lang="en-US" sz="1800" spc="-33" dirty="0">
                <a:solidFill>
                  <a:schemeClr val="accent6">
                    <a:lumMod val="50000"/>
                  </a:schemeClr>
                </a:solidFill>
                <a:latin typeface="Arial" panose="020B0604020202020204" pitchFamily="34" charset="0"/>
                <a:cs typeface="AcuminProSemiCond-Medium"/>
              </a:rPr>
              <a:t>wisi </a:t>
            </a:r>
            <a:r>
              <a:rPr lang="en-US" sz="1800" dirty="0" err="1">
                <a:solidFill>
                  <a:schemeClr val="accent6">
                    <a:lumMod val="50000"/>
                  </a:schemeClr>
                </a:solidFill>
                <a:latin typeface="Arial" panose="020B0604020202020204" pitchFamily="34" charset="0"/>
                <a:cs typeface="AcuminProSemiCond-Medium"/>
              </a:rPr>
              <a:t>enim</a:t>
            </a:r>
            <a:r>
              <a:rPr lang="en-US" sz="1800" spc="123"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ad</a:t>
            </a:r>
            <a:r>
              <a:rPr lang="en-US" sz="1800" spc="123" dirty="0">
                <a:solidFill>
                  <a:schemeClr val="accent6">
                    <a:lumMod val="50000"/>
                  </a:schemeClr>
                </a:solidFill>
                <a:latin typeface="Arial" panose="020B0604020202020204" pitchFamily="34" charset="0"/>
                <a:cs typeface="AcuminProSemiCond-Medium"/>
              </a:rPr>
              <a:t> </a:t>
            </a:r>
            <a:r>
              <a:rPr lang="en-US" sz="1800" spc="123" dirty="0" err="1">
                <a:solidFill>
                  <a:schemeClr val="accent6">
                    <a:lumMod val="50000"/>
                  </a:schemeClr>
                </a:solidFill>
                <a:latin typeface="Arial" panose="020B0604020202020204" pitchFamily="34" charset="0"/>
                <a:cs typeface="AcuminProSemiCond-Medium"/>
              </a:rPr>
              <a:t>tre</a:t>
            </a:r>
            <a:r>
              <a:rPr lang="en-US" sz="1800" dirty="0" err="1">
                <a:solidFill>
                  <a:schemeClr val="accent6">
                    <a:lumMod val="50000"/>
                  </a:schemeClr>
                </a:solidFill>
                <a:latin typeface="Arial" panose="020B0604020202020204" pitchFamily="34" charset="0"/>
                <a:cs typeface="AcuminProSemiCond-Medium"/>
              </a:rPr>
              <a:t>minim</a:t>
            </a:r>
            <a:r>
              <a:rPr lang="en-US" sz="1800" spc="123"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veniam,</a:t>
            </a:r>
            <a:r>
              <a:rPr lang="en-US" sz="1800" spc="123"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quis</a:t>
            </a:r>
            <a:r>
              <a:rPr lang="en-US" sz="1800" spc="13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nostrud</a:t>
            </a:r>
            <a:r>
              <a:rPr lang="en-US" sz="1800" spc="123"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exerci</a:t>
            </a:r>
            <a:r>
              <a:rPr lang="en-US" sz="1800" spc="123" dirty="0">
                <a:solidFill>
                  <a:schemeClr val="accent6">
                    <a:lumMod val="50000"/>
                  </a:schemeClr>
                </a:solidFill>
                <a:latin typeface="Arial" panose="020B0604020202020204" pitchFamily="34" charset="0"/>
                <a:cs typeface="AcuminProSemiCond-Medium"/>
              </a:rPr>
              <a:t> </a:t>
            </a:r>
            <a:r>
              <a:rPr lang="en-US" sz="1800" spc="-16" dirty="0" err="1">
                <a:solidFill>
                  <a:schemeClr val="accent6">
                    <a:lumMod val="50000"/>
                  </a:schemeClr>
                </a:solidFill>
                <a:latin typeface="Arial" panose="020B0604020202020204" pitchFamily="34" charset="0"/>
                <a:cs typeface="AcuminProSemiCond-Medium"/>
              </a:rPr>
              <a:t>tation</a:t>
            </a:r>
            <a:r>
              <a:rPr lang="en-US" sz="1800" spc="-16"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ullamc </a:t>
            </a:r>
            <a:r>
              <a:rPr lang="en-US" sz="1800" dirty="0" err="1">
                <a:solidFill>
                  <a:schemeClr val="accent6">
                    <a:lumMod val="50000"/>
                  </a:schemeClr>
                </a:solidFill>
                <a:latin typeface="Arial" panose="020B0604020202020204" pitchFamily="34" charset="0"/>
                <a:cs typeface="AcuminProSemiCond-Medium"/>
              </a:rPr>
              <a:t>tieh</a:t>
            </a:r>
            <a:r>
              <a:rPr lang="en-US" sz="1800"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orper</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suscipit</a:t>
            </a:r>
            <a:r>
              <a:rPr lang="en-US" sz="1800" spc="147"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loborti</a:t>
            </a:r>
            <a:r>
              <a:rPr lang="en-US" sz="1800"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utinus</a:t>
            </a:r>
            <a:r>
              <a:rPr lang="en-US" sz="1800" dirty="0">
                <a:solidFill>
                  <a:schemeClr val="accent6">
                    <a:lumMod val="50000"/>
                  </a:schemeClr>
                </a:solidFill>
                <a:latin typeface="Arial" panose="020B0604020202020204" pitchFamily="34" charset="0"/>
                <a:cs typeface="AcuminProSemiCond-Medium"/>
              </a:rPr>
              <a:t> ness</a:t>
            </a:r>
            <a:r>
              <a:rPr lang="en-US" sz="1800" spc="147"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nisl</a:t>
            </a:r>
            <a:r>
              <a:rPr lang="en-US" sz="1800" spc="147"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ut</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aliquip</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ex</a:t>
            </a:r>
            <a:r>
              <a:rPr lang="en-US" sz="1800" spc="147" dirty="0">
                <a:solidFill>
                  <a:schemeClr val="accent6">
                    <a:lumMod val="50000"/>
                  </a:schemeClr>
                </a:solidFill>
                <a:latin typeface="Arial" panose="020B0604020202020204" pitchFamily="34" charset="0"/>
                <a:cs typeface="AcuminProSemiCond-Medium"/>
              </a:rPr>
              <a:t> </a:t>
            </a:r>
            <a:r>
              <a:rPr lang="en-US" sz="1800" spc="-41" dirty="0" err="1">
                <a:solidFill>
                  <a:schemeClr val="accent6">
                    <a:lumMod val="50000"/>
                  </a:schemeClr>
                </a:solidFill>
                <a:latin typeface="Arial" panose="020B0604020202020204" pitchFamily="34" charset="0"/>
                <a:cs typeface="AcuminProSemiCond-Medium"/>
              </a:rPr>
              <a:t>ea</a:t>
            </a:r>
            <a:r>
              <a:rPr lang="en-US" sz="1800" spc="-41"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commodo</a:t>
            </a:r>
            <a:r>
              <a:rPr lang="en-US" sz="1800" dirty="0">
                <a:solidFill>
                  <a:schemeClr val="accent6">
                    <a:lumMod val="50000"/>
                  </a:schemeClr>
                </a:solidFill>
                <a:latin typeface="Arial" panose="020B0604020202020204" pitchFamily="34" charset="0"/>
                <a:cs typeface="AcuminProSemiCond-Medium"/>
              </a:rPr>
              <a:t>.</a:t>
            </a:r>
            <a:r>
              <a:rPr lang="en-US" sz="1800" spc="115"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Duis</a:t>
            </a:r>
            <a:r>
              <a:rPr lang="en-US" sz="1800" spc="123"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autem</a:t>
            </a:r>
            <a:r>
              <a:rPr lang="en-US" sz="1800" spc="115"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vel</a:t>
            </a:r>
            <a:r>
              <a:rPr lang="en-US" sz="1800" spc="123" dirty="0">
                <a:solidFill>
                  <a:schemeClr val="accent6">
                    <a:lumMod val="50000"/>
                  </a:schemeClr>
                </a:solidFill>
                <a:latin typeface="Arial" panose="020B0604020202020204" pitchFamily="34" charset="0"/>
                <a:cs typeface="AcuminProSemiCond-Medium"/>
              </a:rPr>
              <a:t> et </a:t>
            </a:r>
            <a:r>
              <a:rPr lang="en-US" sz="1800" dirty="0" err="1">
                <a:solidFill>
                  <a:schemeClr val="accent6">
                    <a:lumMod val="50000"/>
                  </a:schemeClr>
                </a:solidFill>
                <a:latin typeface="Arial" panose="020B0604020202020204" pitchFamily="34" charset="0"/>
                <a:cs typeface="AcuminProSemiCond-Medium"/>
              </a:rPr>
              <a:t>eum</a:t>
            </a:r>
            <a:r>
              <a:rPr lang="en-US" sz="1800" spc="115"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iriure</a:t>
            </a:r>
            <a:r>
              <a:rPr lang="en-US" sz="1800" spc="123" dirty="0">
                <a:solidFill>
                  <a:schemeClr val="accent6">
                    <a:lumMod val="50000"/>
                  </a:schemeClr>
                </a:solidFill>
                <a:latin typeface="Arial" panose="020B0604020202020204" pitchFamily="34" charset="0"/>
                <a:cs typeface="AcuminProSemiCond-Medium"/>
              </a:rPr>
              <a:t> </a:t>
            </a:r>
            <a:r>
              <a:rPr lang="en-US" sz="1800" spc="-16" dirty="0">
                <a:solidFill>
                  <a:schemeClr val="accent6">
                    <a:lumMod val="50000"/>
                  </a:schemeClr>
                </a:solidFill>
                <a:latin typeface="Arial" panose="020B0604020202020204" pitchFamily="34" charset="0"/>
                <a:cs typeface="AcuminProSemiCond-Medium"/>
              </a:rPr>
              <a:t>dolor. </a:t>
            </a:r>
          </a:p>
          <a:p>
            <a:endParaRPr lang="en-US" spc="-16" dirty="0">
              <a:solidFill>
                <a:schemeClr val="accent6">
                  <a:lumMod val="50000"/>
                </a:schemeClr>
              </a:solidFill>
              <a:latin typeface="Arial" panose="020B0604020202020204" pitchFamily="34" charset="0"/>
              <a:cs typeface="AcuminProSemiCond-Medium"/>
            </a:endParaRPr>
          </a:p>
          <a:p>
            <a:r>
              <a:rPr lang="en-US" sz="1800" dirty="0">
                <a:solidFill>
                  <a:schemeClr val="accent6">
                    <a:lumMod val="50000"/>
                  </a:schemeClr>
                </a:solidFill>
                <a:latin typeface="Arial" panose="020B0604020202020204" pitchFamily="34" charset="0"/>
                <a:cs typeface="AcuminProSemiCond-Medium"/>
              </a:rPr>
              <a:t>Ut</a:t>
            </a:r>
            <a:r>
              <a:rPr lang="en-US" sz="1800" spc="131" dirty="0">
                <a:solidFill>
                  <a:schemeClr val="accent6">
                    <a:lumMod val="50000"/>
                  </a:schemeClr>
                </a:solidFill>
                <a:latin typeface="Arial" panose="020B0604020202020204" pitchFamily="34" charset="0"/>
                <a:cs typeface="AcuminProSemiCond-Medium"/>
              </a:rPr>
              <a:t> </a:t>
            </a:r>
            <a:r>
              <a:rPr lang="en-US" sz="1800" spc="-33" dirty="0">
                <a:solidFill>
                  <a:schemeClr val="accent6">
                    <a:lumMod val="50000"/>
                  </a:schemeClr>
                </a:solidFill>
                <a:latin typeface="Arial" panose="020B0604020202020204" pitchFamily="34" charset="0"/>
                <a:cs typeface="AcuminProSemiCond-Medium"/>
              </a:rPr>
              <a:t>wisi </a:t>
            </a:r>
            <a:r>
              <a:rPr lang="en-US" sz="1800" dirty="0" err="1">
                <a:solidFill>
                  <a:schemeClr val="accent6">
                    <a:lumMod val="50000"/>
                  </a:schemeClr>
                </a:solidFill>
                <a:latin typeface="Arial" panose="020B0604020202020204" pitchFamily="34" charset="0"/>
                <a:cs typeface="AcuminProSemiCond-Medium"/>
              </a:rPr>
              <a:t>enim</a:t>
            </a:r>
            <a:r>
              <a:rPr lang="en-US" sz="1800" spc="123"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ad</a:t>
            </a:r>
            <a:r>
              <a:rPr lang="en-US" sz="1800" spc="123"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minim</a:t>
            </a:r>
            <a:r>
              <a:rPr lang="en-US" sz="1800" spc="123"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veniam,</a:t>
            </a:r>
            <a:r>
              <a:rPr lang="en-US" sz="1800" spc="123"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quis</a:t>
            </a:r>
            <a:r>
              <a:rPr lang="en-US" sz="1800" spc="13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nostrud</a:t>
            </a:r>
            <a:r>
              <a:rPr lang="en-US" sz="1800" spc="123"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exerci</a:t>
            </a:r>
            <a:r>
              <a:rPr lang="en-US" sz="1800" spc="123" dirty="0">
                <a:solidFill>
                  <a:schemeClr val="accent6">
                    <a:lumMod val="50000"/>
                  </a:schemeClr>
                </a:solidFill>
                <a:latin typeface="Arial" panose="020B0604020202020204" pitchFamily="34" charset="0"/>
                <a:cs typeface="AcuminProSemiCond-Medium"/>
              </a:rPr>
              <a:t> </a:t>
            </a:r>
            <a:r>
              <a:rPr lang="en-US" sz="1800" spc="-16" dirty="0" err="1">
                <a:solidFill>
                  <a:schemeClr val="accent6">
                    <a:lumMod val="50000"/>
                  </a:schemeClr>
                </a:solidFill>
                <a:latin typeface="Arial" panose="020B0604020202020204" pitchFamily="34" charset="0"/>
                <a:cs typeface="AcuminProSemiCond-Medium"/>
              </a:rPr>
              <a:t>tation</a:t>
            </a:r>
            <a:r>
              <a:rPr lang="en-US" sz="1800" spc="-16"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ullamcorper</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suscipit</a:t>
            </a:r>
            <a:r>
              <a:rPr lang="en-US" sz="1800" spc="147"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lobortis</a:t>
            </a:r>
            <a:r>
              <a:rPr lang="en-US" sz="1800" spc="147"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nisl</a:t>
            </a:r>
            <a:r>
              <a:rPr lang="en-US" sz="1800" spc="147"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ut</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aliquip</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ex</a:t>
            </a:r>
            <a:r>
              <a:rPr lang="en-US" sz="1800" spc="147" dirty="0">
                <a:solidFill>
                  <a:schemeClr val="accent6">
                    <a:lumMod val="50000"/>
                  </a:schemeClr>
                </a:solidFill>
                <a:latin typeface="Arial" panose="020B0604020202020204" pitchFamily="34" charset="0"/>
                <a:cs typeface="AcuminProSemiCond-Medium"/>
              </a:rPr>
              <a:t> </a:t>
            </a:r>
            <a:r>
              <a:rPr lang="en-US" sz="1800" spc="-41" dirty="0" err="1">
                <a:solidFill>
                  <a:schemeClr val="accent6">
                    <a:lumMod val="50000"/>
                  </a:schemeClr>
                </a:solidFill>
                <a:latin typeface="Arial" panose="020B0604020202020204" pitchFamily="34" charset="0"/>
                <a:cs typeface="AcuminProSemiCond-Medium"/>
              </a:rPr>
              <a:t>ea</a:t>
            </a:r>
            <a:r>
              <a:rPr lang="en-US" sz="1800" spc="-4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com </a:t>
            </a:r>
            <a:r>
              <a:rPr lang="en-US" sz="1800" dirty="0" err="1">
                <a:solidFill>
                  <a:schemeClr val="accent6">
                    <a:lumMod val="50000"/>
                  </a:schemeClr>
                </a:solidFill>
                <a:latin typeface="Arial" panose="020B0604020202020204" pitchFamily="34" charset="0"/>
                <a:cs typeface="AcuminProSemiCond-Medium"/>
              </a:rPr>
              <a:t>tresmodo</a:t>
            </a:r>
            <a:r>
              <a:rPr lang="en-US" sz="1800" dirty="0">
                <a:solidFill>
                  <a:schemeClr val="accent6">
                    <a:lumMod val="50000"/>
                  </a:schemeClr>
                </a:solidFill>
                <a:latin typeface="Arial" panose="020B0604020202020204" pitchFamily="34" charset="0"/>
                <a:cs typeface="AcuminProSemiCond-Medium"/>
              </a:rPr>
              <a:t>.</a:t>
            </a:r>
            <a:r>
              <a:rPr lang="en-US" sz="1800" spc="115"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Duis</a:t>
            </a:r>
            <a:r>
              <a:rPr lang="en-US" sz="1800" spc="123"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autem</a:t>
            </a:r>
            <a:r>
              <a:rPr lang="en-US" sz="1800" spc="115"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vel</a:t>
            </a:r>
            <a:r>
              <a:rPr lang="en-US" sz="1800" spc="123"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eum</a:t>
            </a:r>
            <a:r>
              <a:rPr lang="en-US" sz="1800" spc="115"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iriure</a:t>
            </a:r>
            <a:r>
              <a:rPr lang="en-US" sz="1800" spc="123" dirty="0">
                <a:solidFill>
                  <a:schemeClr val="accent6">
                    <a:lumMod val="50000"/>
                  </a:schemeClr>
                </a:solidFill>
                <a:latin typeface="Arial" panose="020B0604020202020204" pitchFamily="34" charset="0"/>
                <a:cs typeface="AcuminProSemiCond-Medium"/>
              </a:rPr>
              <a:t> </a:t>
            </a:r>
            <a:r>
              <a:rPr lang="en-US" sz="1800" spc="-16" dirty="0">
                <a:solidFill>
                  <a:schemeClr val="accent6">
                    <a:lumMod val="50000"/>
                  </a:schemeClr>
                </a:solidFill>
                <a:latin typeface="Arial" panose="020B0604020202020204" pitchFamily="34" charset="0"/>
                <a:cs typeface="AcuminProSemiCond-Medium"/>
              </a:rPr>
              <a:t>dolor. </a:t>
            </a:r>
            <a:r>
              <a:rPr lang="en-US" sz="1800" dirty="0">
                <a:solidFill>
                  <a:schemeClr val="accent6">
                    <a:lumMod val="50000"/>
                  </a:schemeClr>
                </a:solidFill>
                <a:latin typeface="Arial" panose="020B0604020202020204" pitchFamily="34" charset="0"/>
                <a:cs typeface="AcuminProSemiCond-Medium"/>
              </a:rPr>
              <a:t>sed</a:t>
            </a:r>
            <a:r>
              <a:rPr lang="en-US" sz="1800" spc="156"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diam</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nonummy</a:t>
            </a:r>
            <a:r>
              <a:rPr lang="en-US" sz="1800" spc="156"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nibh</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euismod</a:t>
            </a:r>
            <a:r>
              <a:rPr lang="en-US" sz="1800" spc="156"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tincidunt</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aoreet</a:t>
            </a:r>
            <a:r>
              <a:rPr lang="en-US" sz="1800" spc="13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dolore</a:t>
            </a:r>
            <a:r>
              <a:rPr lang="en-US" sz="1800" spc="13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magna</a:t>
            </a:r>
            <a:r>
              <a:rPr lang="en-US" sz="1800" spc="139"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aliqua</a:t>
            </a:r>
            <a:r>
              <a:rPr lang="en-US" sz="1800"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trusito</a:t>
            </a:r>
            <a:r>
              <a:rPr lang="en-US" sz="1800"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eumot</a:t>
            </a:r>
            <a:r>
              <a:rPr lang="en-US" sz="1800" dirty="0">
                <a:solidFill>
                  <a:schemeClr val="accent6">
                    <a:lumMod val="50000"/>
                  </a:schemeClr>
                </a:solidFill>
                <a:latin typeface="Arial" panose="020B0604020202020204" pitchFamily="34" charset="0"/>
                <a:cs typeface="AcuminProSemiCond-Medium"/>
              </a:rPr>
              <a:t> mm</a:t>
            </a:r>
            <a:r>
              <a:rPr lang="en-US" sz="1800" spc="13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erat</a:t>
            </a:r>
            <a:r>
              <a:rPr lang="en-US" sz="1800" spc="139"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volutpat.</a:t>
            </a:r>
            <a:r>
              <a:rPr lang="en-US" sz="1800" spc="13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Ut</a:t>
            </a:r>
            <a:r>
              <a:rPr lang="en-US" sz="1800" spc="131" dirty="0">
                <a:solidFill>
                  <a:schemeClr val="accent6">
                    <a:lumMod val="50000"/>
                  </a:schemeClr>
                </a:solidFill>
                <a:latin typeface="Arial" panose="020B0604020202020204" pitchFamily="34" charset="0"/>
                <a:cs typeface="AcuminProSemiCond-Medium"/>
              </a:rPr>
              <a:t> </a:t>
            </a:r>
            <a:r>
              <a:rPr lang="en-US" sz="1800" spc="-33" dirty="0">
                <a:solidFill>
                  <a:schemeClr val="accent6">
                    <a:lumMod val="50000"/>
                  </a:schemeClr>
                </a:solidFill>
                <a:latin typeface="Arial" panose="020B0604020202020204" pitchFamily="34" charset="0"/>
                <a:cs typeface="AcuminProSemiCond-Medium"/>
              </a:rPr>
              <a:t>wisi </a:t>
            </a:r>
            <a:r>
              <a:rPr lang="en-US" sz="1800" dirty="0" err="1">
                <a:solidFill>
                  <a:schemeClr val="accent6">
                    <a:lumMod val="50000"/>
                  </a:schemeClr>
                </a:solidFill>
                <a:latin typeface="Arial" panose="020B0604020202020204" pitchFamily="34" charset="0"/>
                <a:cs typeface="AcuminProSemiCond-Medium"/>
              </a:rPr>
              <a:t>enim</a:t>
            </a:r>
            <a:r>
              <a:rPr lang="en-US" sz="1800" spc="123"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ad</a:t>
            </a:r>
            <a:r>
              <a:rPr lang="en-US" sz="1800" spc="123" dirty="0">
                <a:solidFill>
                  <a:schemeClr val="accent6">
                    <a:lumMod val="50000"/>
                  </a:schemeClr>
                </a:solidFill>
                <a:latin typeface="Arial" panose="020B0604020202020204" pitchFamily="34" charset="0"/>
                <a:cs typeface="AcuminProSemiCond-Medium"/>
              </a:rPr>
              <a:t> </a:t>
            </a:r>
            <a:r>
              <a:rPr lang="en-US" sz="1800" spc="123" dirty="0" err="1">
                <a:solidFill>
                  <a:schemeClr val="accent6">
                    <a:lumMod val="50000"/>
                  </a:schemeClr>
                </a:solidFill>
                <a:latin typeface="Arial" panose="020B0604020202020204" pitchFamily="34" charset="0"/>
                <a:cs typeface="AcuminProSemiCond-Medium"/>
              </a:rPr>
              <a:t>tre</a:t>
            </a:r>
            <a:r>
              <a:rPr lang="en-US" sz="1800" dirty="0" err="1">
                <a:solidFill>
                  <a:schemeClr val="accent6">
                    <a:lumMod val="50000"/>
                  </a:schemeClr>
                </a:solidFill>
                <a:latin typeface="Arial" panose="020B0604020202020204" pitchFamily="34" charset="0"/>
                <a:cs typeface="AcuminProSemiCond-Medium"/>
              </a:rPr>
              <a:t>minim</a:t>
            </a:r>
            <a:r>
              <a:rPr lang="en-US" sz="1800" spc="123"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veniam</a:t>
            </a:r>
            <a:endParaRPr lang="en-US" dirty="0">
              <a:solidFill>
                <a:schemeClr val="accent6">
                  <a:lumMod val="50000"/>
                </a:schemeClr>
              </a:solidFill>
              <a:latin typeface="Arial" panose="020B0604020202020204" pitchFamily="34" charset="0"/>
            </a:endParaRPr>
          </a:p>
        </p:txBody>
      </p:sp>
    </p:spTree>
    <p:extLst>
      <p:ext uri="{BB962C8B-B14F-4D97-AF65-F5344CB8AC3E}">
        <p14:creationId xmlns:p14="http://schemas.microsoft.com/office/powerpoint/2010/main" val="3135601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150F6-5AFC-4F81-AF7A-3A18F957856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9836AB-16CC-F17F-388C-5239F07D39B7}"/>
              </a:ext>
            </a:extLst>
          </p:cNvPr>
          <p:cNvSpPr>
            <a:spLocks noGrp="1"/>
          </p:cNvSpPr>
          <p:nvPr>
            <p:ph type="ctrTitle"/>
          </p:nvPr>
        </p:nvSpPr>
        <p:spPr/>
        <p:txBody>
          <a:bodyPr/>
          <a:lstStyle/>
          <a:p>
            <a:endParaRPr lang="en-US" dirty="0"/>
          </a:p>
        </p:txBody>
      </p:sp>
      <p:graphicFrame>
        <p:nvGraphicFramePr>
          <p:cNvPr id="3" name="Chart 2">
            <a:extLst>
              <a:ext uri="{FF2B5EF4-FFF2-40B4-BE49-F238E27FC236}">
                <a16:creationId xmlns:a16="http://schemas.microsoft.com/office/drawing/2014/main" id="{1B1D646F-5E31-0E18-F632-D260E35C3F05}"/>
              </a:ext>
            </a:extLst>
          </p:cNvPr>
          <p:cNvGraphicFramePr/>
          <p:nvPr>
            <p:extLst>
              <p:ext uri="{D42A27DB-BD31-4B8C-83A1-F6EECF244321}">
                <p14:modId xmlns:p14="http://schemas.microsoft.com/office/powerpoint/2010/main" val="3293055553"/>
              </p:ext>
            </p:extLst>
          </p:nvPr>
        </p:nvGraphicFramePr>
        <p:xfrm>
          <a:off x="5373988" y="1277012"/>
          <a:ext cx="6393469" cy="435119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E0CB61A-3F4D-204C-F5A6-13468938FABB}"/>
              </a:ext>
            </a:extLst>
          </p:cNvPr>
          <p:cNvSpPr txBox="1"/>
          <p:nvPr/>
        </p:nvSpPr>
        <p:spPr>
          <a:xfrm>
            <a:off x="535218" y="1260764"/>
            <a:ext cx="4663799" cy="4247317"/>
          </a:xfrm>
          <a:prstGeom prst="rect">
            <a:avLst/>
          </a:prstGeom>
          <a:noFill/>
        </p:spPr>
        <p:txBody>
          <a:bodyPr wrap="square" rtlCol="0">
            <a:spAutoFit/>
          </a:bodyPr>
          <a:lstStyle/>
          <a:p>
            <a:r>
              <a:rPr lang="en-US" sz="1800" dirty="0">
                <a:solidFill>
                  <a:schemeClr val="accent6">
                    <a:lumMod val="50000"/>
                  </a:schemeClr>
                </a:solidFill>
                <a:latin typeface="Arial" panose="020B0604020202020204" pitchFamily="34" charset="0"/>
                <a:cs typeface="AcuminProSemiCond-Medium"/>
              </a:rPr>
              <a:t>Lorem</a:t>
            </a:r>
            <a:r>
              <a:rPr lang="en-US" sz="1800" spc="139"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ipsum</a:t>
            </a:r>
            <a:r>
              <a:rPr lang="en-US" sz="1800" spc="13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dolor</a:t>
            </a:r>
            <a:r>
              <a:rPr lang="en-US" sz="1800" spc="139"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sit</a:t>
            </a:r>
            <a:r>
              <a:rPr lang="en-US" sz="1800" spc="139"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amet,</a:t>
            </a:r>
            <a:r>
              <a:rPr lang="en-US" sz="1800" spc="139" dirty="0">
                <a:solidFill>
                  <a:schemeClr val="accent6">
                    <a:lumMod val="50000"/>
                  </a:schemeClr>
                </a:solidFill>
                <a:latin typeface="Arial" panose="020B0604020202020204" pitchFamily="34" charset="0"/>
                <a:cs typeface="AcuminProSemiCond-Medium"/>
              </a:rPr>
              <a:t> </a:t>
            </a:r>
            <a:r>
              <a:rPr lang="en-US" sz="1800" spc="-16" dirty="0">
                <a:solidFill>
                  <a:schemeClr val="accent6">
                    <a:lumMod val="50000"/>
                  </a:schemeClr>
                </a:solidFill>
                <a:latin typeface="Arial" panose="020B0604020202020204" pitchFamily="34" charset="0"/>
                <a:cs typeface="AcuminProSemiCond-Medium"/>
              </a:rPr>
              <a:t>adipiscing </a:t>
            </a:r>
            <a:r>
              <a:rPr lang="en-US" sz="1800" dirty="0">
                <a:solidFill>
                  <a:schemeClr val="accent6">
                    <a:lumMod val="50000"/>
                  </a:schemeClr>
                </a:solidFill>
                <a:latin typeface="Arial" panose="020B0604020202020204" pitchFamily="34" charset="0"/>
                <a:cs typeface="AcuminProSemiCond-Medium"/>
              </a:rPr>
              <a:t>elit,</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sed</a:t>
            </a:r>
            <a:r>
              <a:rPr lang="en-US" sz="1800" spc="156"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diam</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nonummy</a:t>
            </a:r>
            <a:r>
              <a:rPr lang="en-US" sz="1800" spc="156"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nibh</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euismod</a:t>
            </a:r>
            <a:r>
              <a:rPr lang="en-US" sz="1800" spc="156"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tincidunt</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aoreet</a:t>
            </a:r>
            <a:r>
              <a:rPr lang="en-US" sz="1800" spc="13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dolore</a:t>
            </a:r>
            <a:r>
              <a:rPr lang="en-US" sz="1800" spc="13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magna</a:t>
            </a:r>
            <a:r>
              <a:rPr lang="en-US" sz="1800" spc="139"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aliqua</a:t>
            </a:r>
            <a:r>
              <a:rPr lang="en-US" sz="1800" dirty="0">
                <a:solidFill>
                  <a:schemeClr val="accent6">
                    <a:lumMod val="50000"/>
                  </a:schemeClr>
                </a:solidFill>
                <a:latin typeface="Arial" panose="020B0604020202020204" pitchFamily="34" charset="0"/>
                <a:cs typeface="AcuminProSemiCond-Medium"/>
              </a:rPr>
              <a:t> trusitomm</a:t>
            </a:r>
            <a:r>
              <a:rPr lang="en-US" sz="1800" spc="13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erat</a:t>
            </a:r>
            <a:r>
              <a:rPr lang="en-US" sz="1800" spc="139"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volutpat.</a:t>
            </a:r>
            <a:r>
              <a:rPr lang="en-US" sz="1800" spc="13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Ut</a:t>
            </a:r>
            <a:r>
              <a:rPr lang="en-US" sz="1800" spc="131" dirty="0">
                <a:solidFill>
                  <a:schemeClr val="accent6">
                    <a:lumMod val="50000"/>
                  </a:schemeClr>
                </a:solidFill>
                <a:latin typeface="Arial" panose="020B0604020202020204" pitchFamily="34" charset="0"/>
                <a:cs typeface="AcuminProSemiCond-Medium"/>
              </a:rPr>
              <a:t> </a:t>
            </a:r>
            <a:r>
              <a:rPr lang="en-US" sz="1800" spc="-33" dirty="0">
                <a:solidFill>
                  <a:schemeClr val="accent6">
                    <a:lumMod val="50000"/>
                  </a:schemeClr>
                </a:solidFill>
                <a:latin typeface="Arial" panose="020B0604020202020204" pitchFamily="34" charset="0"/>
                <a:cs typeface="AcuminProSemiCond-Medium"/>
              </a:rPr>
              <a:t>wisi </a:t>
            </a:r>
            <a:r>
              <a:rPr lang="en-US" sz="1800" dirty="0" err="1">
                <a:solidFill>
                  <a:schemeClr val="accent6">
                    <a:lumMod val="50000"/>
                  </a:schemeClr>
                </a:solidFill>
                <a:latin typeface="Arial" panose="020B0604020202020204" pitchFamily="34" charset="0"/>
                <a:cs typeface="AcuminProSemiCond-Medium"/>
              </a:rPr>
              <a:t>enim</a:t>
            </a:r>
            <a:r>
              <a:rPr lang="en-US" sz="1800" spc="123"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ad</a:t>
            </a:r>
            <a:r>
              <a:rPr lang="en-US" sz="1800" spc="123" dirty="0">
                <a:solidFill>
                  <a:schemeClr val="accent6">
                    <a:lumMod val="50000"/>
                  </a:schemeClr>
                </a:solidFill>
                <a:latin typeface="Arial" panose="020B0604020202020204" pitchFamily="34" charset="0"/>
                <a:cs typeface="AcuminProSemiCond-Medium"/>
              </a:rPr>
              <a:t> </a:t>
            </a:r>
            <a:r>
              <a:rPr lang="en-US" sz="1800" spc="123" dirty="0" err="1">
                <a:solidFill>
                  <a:schemeClr val="accent6">
                    <a:lumMod val="50000"/>
                  </a:schemeClr>
                </a:solidFill>
                <a:latin typeface="Arial" panose="020B0604020202020204" pitchFamily="34" charset="0"/>
                <a:cs typeface="AcuminProSemiCond-Medium"/>
              </a:rPr>
              <a:t>tre</a:t>
            </a:r>
            <a:r>
              <a:rPr lang="en-US" sz="1800" dirty="0" err="1">
                <a:solidFill>
                  <a:schemeClr val="accent6">
                    <a:lumMod val="50000"/>
                  </a:schemeClr>
                </a:solidFill>
                <a:latin typeface="Arial" panose="020B0604020202020204" pitchFamily="34" charset="0"/>
                <a:cs typeface="AcuminProSemiCond-Medium"/>
              </a:rPr>
              <a:t>minim</a:t>
            </a:r>
            <a:r>
              <a:rPr lang="en-US" sz="1800" spc="123"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veniam,</a:t>
            </a:r>
            <a:r>
              <a:rPr lang="en-US" sz="1800" spc="123"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quis</a:t>
            </a:r>
            <a:r>
              <a:rPr lang="en-US" sz="1800" spc="13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nostrud</a:t>
            </a:r>
            <a:r>
              <a:rPr lang="en-US" sz="1800" spc="123"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exerci</a:t>
            </a:r>
            <a:r>
              <a:rPr lang="en-US" sz="1800" spc="123" dirty="0">
                <a:solidFill>
                  <a:schemeClr val="accent6">
                    <a:lumMod val="50000"/>
                  </a:schemeClr>
                </a:solidFill>
                <a:latin typeface="Arial" panose="020B0604020202020204" pitchFamily="34" charset="0"/>
                <a:cs typeface="AcuminProSemiCond-Medium"/>
              </a:rPr>
              <a:t> </a:t>
            </a:r>
            <a:r>
              <a:rPr lang="en-US" sz="1800" spc="-16" dirty="0" err="1">
                <a:solidFill>
                  <a:schemeClr val="accent6">
                    <a:lumMod val="50000"/>
                  </a:schemeClr>
                </a:solidFill>
                <a:latin typeface="Arial" panose="020B0604020202020204" pitchFamily="34" charset="0"/>
                <a:cs typeface="AcuminProSemiCond-Medium"/>
              </a:rPr>
              <a:t>tation</a:t>
            </a:r>
            <a:r>
              <a:rPr lang="en-US" sz="1800" spc="-16"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ullamc </a:t>
            </a:r>
            <a:r>
              <a:rPr lang="en-US" sz="1800" dirty="0" err="1">
                <a:solidFill>
                  <a:schemeClr val="accent6">
                    <a:lumMod val="50000"/>
                  </a:schemeClr>
                </a:solidFill>
                <a:latin typeface="Arial" panose="020B0604020202020204" pitchFamily="34" charset="0"/>
                <a:cs typeface="AcuminProSemiCond-Medium"/>
              </a:rPr>
              <a:t>tieh</a:t>
            </a:r>
            <a:r>
              <a:rPr lang="en-US" sz="1800"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orper</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suscipit</a:t>
            </a:r>
            <a:r>
              <a:rPr lang="en-US" sz="1800" spc="147"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loborti</a:t>
            </a:r>
            <a:r>
              <a:rPr lang="en-US" sz="1800"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utinus</a:t>
            </a:r>
            <a:r>
              <a:rPr lang="en-US" sz="1800" dirty="0">
                <a:solidFill>
                  <a:schemeClr val="accent6">
                    <a:lumMod val="50000"/>
                  </a:schemeClr>
                </a:solidFill>
                <a:latin typeface="Arial" panose="020B0604020202020204" pitchFamily="34" charset="0"/>
                <a:cs typeface="AcuminProSemiCond-Medium"/>
              </a:rPr>
              <a:t> ness</a:t>
            </a:r>
            <a:r>
              <a:rPr lang="en-US" sz="1800" spc="147"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nisl</a:t>
            </a:r>
            <a:r>
              <a:rPr lang="en-US" sz="1800" spc="147"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ut</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aliquip</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ex</a:t>
            </a:r>
            <a:r>
              <a:rPr lang="en-US" sz="1800" spc="147" dirty="0">
                <a:solidFill>
                  <a:schemeClr val="accent6">
                    <a:lumMod val="50000"/>
                  </a:schemeClr>
                </a:solidFill>
                <a:latin typeface="Arial" panose="020B0604020202020204" pitchFamily="34" charset="0"/>
                <a:cs typeface="AcuminProSemiCond-Medium"/>
              </a:rPr>
              <a:t> </a:t>
            </a:r>
            <a:r>
              <a:rPr lang="en-US" sz="1800" spc="-41" dirty="0" err="1">
                <a:solidFill>
                  <a:schemeClr val="accent6">
                    <a:lumMod val="50000"/>
                  </a:schemeClr>
                </a:solidFill>
                <a:latin typeface="Arial" panose="020B0604020202020204" pitchFamily="34" charset="0"/>
                <a:cs typeface="AcuminProSemiCond-Medium"/>
              </a:rPr>
              <a:t>ea</a:t>
            </a:r>
            <a:r>
              <a:rPr lang="en-US" sz="1800" spc="-41"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commodo</a:t>
            </a:r>
            <a:r>
              <a:rPr lang="en-US" sz="1800" dirty="0">
                <a:solidFill>
                  <a:schemeClr val="accent6">
                    <a:lumMod val="50000"/>
                  </a:schemeClr>
                </a:solidFill>
                <a:latin typeface="Arial" panose="020B0604020202020204" pitchFamily="34" charset="0"/>
                <a:cs typeface="AcuminProSemiCond-Medium"/>
              </a:rPr>
              <a:t>.</a:t>
            </a:r>
            <a:r>
              <a:rPr lang="en-US" sz="1800" spc="115"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Duis</a:t>
            </a:r>
            <a:r>
              <a:rPr lang="en-US" sz="1800" spc="123"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autem</a:t>
            </a:r>
            <a:r>
              <a:rPr lang="en-US" sz="1800" spc="115"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vel</a:t>
            </a:r>
            <a:r>
              <a:rPr lang="en-US" sz="1800" spc="123" dirty="0">
                <a:solidFill>
                  <a:schemeClr val="accent6">
                    <a:lumMod val="50000"/>
                  </a:schemeClr>
                </a:solidFill>
                <a:latin typeface="Arial" panose="020B0604020202020204" pitchFamily="34" charset="0"/>
                <a:cs typeface="AcuminProSemiCond-Medium"/>
              </a:rPr>
              <a:t>.</a:t>
            </a:r>
            <a:endParaRPr lang="en-US" sz="1800" spc="-16" dirty="0">
              <a:solidFill>
                <a:schemeClr val="accent6">
                  <a:lumMod val="50000"/>
                </a:schemeClr>
              </a:solidFill>
              <a:latin typeface="Arial" panose="020B0604020202020204" pitchFamily="34" charset="0"/>
              <a:cs typeface="AcuminProSemiCond-Medium"/>
            </a:endParaRPr>
          </a:p>
          <a:p>
            <a:endParaRPr lang="en-US" spc="-16" dirty="0">
              <a:solidFill>
                <a:schemeClr val="accent6">
                  <a:lumMod val="50000"/>
                </a:schemeClr>
              </a:solidFill>
              <a:latin typeface="Arial" panose="020B0604020202020204" pitchFamily="34" charset="0"/>
              <a:cs typeface="AcuminProSemiCond-Medium"/>
            </a:endParaRPr>
          </a:p>
          <a:p>
            <a:r>
              <a:rPr lang="en-US" sz="1800" dirty="0">
                <a:solidFill>
                  <a:schemeClr val="accent6">
                    <a:lumMod val="50000"/>
                  </a:schemeClr>
                </a:solidFill>
                <a:latin typeface="Arial" panose="020B0604020202020204" pitchFamily="34" charset="0"/>
                <a:cs typeface="AcuminProSemiCond-Medium"/>
              </a:rPr>
              <a:t>Ut</a:t>
            </a:r>
            <a:r>
              <a:rPr lang="en-US" sz="1800" spc="131" dirty="0">
                <a:solidFill>
                  <a:schemeClr val="accent6">
                    <a:lumMod val="50000"/>
                  </a:schemeClr>
                </a:solidFill>
                <a:latin typeface="Arial" panose="020B0604020202020204" pitchFamily="34" charset="0"/>
                <a:cs typeface="AcuminProSemiCond-Medium"/>
              </a:rPr>
              <a:t> </a:t>
            </a:r>
            <a:r>
              <a:rPr lang="en-US" sz="1800" spc="-33" dirty="0">
                <a:solidFill>
                  <a:schemeClr val="accent6">
                    <a:lumMod val="50000"/>
                  </a:schemeClr>
                </a:solidFill>
                <a:latin typeface="Arial" panose="020B0604020202020204" pitchFamily="34" charset="0"/>
                <a:cs typeface="AcuminProSemiCond-Medium"/>
              </a:rPr>
              <a:t>wisi </a:t>
            </a:r>
            <a:r>
              <a:rPr lang="en-US" sz="1800" dirty="0" err="1">
                <a:solidFill>
                  <a:schemeClr val="accent6">
                    <a:lumMod val="50000"/>
                  </a:schemeClr>
                </a:solidFill>
                <a:latin typeface="Arial" panose="020B0604020202020204" pitchFamily="34" charset="0"/>
                <a:cs typeface="AcuminProSemiCond-Medium"/>
              </a:rPr>
              <a:t>enim</a:t>
            </a:r>
            <a:r>
              <a:rPr lang="en-US" sz="1800" spc="123"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ad</a:t>
            </a:r>
            <a:r>
              <a:rPr lang="en-US" sz="1800" spc="123"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minim</a:t>
            </a:r>
            <a:r>
              <a:rPr lang="en-US" sz="1800" spc="123"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veniam,</a:t>
            </a:r>
            <a:r>
              <a:rPr lang="en-US" sz="1800" spc="123"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quis</a:t>
            </a:r>
            <a:r>
              <a:rPr lang="en-US" sz="1800" spc="13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nostrud</a:t>
            </a:r>
            <a:r>
              <a:rPr lang="en-US" sz="1800" spc="123"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exerci</a:t>
            </a:r>
            <a:r>
              <a:rPr lang="en-US" sz="1800" spc="123" dirty="0">
                <a:solidFill>
                  <a:schemeClr val="accent6">
                    <a:lumMod val="50000"/>
                  </a:schemeClr>
                </a:solidFill>
                <a:latin typeface="Arial" panose="020B0604020202020204" pitchFamily="34" charset="0"/>
                <a:cs typeface="AcuminProSemiCond-Medium"/>
              </a:rPr>
              <a:t> </a:t>
            </a:r>
            <a:r>
              <a:rPr lang="en-US" sz="1800" spc="-16" dirty="0" err="1">
                <a:solidFill>
                  <a:schemeClr val="accent6">
                    <a:lumMod val="50000"/>
                  </a:schemeClr>
                </a:solidFill>
                <a:latin typeface="Arial" panose="020B0604020202020204" pitchFamily="34" charset="0"/>
                <a:cs typeface="AcuminProSemiCond-Medium"/>
              </a:rPr>
              <a:t>tation</a:t>
            </a:r>
            <a:r>
              <a:rPr lang="en-US" sz="1800" spc="-16"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ullamcorper</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suscipit</a:t>
            </a:r>
            <a:r>
              <a:rPr lang="en-US" sz="1800" spc="147"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lobortis</a:t>
            </a:r>
            <a:r>
              <a:rPr lang="en-US" sz="1800" spc="147"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nisl</a:t>
            </a:r>
            <a:r>
              <a:rPr lang="en-US" sz="1800" spc="147"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ut</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aliquip</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ex</a:t>
            </a:r>
            <a:r>
              <a:rPr lang="en-US" sz="1800" spc="147" dirty="0">
                <a:solidFill>
                  <a:schemeClr val="accent6">
                    <a:lumMod val="50000"/>
                  </a:schemeClr>
                </a:solidFill>
                <a:latin typeface="Arial" panose="020B0604020202020204" pitchFamily="34" charset="0"/>
                <a:cs typeface="AcuminProSemiCond-Medium"/>
              </a:rPr>
              <a:t> </a:t>
            </a:r>
            <a:r>
              <a:rPr lang="en-US" sz="1800" spc="-41" dirty="0" err="1">
                <a:solidFill>
                  <a:schemeClr val="accent6">
                    <a:lumMod val="50000"/>
                  </a:schemeClr>
                </a:solidFill>
                <a:latin typeface="Arial" panose="020B0604020202020204" pitchFamily="34" charset="0"/>
                <a:cs typeface="AcuminProSemiCond-Medium"/>
              </a:rPr>
              <a:t>ea</a:t>
            </a:r>
            <a:r>
              <a:rPr lang="en-US" sz="1800" spc="-4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com </a:t>
            </a:r>
            <a:r>
              <a:rPr lang="en-US" sz="1800" dirty="0" err="1">
                <a:solidFill>
                  <a:schemeClr val="accent6">
                    <a:lumMod val="50000"/>
                  </a:schemeClr>
                </a:solidFill>
                <a:latin typeface="Arial" panose="020B0604020202020204" pitchFamily="34" charset="0"/>
                <a:cs typeface="AcuminProSemiCond-Medium"/>
              </a:rPr>
              <a:t>tresmodo</a:t>
            </a:r>
            <a:r>
              <a:rPr lang="en-US" sz="1800" dirty="0">
                <a:solidFill>
                  <a:schemeClr val="accent6">
                    <a:lumMod val="50000"/>
                  </a:schemeClr>
                </a:solidFill>
                <a:latin typeface="Arial" panose="020B0604020202020204" pitchFamily="34" charset="0"/>
                <a:cs typeface="AcuminProSemiCond-Medium"/>
              </a:rPr>
              <a:t>.</a:t>
            </a:r>
            <a:r>
              <a:rPr lang="en-US" sz="1800" spc="115"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Duis</a:t>
            </a:r>
            <a:r>
              <a:rPr lang="en-US" sz="1800" spc="123"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autem</a:t>
            </a:r>
            <a:r>
              <a:rPr lang="en-US" sz="1800" spc="115"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vel</a:t>
            </a:r>
            <a:r>
              <a:rPr lang="en-US" sz="1800" spc="123"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eum</a:t>
            </a:r>
            <a:r>
              <a:rPr lang="en-US" sz="1800" spc="115"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iriure</a:t>
            </a:r>
            <a:r>
              <a:rPr lang="en-US" sz="1800" spc="123" dirty="0">
                <a:solidFill>
                  <a:schemeClr val="accent6">
                    <a:lumMod val="50000"/>
                  </a:schemeClr>
                </a:solidFill>
                <a:latin typeface="Arial" panose="020B0604020202020204" pitchFamily="34" charset="0"/>
                <a:cs typeface="AcuminProSemiCond-Medium"/>
              </a:rPr>
              <a:t> </a:t>
            </a:r>
            <a:r>
              <a:rPr lang="en-US" sz="1800" spc="-16" dirty="0">
                <a:solidFill>
                  <a:schemeClr val="accent6">
                    <a:lumMod val="50000"/>
                  </a:schemeClr>
                </a:solidFill>
                <a:latin typeface="Arial" panose="020B0604020202020204" pitchFamily="34" charset="0"/>
                <a:cs typeface="AcuminProSemiCond-Medium"/>
              </a:rPr>
              <a:t>dolor. </a:t>
            </a:r>
            <a:r>
              <a:rPr lang="en-US" sz="1800" dirty="0">
                <a:solidFill>
                  <a:schemeClr val="accent6">
                    <a:lumMod val="50000"/>
                  </a:schemeClr>
                </a:solidFill>
                <a:latin typeface="Arial" panose="020B0604020202020204" pitchFamily="34" charset="0"/>
                <a:cs typeface="AcuminProSemiCond-Medium"/>
              </a:rPr>
              <a:t>sed</a:t>
            </a:r>
            <a:r>
              <a:rPr lang="en-US" sz="1800" spc="156"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diam</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nonummy</a:t>
            </a:r>
            <a:r>
              <a:rPr lang="en-US" sz="1800" spc="156"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nibh</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euismod</a:t>
            </a:r>
            <a:r>
              <a:rPr lang="en-US" sz="1800" spc="156"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tincidunt</a:t>
            </a:r>
            <a:r>
              <a:rPr lang="en-US" sz="1800" spc="147"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aoreet</a:t>
            </a:r>
            <a:r>
              <a:rPr lang="en-US" sz="1800" spc="13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dolore</a:t>
            </a:r>
            <a:r>
              <a:rPr lang="en-US" sz="1800" spc="13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magna</a:t>
            </a:r>
            <a:r>
              <a:rPr lang="en-US" sz="1800" spc="139"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aliqua</a:t>
            </a:r>
            <a:r>
              <a:rPr lang="en-US" sz="1800"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trusito</a:t>
            </a:r>
            <a:r>
              <a:rPr lang="en-US" sz="1800" dirty="0">
                <a:solidFill>
                  <a:schemeClr val="accent6">
                    <a:lumMod val="50000"/>
                  </a:schemeClr>
                </a:solidFill>
                <a:latin typeface="Arial" panose="020B0604020202020204" pitchFamily="34" charset="0"/>
                <a:cs typeface="AcuminProSemiCond-Medium"/>
              </a:rPr>
              <a:t> </a:t>
            </a:r>
            <a:r>
              <a:rPr lang="en-US" sz="1800" dirty="0" err="1">
                <a:solidFill>
                  <a:schemeClr val="accent6">
                    <a:lumMod val="50000"/>
                  </a:schemeClr>
                </a:solidFill>
                <a:latin typeface="Arial" panose="020B0604020202020204" pitchFamily="34" charset="0"/>
                <a:cs typeface="AcuminProSemiCond-Medium"/>
              </a:rPr>
              <a:t>eumot</a:t>
            </a:r>
            <a:r>
              <a:rPr lang="en-US" sz="1800" dirty="0">
                <a:solidFill>
                  <a:schemeClr val="accent6">
                    <a:lumMod val="50000"/>
                  </a:schemeClr>
                </a:solidFill>
                <a:latin typeface="Arial" panose="020B0604020202020204" pitchFamily="34" charset="0"/>
                <a:cs typeface="AcuminProSemiCond-Medium"/>
              </a:rPr>
              <a:t> mm</a:t>
            </a:r>
            <a:r>
              <a:rPr lang="en-US" sz="1800" spc="13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erat</a:t>
            </a:r>
            <a:r>
              <a:rPr lang="en-US" sz="1800" spc="139"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volutpat.</a:t>
            </a:r>
            <a:r>
              <a:rPr lang="en-US" sz="1800" spc="131"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Ut</a:t>
            </a:r>
            <a:r>
              <a:rPr lang="en-US" sz="1800" spc="131" dirty="0">
                <a:solidFill>
                  <a:schemeClr val="accent6">
                    <a:lumMod val="50000"/>
                  </a:schemeClr>
                </a:solidFill>
                <a:latin typeface="Arial" panose="020B0604020202020204" pitchFamily="34" charset="0"/>
                <a:cs typeface="AcuminProSemiCond-Medium"/>
              </a:rPr>
              <a:t> </a:t>
            </a:r>
            <a:r>
              <a:rPr lang="en-US" sz="1800" spc="-33" dirty="0">
                <a:solidFill>
                  <a:schemeClr val="accent6">
                    <a:lumMod val="50000"/>
                  </a:schemeClr>
                </a:solidFill>
                <a:latin typeface="Arial" panose="020B0604020202020204" pitchFamily="34" charset="0"/>
                <a:cs typeface="AcuminProSemiCond-Medium"/>
              </a:rPr>
              <a:t>wisi </a:t>
            </a:r>
            <a:r>
              <a:rPr lang="en-US" sz="1800" dirty="0" err="1">
                <a:solidFill>
                  <a:schemeClr val="accent6">
                    <a:lumMod val="50000"/>
                  </a:schemeClr>
                </a:solidFill>
                <a:latin typeface="Arial" panose="020B0604020202020204" pitchFamily="34" charset="0"/>
                <a:cs typeface="AcuminProSemiCond-Medium"/>
              </a:rPr>
              <a:t>enim</a:t>
            </a:r>
            <a:r>
              <a:rPr lang="en-US" sz="1800" spc="123"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ad</a:t>
            </a:r>
            <a:r>
              <a:rPr lang="en-US" sz="1800" spc="123" dirty="0">
                <a:solidFill>
                  <a:schemeClr val="accent6">
                    <a:lumMod val="50000"/>
                  </a:schemeClr>
                </a:solidFill>
                <a:latin typeface="Arial" panose="020B0604020202020204" pitchFamily="34" charset="0"/>
                <a:cs typeface="AcuminProSemiCond-Medium"/>
              </a:rPr>
              <a:t> </a:t>
            </a:r>
            <a:r>
              <a:rPr lang="en-US" sz="1800" spc="123" dirty="0" err="1">
                <a:solidFill>
                  <a:schemeClr val="accent6">
                    <a:lumMod val="50000"/>
                  </a:schemeClr>
                </a:solidFill>
                <a:latin typeface="Arial" panose="020B0604020202020204" pitchFamily="34" charset="0"/>
                <a:cs typeface="AcuminProSemiCond-Medium"/>
              </a:rPr>
              <a:t>tre</a:t>
            </a:r>
            <a:r>
              <a:rPr lang="en-US" sz="1800" dirty="0" err="1">
                <a:solidFill>
                  <a:schemeClr val="accent6">
                    <a:lumMod val="50000"/>
                  </a:schemeClr>
                </a:solidFill>
                <a:latin typeface="Arial" panose="020B0604020202020204" pitchFamily="34" charset="0"/>
                <a:cs typeface="AcuminProSemiCond-Medium"/>
              </a:rPr>
              <a:t>minim</a:t>
            </a:r>
            <a:r>
              <a:rPr lang="en-US" sz="1800" spc="123" dirty="0">
                <a:solidFill>
                  <a:schemeClr val="accent6">
                    <a:lumMod val="50000"/>
                  </a:schemeClr>
                </a:solidFill>
                <a:latin typeface="Arial" panose="020B0604020202020204" pitchFamily="34" charset="0"/>
                <a:cs typeface="AcuminProSemiCond-Medium"/>
              </a:rPr>
              <a:t> </a:t>
            </a:r>
            <a:r>
              <a:rPr lang="en-US" sz="1800" dirty="0">
                <a:solidFill>
                  <a:schemeClr val="accent6">
                    <a:lumMod val="50000"/>
                  </a:schemeClr>
                </a:solidFill>
                <a:latin typeface="Arial" panose="020B0604020202020204" pitchFamily="34" charset="0"/>
                <a:cs typeface="AcuminProSemiCond-Medium"/>
              </a:rPr>
              <a:t>veniam</a:t>
            </a:r>
            <a:endParaRPr lang="en-US" dirty="0">
              <a:solidFill>
                <a:schemeClr val="accent6">
                  <a:lumMod val="50000"/>
                </a:schemeClr>
              </a:solidFill>
              <a:latin typeface="Arial" panose="020B0604020202020204" pitchFamily="34" charset="0"/>
            </a:endParaRPr>
          </a:p>
        </p:txBody>
      </p:sp>
    </p:spTree>
    <p:extLst>
      <p:ext uri="{BB962C8B-B14F-4D97-AF65-F5344CB8AC3E}">
        <p14:creationId xmlns:p14="http://schemas.microsoft.com/office/powerpoint/2010/main" val="1558952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171A9-E305-9496-3521-559BBC17F5E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F1C9239-382A-C2A7-975B-481657432470}"/>
              </a:ext>
            </a:extLst>
          </p:cNvPr>
          <p:cNvSpPr/>
          <p:nvPr/>
        </p:nvSpPr>
        <p:spPr>
          <a:xfrm>
            <a:off x="0" y="4099560"/>
            <a:ext cx="12192000" cy="14699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EBFF17E0-8FA5-8386-6E00-D5EDA988F2EB}"/>
              </a:ext>
            </a:extLst>
          </p:cNvPr>
          <p:cNvSpPr/>
          <p:nvPr/>
        </p:nvSpPr>
        <p:spPr>
          <a:xfrm>
            <a:off x="0" y="1288473"/>
            <a:ext cx="12192000" cy="28147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Rectangle 2">
            <a:extLst>
              <a:ext uri="{FF2B5EF4-FFF2-40B4-BE49-F238E27FC236}">
                <a16:creationId xmlns:a16="http://schemas.microsoft.com/office/drawing/2014/main" id="{F941FA3E-5C4A-414B-A12E-C4CE0000C12B}"/>
              </a:ext>
            </a:extLst>
          </p:cNvPr>
          <p:cNvSpPr>
            <a:spLocks/>
          </p:cNvSpPr>
          <p:nvPr/>
        </p:nvSpPr>
        <p:spPr bwMode="auto">
          <a:xfrm>
            <a:off x="1047220" y="1648220"/>
            <a:ext cx="1894429" cy="1400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p>
            <a:pPr algn="ctr"/>
            <a:r>
              <a:rPr lang="en-US" sz="8500" dirty="0">
                <a:solidFill>
                  <a:schemeClr val="bg1"/>
                </a:solidFill>
                <a:latin typeface="Arial" panose="020B0604020202020204" pitchFamily="34" charset="0"/>
              </a:rPr>
              <a:t>70+</a:t>
            </a:r>
          </a:p>
        </p:txBody>
      </p:sp>
      <p:sp>
        <p:nvSpPr>
          <p:cNvPr id="10" name="Rectangle 3">
            <a:extLst>
              <a:ext uri="{FF2B5EF4-FFF2-40B4-BE49-F238E27FC236}">
                <a16:creationId xmlns:a16="http://schemas.microsoft.com/office/drawing/2014/main" id="{E0277210-341D-A768-1C92-3A8838061330}"/>
              </a:ext>
            </a:extLst>
          </p:cNvPr>
          <p:cNvSpPr>
            <a:spLocks/>
          </p:cNvSpPr>
          <p:nvPr/>
        </p:nvSpPr>
        <p:spPr bwMode="auto">
          <a:xfrm>
            <a:off x="4445831" y="1648220"/>
            <a:ext cx="652102" cy="1400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p>
            <a:pPr algn="ctr"/>
            <a:r>
              <a:rPr lang="en-US" sz="8500" dirty="0">
                <a:solidFill>
                  <a:schemeClr val="bg1"/>
                </a:solidFill>
                <a:latin typeface="Arial" panose="020B0604020202020204" pitchFamily="34" charset="0"/>
              </a:rPr>
              <a:t>4</a:t>
            </a:r>
          </a:p>
        </p:txBody>
      </p:sp>
      <p:sp>
        <p:nvSpPr>
          <p:cNvPr id="11" name="Rectangle 4">
            <a:extLst>
              <a:ext uri="{FF2B5EF4-FFF2-40B4-BE49-F238E27FC236}">
                <a16:creationId xmlns:a16="http://schemas.microsoft.com/office/drawing/2014/main" id="{4B36322F-4FEC-6587-5C23-D13BFE14D331}"/>
              </a:ext>
            </a:extLst>
          </p:cNvPr>
          <p:cNvSpPr>
            <a:spLocks/>
          </p:cNvSpPr>
          <p:nvPr/>
        </p:nvSpPr>
        <p:spPr bwMode="auto">
          <a:xfrm>
            <a:off x="6633736" y="1680764"/>
            <a:ext cx="1894429" cy="1400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p>
            <a:pPr algn="ctr"/>
            <a:r>
              <a:rPr lang="en-US" sz="8500" dirty="0">
                <a:solidFill>
                  <a:schemeClr val="bg1"/>
                </a:solidFill>
                <a:latin typeface="Arial" panose="020B0604020202020204" pitchFamily="34" charset="0"/>
              </a:rPr>
              <a:t>13+</a:t>
            </a:r>
          </a:p>
        </p:txBody>
      </p:sp>
      <p:sp>
        <p:nvSpPr>
          <p:cNvPr id="12" name="Rectangle 5">
            <a:extLst>
              <a:ext uri="{FF2B5EF4-FFF2-40B4-BE49-F238E27FC236}">
                <a16:creationId xmlns:a16="http://schemas.microsoft.com/office/drawing/2014/main" id="{69394294-0CA0-A038-A8CD-025C297E4AE2}"/>
              </a:ext>
            </a:extLst>
          </p:cNvPr>
          <p:cNvSpPr>
            <a:spLocks/>
          </p:cNvSpPr>
          <p:nvPr/>
        </p:nvSpPr>
        <p:spPr bwMode="auto">
          <a:xfrm>
            <a:off x="9950684" y="1648220"/>
            <a:ext cx="652102" cy="1400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p>
            <a:pPr algn="ctr"/>
            <a:r>
              <a:rPr lang="en-US" sz="8500" dirty="0">
                <a:solidFill>
                  <a:schemeClr val="bg1"/>
                </a:solidFill>
                <a:latin typeface="Arial" panose="020B0604020202020204" pitchFamily="34" charset="0"/>
              </a:rPr>
              <a:t>2</a:t>
            </a:r>
          </a:p>
        </p:txBody>
      </p:sp>
      <p:sp>
        <p:nvSpPr>
          <p:cNvPr id="13" name="Rectangle 6">
            <a:extLst>
              <a:ext uri="{FF2B5EF4-FFF2-40B4-BE49-F238E27FC236}">
                <a16:creationId xmlns:a16="http://schemas.microsoft.com/office/drawing/2014/main" id="{2BCA906F-F720-4F17-3F4D-E1F64AF61154}"/>
              </a:ext>
            </a:extLst>
          </p:cNvPr>
          <p:cNvSpPr>
            <a:spLocks/>
          </p:cNvSpPr>
          <p:nvPr/>
        </p:nvSpPr>
        <p:spPr bwMode="auto">
          <a:xfrm>
            <a:off x="443906" y="3004739"/>
            <a:ext cx="3053557"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p>
            <a:pPr algn="ctr"/>
            <a:r>
              <a:rPr lang="en-US" sz="1600" dirty="0">
                <a:solidFill>
                  <a:schemeClr val="bg1"/>
                </a:solidFill>
                <a:latin typeface="Arial" panose="020B0604020202020204" pitchFamily="34" charset="0"/>
              </a:rPr>
              <a:t>Projects Delivered in</a:t>
            </a:r>
          </a:p>
          <a:p>
            <a:pPr algn="ctr"/>
            <a:r>
              <a:rPr lang="en-US" sz="1600" dirty="0">
                <a:solidFill>
                  <a:schemeClr val="bg1"/>
                </a:solidFill>
                <a:latin typeface="Arial" panose="020B0604020202020204" pitchFamily="34" charset="0"/>
              </a:rPr>
              <a:t>The paste year</a:t>
            </a:r>
            <a:endParaRPr lang="en-US" sz="1150" dirty="0">
              <a:solidFill>
                <a:schemeClr val="bg1"/>
              </a:solidFill>
              <a:latin typeface="Arial" panose="020B0604020202020204" pitchFamily="34" charset="0"/>
            </a:endParaRPr>
          </a:p>
        </p:txBody>
      </p:sp>
      <p:sp>
        <p:nvSpPr>
          <p:cNvPr id="14" name="Rectangle 7">
            <a:extLst>
              <a:ext uri="{FF2B5EF4-FFF2-40B4-BE49-F238E27FC236}">
                <a16:creationId xmlns:a16="http://schemas.microsoft.com/office/drawing/2014/main" id="{2044CDEE-A687-99C4-A9C8-9D6D0EB83D42}"/>
              </a:ext>
            </a:extLst>
          </p:cNvPr>
          <p:cNvSpPr>
            <a:spLocks/>
          </p:cNvSpPr>
          <p:nvPr/>
        </p:nvSpPr>
        <p:spPr bwMode="auto">
          <a:xfrm>
            <a:off x="3458526" y="3004739"/>
            <a:ext cx="2664824"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p>
            <a:pPr algn="ctr"/>
            <a:r>
              <a:rPr lang="en-US" sz="1600" dirty="0">
                <a:solidFill>
                  <a:schemeClr val="bg1"/>
                </a:solidFill>
                <a:latin typeface="Arial" panose="020B0604020202020204" pitchFamily="34" charset="0"/>
              </a:rPr>
              <a:t>Awards won</a:t>
            </a:r>
          </a:p>
          <a:p>
            <a:pPr algn="ctr"/>
            <a:r>
              <a:rPr lang="en-US" sz="1600" dirty="0">
                <a:solidFill>
                  <a:schemeClr val="bg1"/>
                </a:solidFill>
                <a:latin typeface="Arial" panose="020B0604020202020204" pitchFamily="34" charset="0"/>
              </a:rPr>
              <a:t>In Creative Category</a:t>
            </a:r>
            <a:endParaRPr lang="en-US" sz="1150" dirty="0">
              <a:solidFill>
                <a:schemeClr val="bg1"/>
              </a:solidFill>
              <a:latin typeface="Arial" panose="020B0604020202020204" pitchFamily="34" charset="0"/>
            </a:endParaRPr>
          </a:p>
        </p:txBody>
      </p:sp>
      <p:sp>
        <p:nvSpPr>
          <p:cNvPr id="15" name="Rectangle 8">
            <a:extLst>
              <a:ext uri="{FF2B5EF4-FFF2-40B4-BE49-F238E27FC236}">
                <a16:creationId xmlns:a16="http://schemas.microsoft.com/office/drawing/2014/main" id="{15FD3210-1395-37AE-C162-81E83E23E0A2}"/>
              </a:ext>
            </a:extLst>
          </p:cNvPr>
          <p:cNvSpPr>
            <a:spLocks/>
          </p:cNvSpPr>
          <p:nvPr/>
        </p:nvSpPr>
        <p:spPr bwMode="auto">
          <a:xfrm>
            <a:off x="6280260" y="3004739"/>
            <a:ext cx="2612572"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p>
            <a:pPr algn="ctr"/>
            <a:r>
              <a:rPr lang="en-US" sz="1600" dirty="0">
                <a:solidFill>
                  <a:schemeClr val="bg1"/>
                </a:solidFill>
                <a:latin typeface="Arial" panose="020B0604020202020204" pitchFamily="34" charset="0"/>
              </a:rPr>
              <a:t>New people added</a:t>
            </a:r>
          </a:p>
          <a:p>
            <a:pPr algn="ctr"/>
            <a:r>
              <a:rPr lang="en-US" sz="1600" dirty="0">
                <a:solidFill>
                  <a:schemeClr val="bg1"/>
                </a:solidFill>
                <a:latin typeface="Arial" panose="020B0604020202020204" pitchFamily="34" charset="0"/>
              </a:rPr>
              <a:t>To our Company</a:t>
            </a:r>
            <a:endParaRPr lang="en-US" sz="1150" dirty="0">
              <a:solidFill>
                <a:schemeClr val="bg1"/>
              </a:solidFill>
              <a:latin typeface="Arial" panose="020B0604020202020204" pitchFamily="34" charset="0"/>
            </a:endParaRPr>
          </a:p>
        </p:txBody>
      </p:sp>
      <p:sp>
        <p:nvSpPr>
          <p:cNvPr id="16" name="Rectangle 9">
            <a:extLst>
              <a:ext uri="{FF2B5EF4-FFF2-40B4-BE49-F238E27FC236}">
                <a16:creationId xmlns:a16="http://schemas.microsoft.com/office/drawing/2014/main" id="{08A2FC0D-4C1F-A3C5-32CB-3FA4AFF43FAA}"/>
              </a:ext>
            </a:extLst>
          </p:cNvPr>
          <p:cNvSpPr>
            <a:spLocks/>
          </p:cNvSpPr>
          <p:nvPr/>
        </p:nvSpPr>
        <p:spPr bwMode="auto">
          <a:xfrm>
            <a:off x="9086634" y="3004739"/>
            <a:ext cx="2368929"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p>
            <a:pPr algn="ctr"/>
            <a:r>
              <a:rPr lang="en-US" sz="1600" dirty="0">
                <a:solidFill>
                  <a:schemeClr val="bg1"/>
                </a:solidFill>
                <a:latin typeface="Arial" panose="020B0604020202020204" pitchFamily="34" charset="0"/>
              </a:rPr>
              <a:t>New Branches</a:t>
            </a:r>
          </a:p>
          <a:p>
            <a:pPr algn="ctr"/>
            <a:r>
              <a:rPr lang="en-US" sz="1600" dirty="0">
                <a:solidFill>
                  <a:schemeClr val="bg1"/>
                </a:solidFill>
                <a:latin typeface="Arial" panose="020B0604020202020204" pitchFamily="34" charset="0"/>
              </a:rPr>
              <a:t>In the latest years</a:t>
            </a:r>
            <a:endParaRPr lang="en-US" sz="1150" dirty="0">
              <a:solidFill>
                <a:schemeClr val="bg1"/>
              </a:solidFill>
              <a:latin typeface="Arial" panose="020B0604020202020204" pitchFamily="34" charset="0"/>
            </a:endParaRPr>
          </a:p>
        </p:txBody>
      </p:sp>
      <p:cxnSp>
        <p:nvCxnSpPr>
          <p:cNvPr id="17" name="Straight Connector 16">
            <a:extLst>
              <a:ext uri="{FF2B5EF4-FFF2-40B4-BE49-F238E27FC236}">
                <a16:creationId xmlns:a16="http://schemas.microsoft.com/office/drawing/2014/main" id="{E5B56371-4391-0952-65AE-6967BE3DADBD}"/>
              </a:ext>
            </a:extLst>
          </p:cNvPr>
          <p:cNvCxnSpPr/>
          <p:nvPr/>
        </p:nvCxnSpPr>
        <p:spPr>
          <a:xfrm>
            <a:off x="3422901" y="1680764"/>
            <a:ext cx="0" cy="19087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AA83A6-5146-2F93-1900-F84B75FAF9EF}"/>
              </a:ext>
            </a:extLst>
          </p:cNvPr>
          <p:cNvCxnSpPr/>
          <p:nvPr/>
        </p:nvCxnSpPr>
        <p:spPr>
          <a:xfrm>
            <a:off x="6183675" y="1680764"/>
            <a:ext cx="0" cy="19087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D43FBC-7B49-6E5C-F6C0-D81281E64C00}"/>
              </a:ext>
            </a:extLst>
          </p:cNvPr>
          <p:cNvCxnSpPr/>
          <p:nvPr/>
        </p:nvCxnSpPr>
        <p:spPr>
          <a:xfrm>
            <a:off x="8965350" y="1680764"/>
            <a:ext cx="0" cy="19087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2DB5622-3F6C-2D51-2ADA-23B1FF9D3CF6}"/>
              </a:ext>
            </a:extLst>
          </p:cNvPr>
          <p:cNvSpPr txBox="1"/>
          <p:nvPr/>
        </p:nvSpPr>
        <p:spPr>
          <a:xfrm>
            <a:off x="567266" y="4428618"/>
            <a:ext cx="11057469" cy="877162"/>
          </a:xfrm>
          <a:prstGeom prst="rect">
            <a:avLst/>
          </a:prstGeom>
          <a:noFill/>
        </p:spPr>
        <p:txBody>
          <a:bodyPr wrap="square" rtlCol="0">
            <a:noAutofit/>
          </a:bodyPr>
          <a:lstStyle/>
          <a:p>
            <a:pPr algn="ctr">
              <a:lnSpc>
                <a:spcPct val="100000"/>
              </a:lnSpc>
            </a:pPr>
            <a:r>
              <a:rPr lang="id-ID" sz="1600" dirty="0">
                <a:solidFill>
                  <a:schemeClr val="tx1"/>
                </a:solidFill>
                <a:latin typeface="Arial" panose="020B0604020202020204" pitchFamily="34" charset="0"/>
              </a:rPr>
              <a:t>Dus eos mod que sitessus. Ario ipis platusti officiet sequo beaquam parcitionet facifit ionsequa restorempos doluptatur aruptur apisque ecum ut ut volum volor aceaturismi dolut quit plis dipsam volorib vendian debist lignist quantium temab ium expedi cu quam nonem dandenis dis</a:t>
            </a:r>
            <a:endParaRPr lang="en-AU" sz="1600" dirty="0">
              <a:solidFill>
                <a:schemeClr val="tx1"/>
              </a:solidFill>
              <a:latin typeface="Arial" panose="020B0604020202020204" pitchFamily="34" charset="0"/>
            </a:endParaRPr>
          </a:p>
        </p:txBody>
      </p:sp>
      <p:sp>
        <p:nvSpPr>
          <p:cNvPr id="4" name="Title 3">
            <a:extLst>
              <a:ext uri="{FF2B5EF4-FFF2-40B4-BE49-F238E27FC236}">
                <a16:creationId xmlns:a16="http://schemas.microsoft.com/office/drawing/2014/main" id="{95D2CDF6-2A0A-0316-7EFD-30FDA74028B2}"/>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836547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D259A-5EDF-3985-ED70-501AB44D22D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1EEE8D8-5CB0-E27D-A999-B2C08B09FE19}"/>
              </a:ext>
            </a:extLst>
          </p:cNvPr>
          <p:cNvSpPr>
            <a:spLocks noGrp="1"/>
          </p:cNvSpPr>
          <p:nvPr>
            <p:ph type="ctrTitle" hasCustomPrompt="1"/>
          </p:nvPr>
        </p:nvSpPr>
        <p:spPr>
          <a:prstGeom prst="rect">
            <a:avLst/>
          </a:prstGeom>
        </p:spPr>
        <p:txBody>
          <a:bodyPr anchor="b">
            <a:noAutofit/>
          </a:bodyPr>
          <a:lstStyle>
            <a:lvl1pPr algn="l">
              <a:defRPr sz="3400" b="0" i="0">
                <a:solidFill>
                  <a:schemeClr val="tx2"/>
                </a:solidFill>
                <a:latin typeface="Proxima Nova Rg" panose="02000506030000020004" pitchFamily="2" charset="0"/>
              </a:defRPr>
            </a:lvl1pPr>
          </a:lstStyle>
          <a:p>
            <a:r>
              <a:rPr lang="en-US" dirty="0">
                <a:latin typeface="Arial" panose="020B0604020202020204" pitchFamily="34" charset="0"/>
              </a:rPr>
              <a:t>Page Title Topic Continued</a:t>
            </a:r>
          </a:p>
        </p:txBody>
      </p:sp>
      <p:graphicFrame>
        <p:nvGraphicFramePr>
          <p:cNvPr id="4" name="Diagram 3">
            <a:extLst>
              <a:ext uri="{FF2B5EF4-FFF2-40B4-BE49-F238E27FC236}">
                <a16:creationId xmlns:a16="http://schemas.microsoft.com/office/drawing/2014/main" id="{592188E6-D3B8-065F-DF84-72C51A63D977}"/>
              </a:ext>
            </a:extLst>
          </p:cNvPr>
          <p:cNvGraphicFramePr/>
          <p:nvPr>
            <p:extLst>
              <p:ext uri="{D42A27DB-BD31-4B8C-83A1-F6EECF244321}">
                <p14:modId xmlns:p14="http://schemas.microsoft.com/office/powerpoint/2010/main" val="4157959480"/>
              </p:ext>
            </p:extLst>
          </p:nvPr>
        </p:nvGraphicFramePr>
        <p:xfrm>
          <a:off x="628650" y="521622"/>
          <a:ext cx="11037630" cy="4419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B59717A-5682-8447-A40C-BDA0A6F50EAB}"/>
              </a:ext>
            </a:extLst>
          </p:cNvPr>
          <p:cNvSpPr txBox="1"/>
          <p:nvPr/>
        </p:nvSpPr>
        <p:spPr>
          <a:xfrm>
            <a:off x="628651" y="3874770"/>
            <a:ext cx="2914650" cy="400050"/>
          </a:xfrm>
          <a:prstGeom prst="rect">
            <a:avLst/>
          </a:prstGeom>
          <a:noFill/>
        </p:spPr>
        <p:txBody>
          <a:bodyPr wrap="square">
            <a:spAutoFit/>
          </a:bodyPr>
          <a:lstStyle/>
          <a:p>
            <a:pPr algn="ctr" defTabSz="1172078" eaLnBrk="1" fontAlgn="auto" hangingPunct="1">
              <a:spcBef>
                <a:spcPts val="0"/>
              </a:spcBef>
              <a:spcAft>
                <a:spcPts val="0"/>
              </a:spcAft>
              <a:defRPr/>
            </a:pPr>
            <a:r>
              <a:rPr lang="tr-TR" sz="2000" dirty="0">
                <a:solidFill>
                  <a:schemeClr val="tx1"/>
                </a:solidFill>
                <a:latin typeface="Arial" panose="020B0604020202020204" pitchFamily="34" charset="0"/>
              </a:rPr>
              <a:t>Phase Tıtle</a:t>
            </a:r>
          </a:p>
        </p:txBody>
      </p:sp>
      <p:sp>
        <p:nvSpPr>
          <p:cNvPr id="7" name="TextBox 6">
            <a:extLst>
              <a:ext uri="{FF2B5EF4-FFF2-40B4-BE49-F238E27FC236}">
                <a16:creationId xmlns:a16="http://schemas.microsoft.com/office/drawing/2014/main" id="{6EEDAE6E-8765-5AC7-7CFF-DB70FB467A55}"/>
              </a:ext>
            </a:extLst>
          </p:cNvPr>
          <p:cNvSpPr txBox="1"/>
          <p:nvPr/>
        </p:nvSpPr>
        <p:spPr>
          <a:xfrm>
            <a:off x="628650" y="4292283"/>
            <a:ext cx="2914650" cy="738664"/>
          </a:xfrm>
          <a:prstGeom prst="rect">
            <a:avLst/>
          </a:prstGeom>
          <a:noFill/>
        </p:spPr>
        <p:txBody>
          <a:bodyPr wrap="square">
            <a:spAutoFit/>
          </a:bodyPr>
          <a:lstStyle/>
          <a:p>
            <a:pPr algn="ctr" defTabSz="1172078" eaLnBrk="1" fontAlgn="auto" hangingPunct="1">
              <a:spcBef>
                <a:spcPts val="0"/>
              </a:spcBef>
              <a:spcAft>
                <a:spcPts val="0"/>
              </a:spcAft>
              <a:defRPr/>
            </a:pPr>
            <a:r>
              <a:rPr lang="tr-TR" sz="1400" dirty="0">
                <a:solidFill>
                  <a:schemeClr val="accent6">
                    <a:lumMod val="75000"/>
                  </a:schemeClr>
                </a:solidFill>
                <a:latin typeface="Arial" panose="020B0604020202020204" pitchFamily="34" charset="0"/>
                <a:cs typeface="Klavika" panose="020B0706030404030204" pitchFamily="34" charset="0"/>
              </a:rPr>
              <a:t>Lorem ipsum dolor sit amet, consectetuer adipiscing elit, sed diam nonummy </a:t>
            </a:r>
          </a:p>
        </p:txBody>
      </p:sp>
      <p:sp>
        <p:nvSpPr>
          <p:cNvPr id="21" name="TextBox 20">
            <a:extLst>
              <a:ext uri="{FF2B5EF4-FFF2-40B4-BE49-F238E27FC236}">
                <a16:creationId xmlns:a16="http://schemas.microsoft.com/office/drawing/2014/main" id="{0BF07377-802A-F9CC-6017-001DFC624FF4}"/>
              </a:ext>
            </a:extLst>
          </p:cNvPr>
          <p:cNvSpPr txBox="1"/>
          <p:nvPr/>
        </p:nvSpPr>
        <p:spPr>
          <a:xfrm>
            <a:off x="4697730" y="3874770"/>
            <a:ext cx="2914650" cy="400050"/>
          </a:xfrm>
          <a:prstGeom prst="rect">
            <a:avLst/>
          </a:prstGeom>
          <a:noFill/>
        </p:spPr>
        <p:txBody>
          <a:bodyPr wrap="square">
            <a:spAutoFit/>
          </a:bodyPr>
          <a:lstStyle/>
          <a:p>
            <a:pPr algn="ctr" defTabSz="1172078" eaLnBrk="1" fontAlgn="auto" hangingPunct="1">
              <a:spcBef>
                <a:spcPts val="0"/>
              </a:spcBef>
              <a:spcAft>
                <a:spcPts val="0"/>
              </a:spcAft>
              <a:defRPr/>
            </a:pPr>
            <a:r>
              <a:rPr lang="tr-TR" sz="2000" dirty="0">
                <a:solidFill>
                  <a:schemeClr val="tx1"/>
                </a:solidFill>
                <a:latin typeface="Arial" panose="020B0604020202020204" pitchFamily="34" charset="0"/>
              </a:rPr>
              <a:t>Phase Tıtle</a:t>
            </a:r>
          </a:p>
        </p:txBody>
      </p:sp>
      <p:sp>
        <p:nvSpPr>
          <p:cNvPr id="22" name="TextBox 21">
            <a:extLst>
              <a:ext uri="{FF2B5EF4-FFF2-40B4-BE49-F238E27FC236}">
                <a16:creationId xmlns:a16="http://schemas.microsoft.com/office/drawing/2014/main" id="{B1B47FE5-F7E7-EA26-5311-0A7813557682}"/>
              </a:ext>
            </a:extLst>
          </p:cNvPr>
          <p:cNvSpPr txBox="1"/>
          <p:nvPr/>
        </p:nvSpPr>
        <p:spPr>
          <a:xfrm>
            <a:off x="4697730" y="4292283"/>
            <a:ext cx="2914650" cy="738664"/>
          </a:xfrm>
          <a:prstGeom prst="rect">
            <a:avLst/>
          </a:prstGeom>
          <a:noFill/>
        </p:spPr>
        <p:txBody>
          <a:bodyPr wrap="square">
            <a:spAutoFit/>
          </a:bodyPr>
          <a:lstStyle/>
          <a:p>
            <a:pPr algn="ctr" defTabSz="1172078" eaLnBrk="1" fontAlgn="auto" hangingPunct="1">
              <a:spcBef>
                <a:spcPts val="0"/>
              </a:spcBef>
              <a:spcAft>
                <a:spcPts val="0"/>
              </a:spcAft>
              <a:defRPr/>
            </a:pPr>
            <a:r>
              <a:rPr lang="tr-TR" sz="1400" dirty="0">
                <a:solidFill>
                  <a:schemeClr val="accent6">
                    <a:lumMod val="75000"/>
                  </a:schemeClr>
                </a:solidFill>
                <a:latin typeface="Arial" panose="020B0604020202020204" pitchFamily="34" charset="0"/>
                <a:cs typeface="Klavika" panose="020B0706030404030204" pitchFamily="34" charset="0"/>
              </a:rPr>
              <a:t>Lorem ipsum dolor sit amet, consectetuer adipiscing elit, sed diam nonummy </a:t>
            </a:r>
          </a:p>
        </p:txBody>
      </p:sp>
      <p:sp>
        <p:nvSpPr>
          <p:cNvPr id="23" name="TextBox 22">
            <a:extLst>
              <a:ext uri="{FF2B5EF4-FFF2-40B4-BE49-F238E27FC236}">
                <a16:creationId xmlns:a16="http://schemas.microsoft.com/office/drawing/2014/main" id="{8E754C8D-BAB6-BA8F-FB20-C93915A4F70E}"/>
              </a:ext>
            </a:extLst>
          </p:cNvPr>
          <p:cNvSpPr txBox="1"/>
          <p:nvPr/>
        </p:nvSpPr>
        <p:spPr>
          <a:xfrm>
            <a:off x="8751629" y="3874770"/>
            <a:ext cx="2914650" cy="400050"/>
          </a:xfrm>
          <a:prstGeom prst="rect">
            <a:avLst/>
          </a:prstGeom>
          <a:noFill/>
        </p:spPr>
        <p:txBody>
          <a:bodyPr wrap="square">
            <a:spAutoFit/>
          </a:bodyPr>
          <a:lstStyle/>
          <a:p>
            <a:pPr algn="ctr" defTabSz="1172078" eaLnBrk="1" fontAlgn="auto" hangingPunct="1">
              <a:spcBef>
                <a:spcPts val="0"/>
              </a:spcBef>
              <a:spcAft>
                <a:spcPts val="0"/>
              </a:spcAft>
              <a:defRPr/>
            </a:pPr>
            <a:r>
              <a:rPr lang="tr-TR" sz="2000" dirty="0">
                <a:solidFill>
                  <a:schemeClr val="tx1"/>
                </a:solidFill>
                <a:latin typeface="Arial" panose="020B0604020202020204" pitchFamily="34" charset="0"/>
              </a:rPr>
              <a:t>Phase Tıtle</a:t>
            </a:r>
          </a:p>
        </p:txBody>
      </p:sp>
      <p:sp>
        <p:nvSpPr>
          <p:cNvPr id="24" name="TextBox 23">
            <a:extLst>
              <a:ext uri="{FF2B5EF4-FFF2-40B4-BE49-F238E27FC236}">
                <a16:creationId xmlns:a16="http://schemas.microsoft.com/office/drawing/2014/main" id="{F9E7EBFD-8C6B-5504-99AF-C664B8ED794D}"/>
              </a:ext>
            </a:extLst>
          </p:cNvPr>
          <p:cNvSpPr txBox="1"/>
          <p:nvPr/>
        </p:nvSpPr>
        <p:spPr>
          <a:xfrm>
            <a:off x="8751629" y="4292283"/>
            <a:ext cx="2914650" cy="738664"/>
          </a:xfrm>
          <a:prstGeom prst="rect">
            <a:avLst/>
          </a:prstGeom>
          <a:noFill/>
        </p:spPr>
        <p:txBody>
          <a:bodyPr wrap="square">
            <a:spAutoFit/>
          </a:bodyPr>
          <a:lstStyle/>
          <a:p>
            <a:pPr algn="ctr" defTabSz="1172078" eaLnBrk="1" fontAlgn="auto" hangingPunct="1">
              <a:spcBef>
                <a:spcPts val="0"/>
              </a:spcBef>
              <a:spcAft>
                <a:spcPts val="0"/>
              </a:spcAft>
              <a:defRPr/>
            </a:pPr>
            <a:r>
              <a:rPr lang="tr-TR" sz="1400" dirty="0">
                <a:solidFill>
                  <a:schemeClr val="accent6">
                    <a:lumMod val="75000"/>
                  </a:schemeClr>
                </a:solidFill>
                <a:latin typeface="Arial" panose="020B0604020202020204" pitchFamily="34" charset="0"/>
                <a:cs typeface="Klavika" panose="020B0706030404030204" pitchFamily="34" charset="0"/>
              </a:rPr>
              <a:t>Lorem ipsum dolor sit amet, consectetuer adipiscing elit, sed diam nonummy </a:t>
            </a:r>
          </a:p>
        </p:txBody>
      </p:sp>
    </p:spTree>
    <p:extLst>
      <p:ext uri="{BB962C8B-B14F-4D97-AF65-F5344CB8AC3E}">
        <p14:creationId xmlns:p14="http://schemas.microsoft.com/office/powerpoint/2010/main" val="2326858088"/>
      </p:ext>
    </p:extLst>
  </p:cSld>
  <p:clrMapOvr>
    <a:masterClrMapping/>
  </p:clrMapOvr>
</p:sld>
</file>

<file path=ppt/theme/theme1.xml><?xml version="1.0" encoding="utf-8"?>
<a:theme xmlns:a="http://schemas.openxmlformats.org/drawingml/2006/main" name="Cover Options">
  <a:themeElements>
    <a:clrScheme name="UC Davis Health New">
      <a:dk1>
        <a:srgbClr val="022850"/>
      </a:dk1>
      <a:lt1>
        <a:srgbClr val="FFFFFF"/>
      </a:lt1>
      <a:dk2>
        <a:srgbClr val="022850"/>
      </a:dk2>
      <a:lt2>
        <a:srgbClr val="9CA8B6"/>
      </a:lt2>
      <a:accent1>
        <a:srgbClr val="FEBF23"/>
      </a:accent1>
      <a:accent2>
        <a:srgbClr val="002853"/>
      </a:accent2>
      <a:accent3>
        <a:srgbClr val="682466"/>
      </a:accent3>
      <a:accent4>
        <a:srgbClr val="00BDE6"/>
      </a:accent4>
      <a:accent5>
        <a:srgbClr val="EF8920"/>
      </a:accent5>
      <a:accent6>
        <a:srgbClr val="464646"/>
      </a:accent6>
      <a:hlink>
        <a:srgbClr val="0432FF"/>
      </a:hlink>
      <a:folHlink>
        <a:srgbClr val="002853"/>
      </a:folHlink>
    </a:clrScheme>
    <a:fontScheme name="Test">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UCDHPrimary_2024_Arial_Final_Data" id="{32019E26-88B4-154F-B5FF-EBB1A188BCEE}" vid="{B44C1A57-06E7-5E44-B5D5-2B58D83CFACF}"/>
    </a:ext>
  </a:extLst>
</a:theme>
</file>

<file path=ppt/theme/theme2.xml><?xml version="1.0" encoding="utf-8"?>
<a:theme xmlns:a="http://schemas.openxmlformats.org/drawingml/2006/main" name="Sections Starts">
  <a:themeElements>
    <a:clrScheme name="Custom 1">
      <a:dk1>
        <a:srgbClr val="022850"/>
      </a:dk1>
      <a:lt1>
        <a:srgbClr val="FFFFFF"/>
      </a:lt1>
      <a:dk2>
        <a:srgbClr val="022850"/>
      </a:dk2>
      <a:lt2>
        <a:srgbClr val="9CA8B6"/>
      </a:lt2>
      <a:accent1>
        <a:srgbClr val="FEBF23"/>
      </a:accent1>
      <a:accent2>
        <a:srgbClr val="002853"/>
      </a:accent2>
      <a:accent3>
        <a:srgbClr val="682466"/>
      </a:accent3>
      <a:accent4>
        <a:srgbClr val="00BDE6"/>
      </a:accent4>
      <a:accent5>
        <a:srgbClr val="EF8920"/>
      </a:accent5>
      <a:accent6>
        <a:srgbClr val="464646"/>
      </a:accent6>
      <a:hlink>
        <a:srgbClr val="0432FF"/>
      </a:hlink>
      <a:folHlink>
        <a:srgbClr val="00285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UCDHPrimary_2024_Arial_Final_Data" id="{32019E26-88B4-154F-B5FF-EBB1A188BCEE}" vid="{6EDA4F32-7B27-584C-8CE4-CDABE2082CD0}"/>
    </a:ext>
  </a:extLst>
</a:theme>
</file>

<file path=ppt/theme/theme3.xml><?xml version="1.0" encoding="utf-8"?>
<a:theme xmlns:a="http://schemas.openxmlformats.org/drawingml/2006/main" name="General Slides">
  <a:themeElements>
    <a:clrScheme name="Custom 1">
      <a:dk1>
        <a:srgbClr val="022850"/>
      </a:dk1>
      <a:lt1>
        <a:srgbClr val="FFFFFF"/>
      </a:lt1>
      <a:dk2>
        <a:srgbClr val="022850"/>
      </a:dk2>
      <a:lt2>
        <a:srgbClr val="9CA8B6"/>
      </a:lt2>
      <a:accent1>
        <a:srgbClr val="FEBF23"/>
      </a:accent1>
      <a:accent2>
        <a:srgbClr val="002853"/>
      </a:accent2>
      <a:accent3>
        <a:srgbClr val="682466"/>
      </a:accent3>
      <a:accent4>
        <a:srgbClr val="00BDE6"/>
      </a:accent4>
      <a:accent5>
        <a:srgbClr val="EF8920"/>
      </a:accent5>
      <a:accent6>
        <a:srgbClr val="464646"/>
      </a:accent6>
      <a:hlink>
        <a:srgbClr val="0432FF"/>
      </a:hlink>
      <a:folHlink>
        <a:srgbClr val="00285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UCDHPrimary_2024_Arial_Final_Data" id="{32019E26-88B4-154F-B5FF-EBB1A188BCEE}" vid="{C6FD3866-F7BF-1E47-9A6F-888B09DC14F3}"/>
    </a:ext>
  </a:extLst>
</a:theme>
</file>

<file path=ppt/theme/theme4.xml><?xml version="1.0" encoding="utf-8"?>
<a:theme xmlns:a="http://schemas.openxmlformats.org/drawingml/2006/main" name="Data / Charts">
  <a:themeElements>
    <a:clrScheme name="Custom 1">
      <a:dk1>
        <a:srgbClr val="022850"/>
      </a:dk1>
      <a:lt1>
        <a:srgbClr val="FFFFFF"/>
      </a:lt1>
      <a:dk2>
        <a:srgbClr val="022850"/>
      </a:dk2>
      <a:lt2>
        <a:srgbClr val="9CA8B6"/>
      </a:lt2>
      <a:accent1>
        <a:srgbClr val="FEBF23"/>
      </a:accent1>
      <a:accent2>
        <a:srgbClr val="002853"/>
      </a:accent2>
      <a:accent3>
        <a:srgbClr val="682466"/>
      </a:accent3>
      <a:accent4>
        <a:srgbClr val="00BDE6"/>
      </a:accent4>
      <a:accent5>
        <a:srgbClr val="EF8920"/>
      </a:accent5>
      <a:accent6>
        <a:srgbClr val="464646"/>
      </a:accent6>
      <a:hlink>
        <a:srgbClr val="0432FF"/>
      </a:hlink>
      <a:folHlink>
        <a:srgbClr val="00285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UCDHPrimary_2024_Arial_Final_Data" id="{32019E26-88B4-154F-B5FF-EBB1A188BCEE}" vid="{08C7695A-1567-5942-94DF-8463D7C431EE}"/>
    </a:ext>
  </a:extLst>
</a:theme>
</file>

<file path=ppt/theme/theme5.xml><?xml version="1.0" encoding="utf-8"?>
<a:theme xmlns:a="http://schemas.openxmlformats.org/drawingml/2006/main" name="Custom Design">
  <a:themeElements>
    <a:clrScheme name="Custom 1">
      <a:dk1>
        <a:srgbClr val="022850"/>
      </a:dk1>
      <a:lt1>
        <a:srgbClr val="FFFFFF"/>
      </a:lt1>
      <a:dk2>
        <a:srgbClr val="022850"/>
      </a:dk2>
      <a:lt2>
        <a:srgbClr val="9CA8B6"/>
      </a:lt2>
      <a:accent1>
        <a:srgbClr val="FEBF23"/>
      </a:accent1>
      <a:accent2>
        <a:srgbClr val="002853"/>
      </a:accent2>
      <a:accent3>
        <a:srgbClr val="682466"/>
      </a:accent3>
      <a:accent4>
        <a:srgbClr val="00BDE6"/>
      </a:accent4>
      <a:accent5>
        <a:srgbClr val="EF8920"/>
      </a:accent5>
      <a:accent6>
        <a:srgbClr val="464646"/>
      </a:accent6>
      <a:hlink>
        <a:srgbClr val="0432FF"/>
      </a:hlink>
      <a:folHlink>
        <a:srgbClr val="00285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UCDHPrimary_2024_Arial_Final_Data" id="{32019E26-88B4-154F-B5FF-EBB1A188BCEE}" vid="{1F6B5B60-E08B-8043-B94A-2AC26350B1E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PPT-chart-Arial</Template>
  <TotalTime>0</TotalTime>
  <Words>913</Words>
  <Application>Microsoft Office PowerPoint</Application>
  <PresentationFormat>Widescreen</PresentationFormat>
  <Paragraphs>160</Paragraphs>
  <Slides>14</Slides>
  <Notes>14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14</vt:i4>
      </vt:variant>
    </vt:vector>
  </HeadingPairs>
  <TitlesOfParts>
    <vt:vector size="25" baseType="lpstr">
      <vt:lpstr>Arial</vt:lpstr>
      <vt:lpstr>Gibson Light</vt:lpstr>
      <vt:lpstr>Proxima Nova A Thin</vt:lpstr>
      <vt:lpstr>Proxima Nova Light</vt:lpstr>
      <vt:lpstr>Proxima Nova Rg</vt:lpstr>
      <vt:lpstr>Wingdings</vt:lpstr>
      <vt:lpstr>Cover Options</vt:lpstr>
      <vt:lpstr>Sections Starts</vt:lpstr>
      <vt:lpstr>General Slides</vt:lpstr>
      <vt:lpstr>Data / Charts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Page Title Topic Continued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A Jacobs</dc:creator>
  <cp:lastModifiedBy>Jennifer A Jacobs</cp:lastModifiedBy>
  <cp:revision>1</cp:revision>
  <cp:lastPrinted>2018-06-20T18:01:35Z</cp:lastPrinted>
  <dcterms:created xsi:type="dcterms:W3CDTF">2024-10-16T16:47:38Z</dcterms:created>
  <dcterms:modified xsi:type="dcterms:W3CDTF">2024-10-16T16:47:52Z</dcterms:modified>
</cp:coreProperties>
</file>